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993" r:id="rId4"/>
  </p:sldMasterIdLst>
  <p:notesMasterIdLst>
    <p:notesMasterId r:id="rId22"/>
  </p:notesMasterIdLst>
  <p:handoutMasterIdLst>
    <p:handoutMasterId r:id="rId23"/>
  </p:handoutMasterIdLst>
  <p:sldIdLst>
    <p:sldId id="413" r:id="rId5"/>
    <p:sldId id="414" r:id="rId6"/>
    <p:sldId id="415" r:id="rId7"/>
    <p:sldId id="417" r:id="rId8"/>
    <p:sldId id="418" r:id="rId9"/>
    <p:sldId id="419" r:id="rId10"/>
    <p:sldId id="420" r:id="rId11"/>
    <p:sldId id="421" r:id="rId12"/>
    <p:sldId id="422" r:id="rId13"/>
    <p:sldId id="423" r:id="rId14"/>
    <p:sldId id="424" r:id="rId15"/>
    <p:sldId id="425" r:id="rId16"/>
    <p:sldId id="426" r:id="rId17"/>
    <p:sldId id="427" r:id="rId18"/>
    <p:sldId id="428" r:id="rId19"/>
    <p:sldId id="288" r:id="rId20"/>
    <p:sldId id="287" r:id="rId2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76" userDrawn="1">
          <p15:clr>
            <a:srgbClr val="A4A3A4"/>
          </p15:clr>
        </p15:guide>
        <p15:guide id="2" pos="2280" userDrawn="1">
          <p15:clr>
            <a:srgbClr val="A4A3A4"/>
          </p15:clr>
        </p15:guide>
        <p15:guide id="3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wdeaner" initials="" lastIdx="9" clrIdx="0"/>
  <p:cmAuthor id="1" name="Kister, Merlin D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4BABD"/>
    <a:srgbClr val="FFDA00"/>
    <a:srgbClr val="93E2FF"/>
    <a:srgbClr val="FFCC99"/>
    <a:srgbClr val="92D050"/>
    <a:srgbClr val="F37021"/>
    <a:srgbClr val="CBD5EA"/>
    <a:srgbClr val="FFFFFF"/>
    <a:srgbClr val="96D1CC"/>
    <a:srgbClr val="9A40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588" autoAdjust="0"/>
    <p:restoredTop sz="93502" autoAdjust="0"/>
  </p:normalViewPr>
  <p:slideViewPr>
    <p:cSldViewPr snapToGrid="0">
      <p:cViewPr>
        <p:scale>
          <a:sx n="75" d="100"/>
          <a:sy n="75" d="100"/>
        </p:scale>
        <p:origin x="43" y="-1018"/>
      </p:cViewPr>
      <p:guideLst>
        <p:guide orient="horz" pos="576"/>
        <p:guide pos="2280"/>
        <p:guide pos="196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1694"/>
    </p:cViewPr>
  </p:sorterViewPr>
  <p:notesViewPr>
    <p:cSldViewPr>
      <p:cViewPr>
        <p:scale>
          <a:sx n="100" d="100"/>
          <a:sy n="100" d="100"/>
        </p:scale>
        <p:origin x="-2309" y="2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914B7C32-9169-49F6-BD7A-5067B8DB0A44}" type="datetimeFigureOut">
              <a:rPr lang="en-US"/>
              <a:pPr>
                <a:defRPr/>
              </a:pPr>
              <a:t>2/14/2015</a:t>
            </a:fld>
            <a:endParaRPr lang="en-US" dirty="0"/>
          </a:p>
        </p:txBody>
      </p:sp>
      <p:sp>
        <p:nvSpPr>
          <p:cNvPr id="8335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335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8375B05B-E607-4D82-B97C-98BFBC66126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46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991E29C4-32EF-49E6-A487-83605AD0B038}" type="datetimeFigureOut">
              <a:rPr lang="en-US"/>
              <a:pPr>
                <a:defRPr/>
              </a:pPr>
              <a:t>2/14/2015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latin typeface="+mn-lt"/>
                <a:cs typeface="+mn-cs"/>
              </a:defRPr>
            </a:lvl1pPr>
          </a:lstStyle>
          <a:p>
            <a:pPr>
              <a:defRPr/>
            </a:pPr>
            <a:fld id="{C6B57032-B76D-4852-ACCF-DA5A3151FA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790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283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662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59540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188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3324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6701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7953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843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533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6415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800" smtClean="0">
                <a:solidFill>
                  <a:srgbClr val="B4BABD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 dirty="0">
              <a:solidFill>
                <a:srgbClr val="B4BABD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2618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368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8900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44C7BE5-B578-44C2-B697-AD60B2F34A37}" type="slidenum">
              <a:rPr lang="ja-JP" altLang="en-US" smtClean="0">
                <a:solidFill>
                  <a:srgbClr val="FFFFFF"/>
                </a:solidFill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ja-JP" dirty="0">
              <a:solidFill>
                <a:srgbClr val="FFFFFF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6043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510117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3524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793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152113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9" name="Picture 8" descr="Intel_footer_121410.pn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6596390"/>
            <a:ext cx="36099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fld id="{435EC5FB-0C8E-4818-A81D-78796ABB4840}" type="slidenum">
              <a:rPr lang="en-US" sz="1050" b="1" smtClean="0">
                <a:solidFill>
                  <a:srgbClr val="FFFFFF"/>
                </a:solidFill>
                <a:latin typeface="Neo Sans Intel"/>
                <a:ea typeface="Verdana" pitchFamily="34" charset="0"/>
                <a:cs typeface="Neo Sans Intel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050" b="1" dirty="0">
              <a:solidFill>
                <a:srgbClr val="FFFFFF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88133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1000" b="1" kern="900" spc="120" dirty="0" smtClean="0">
                <a:solidFill>
                  <a:srgbClr val="FFFFFF"/>
                </a:solidFill>
                <a:latin typeface="Neo Sans Intel" pitchFamily="34" charset="0"/>
                <a:cs typeface="+mn-cs"/>
              </a:rPr>
              <a:t>Intel Laboratory at Moscow Institute of Physics and Technology </a:t>
            </a:r>
            <a:endParaRPr lang="ru-RU" sz="1000" b="1" kern="900" spc="120" dirty="0" smtClean="0">
              <a:solidFill>
                <a:srgbClr val="FFFFFF"/>
              </a:solidFill>
              <a:latin typeface="Calibri"/>
              <a:cs typeface="+mn-cs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36099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000" b="1" kern="900" spc="120" smtClean="0">
                <a:solidFill>
                  <a:srgbClr val="FFFFFF"/>
                </a:solidFill>
                <a:latin typeface="Neo Sans Intel" pitchFamily="34" charset="0"/>
                <a:cs typeface="+mn-cs"/>
              </a:rPr>
              <a:t>MIPT-MIPS </a:t>
            </a:r>
            <a:r>
              <a:rPr lang="en-US" sz="1000" b="1" kern="900" spc="120" dirty="0" smtClean="0">
                <a:solidFill>
                  <a:srgbClr val="FFFFFF"/>
                </a:solidFill>
                <a:latin typeface="Neo Sans Intel" pitchFamily="34" charset="0"/>
                <a:cs typeface="+mn-cs"/>
              </a:rPr>
              <a:t>2014 Project</a:t>
            </a:r>
            <a:endParaRPr lang="ru-RU" sz="1000" b="1" kern="900" spc="120" dirty="0" smtClean="0">
              <a:solidFill>
                <a:srgbClr val="FFFFFF"/>
              </a:solidFill>
              <a:latin typeface="Calibri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436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994" r:id="rId1"/>
    <p:sldLayoutId id="2147485995" r:id="rId2"/>
    <p:sldLayoutId id="2147485996" r:id="rId3"/>
    <p:sldLayoutId id="2147485997" r:id="rId4"/>
    <p:sldLayoutId id="2147485998" r:id="rId5"/>
    <p:sldLayoutId id="2147485999" r:id="rId6"/>
    <p:sldLayoutId id="2147486000" r:id="rId7"/>
    <p:sldLayoutId id="2147486001" r:id="rId8"/>
    <p:sldLayoutId id="2147486002" r:id="rId9"/>
    <p:sldLayoutId id="2147486003" r:id="rId10"/>
    <p:sldLayoutId id="2147486004" r:id="rId11"/>
    <p:sldLayoutId id="2147486005" r:id="rId12"/>
    <p:sldLayoutId id="2147486006" r:id="rId13"/>
    <p:sldLayoutId id="2147486007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346075" indent="-344488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Courier New" panose="02070309020205020404" pitchFamily="49" charset="0"/>
        <a:buChar char="o"/>
        <a:defRPr sz="2400" b="0" i="0">
          <a:solidFill>
            <a:schemeClr val="tx1"/>
          </a:solidFill>
          <a:latin typeface="Neo Sans Intel"/>
          <a:cs typeface="Neo Sans Intel"/>
        </a:defRPr>
      </a:lvl2pPr>
      <a:lvl3pPr marL="684213" indent="-2921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3pPr>
      <a:lvl4pPr marL="1030288" indent="-28416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1314450" indent="-2301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9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10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1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2" Type="http://schemas.microsoft.com/office/2007/relationships/media" Target="../media/media14.wma"/><Relationship Id="rId1" Type="http://schemas.openxmlformats.org/officeDocument/2006/relationships/tags" Target="../tags/tag1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1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7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sz="1000" dirty="0" smtClean="0"/>
              <a:t> </a:t>
            </a:r>
            <a:r>
              <a:rPr lang="en-US" dirty="0" smtClean="0"/>
              <a:t>Memory Hierarchy (part I)</a:t>
            </a:r>
            <a:endParaRPr lang="en-US" sz="28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59957" y="3750107"/>
            <a:ext cx="4343400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Alexander Titov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14 February 2015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28003"/>
      </p:ext>
    </p:extLst>
  </p:cSld>
  <p:clrMapOvr>
    <a:masterClrMapping/>
  </p:clrMapOvr>
  <p:transition advTm="12363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 Mapped Cache</a:t>
            </a:r>
            <a:endParaRPr lang="ru-RU" dirty="0"/>
          </a:p>
        </p:txBody>
      </p:sp>
      <p:sp>
        <p:nvSpPr>
          <p:cNvPr id="41" name="Content Placeholder 1"/>
          <p:cNvSpPr txBox="1">
            <a:spLocks/>
          </p:cNvSpPr>
          <p:nvPr/>
        </p:nvSpPr>
        <p:spPr bwMode="auto">
          <a:xfrm>
            <a:off x="457200" y="902370"/>
            <a:ext cx="4353108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Line is mapped to the fixed entry only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Lookup line in one entry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Address is partitioned to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Offset within a line (byte #)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Set (fixed cache entry #)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Tag (works as a key)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Conflicts are possible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several lines are mapped to the same entry, only one can reside in the cache</a:t>
            </a: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7874992" y="4815718"/>
            <a:ext cx="599716" cy="1217057"/>
            <a:chOff x="3662542" y="5095875"/>
            <a:chExt cx="599716" cy="1217057"/>
          </a:xfrm>
        </p:grpSpPr>
        <p:sp>
          <p:nvSpPr>
            <p:cNvPr id="43" name="Line 128"/>
            <p:cNvSpPr>
              <a:spLocks noChangeShapeType="1"/>
            </p:cNvSpPr>
            <p:nvPr/>
          </p:nvSpPr>
          <p:spPr bwMode="auto">
            <a:xfrm flipH="1" flipV="1">
              <a:off x="3962400" y="5095875"/>
              <a:ext cx="0" cy="838200"/>
            </a:xfrm>
            <a:prstGeom prst="line">
              <a:avLst/>
            </a:prstGeom>
            <a:noFill/>
            <a:ln w="12700">
              <a:solidFill>
                <a:sysClr val="windowText" lastClr="000000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662542" y="5943600"/>
              <a:ext cx="599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data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2325592"/>
              </p:ext>
            </p:extLst>
          </p:nvPr>
        </p:nvGraphicFramePr>
        <p:xfrm>
          <a:off x="5355450" y="2588611"/>
          <a:ext cx="3352800" cy="2312830"/>
        </p:xfrm>
        <a:graphic>
          <a:graphicData uri="http://schemas.openxmlformats.org/drawingml/2006/table">
            <a:tbl>
              <a:tblPr/>
              <a:tblGrid>
                <a:gridCol w="609600"/>
                <a:gridCol w="533400"/>
                <a:gridCol w="934720"/>
                <a:gridCol w="1275080"/>
              </a:tblGrid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46" name="TextBox 45"/>
          <p:cNvSpPr txBox="1"/>
          <p:nvPr/>
        </p:nvSpPr>
        <p:spPr>
          <a:xfrm>
            <a:off x="7320979" y="2280163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63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486962" y="2294488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0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320466" y="2033178"/>
            <a:ext cx="1678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Tag Array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665058" y="1872235"/>
            <a:ext cx="761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Data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Array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121443" y="938438"/>
            <a:ext cx="1817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Address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8211425" y="1734474"/>
            <a:ext cx="224604" cy="3178397"/>
            <a:chOff x="8211425" y="1975104"/>
            <a:chExt cx="224604" cy="3178397"/>
          </a:xfrm>
        </p:grpSpPr>
        <p:cxnSp>
          <p:nvCxnSpPr>
            <p:cNvPr id="52" name="Elbow Connector 51"/>
            <p:cNvCxnSpPr/>
            <p:nvPr/>
          </p:nvCxnSpPr>
          <p:spPr>
            <a:xfrm rot="16200000" flipH="1">
              <a:off x="7900547" y="2285982"/>
              <a:ext cx="846360" cy="224603"/>
            </a:xfrm>
            <a:prstGeom prst="bentConnector3">
              <a:avLst>
                <a:gd name="adj1" fmla="val 17288"/>
              </a:avLst>
            </a:prstGeom>
            <a:noFill/>
            <a:ln w="9525" cap="flat" cmpd="sng" algn="ctr">
              <a:solidFill>
                <a:srgbClr val="F79646"/>
              </a:solidFill>
              <a:prstDash val="solid"/>
              <a:tailEnd type="triangle"/>
            </a:ln>
            <a:effectLst/>
          </p:spPr>
        </p:cxnSp>
        <p:cxnSp>
          <p:nvCxnSpPr>
            <p:cNvPr id="53" name="Straight Connector 52"/>
            <p:cNvCxnSpPr/>
            <p:nvPr/>
          </p:nvCxnSpPr>
          <p:spPr>
            <a:xfrm>
              <a:off x="8436029" y="2840000"/>
              <a:ext cx="0" cy="2313501"/>
            </a:xfrm>
            <a:prstGeom prst="line">
              <a:avLst/>
            </a:prstGeom>
            <a:noFill/>
            <a:ln w="9525" cap="flat" cmpd="sng" algn="ctr">
              <a:solidFill>
                <a:srgbClr val="F79646"/>
              </a:solidFill>
              <a:prstDash val="dash"/>
            </a:ln>
            <a:effectLst/>
          </p:spPr>
        </p:cxnSp>
      </p:grpSp>
      <p:graphicFrame>
        <p:nvGraphicFramePr>
          <p:cNvPr id="5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5481708"/>
              </p:ext>
            </p:extLst>
          </p:nvPr>
        </p:nvGraphicFramePr>
        <p:xfrm>
          <a:off x="5588408" y="1227490"/>
          <a:ext cx="2933554" cy="502920"/>
        </p:xfrm>
        <a:graphic>
          <a:graphicData uri="http://schemas.openxmlformats.org/drawingml/2006/table">
            <a:tbl>
              <a:tblPr/>
              <a:tblGrid>
                <a:gridCol w="1358754"/>
                <a:gridCol w="469900"/>
                <a:gridCol w="469900"/>
                <a:gridCol w="317500"/>
                <a:gridCol w="317500"/>
              </a:tblGrid>
              <a:tr h="2362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667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Tag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C2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55" name="Group 54"/>
          <p:cNvGrpSpPr/>
          <p:nvPr/>
        </p:nvGrpSpPr>
        <p:grpSpPr>
          <a:xfrm>
            <a:off x="5238232" y="2595472"/>
            <a:ext cx="453038" cy="2309750"/>
            <a:chOff x="4805302" y="2836102"/>
            <a:chExt cx="453038" cy="2309750"/>
          </a:xfrm>
        </p:grpSpPr>
        <p:sp>
          <p:nvSpPr>
            <p:cNvPr id="56" name="Trapezoid 55"/>
            <p:cNvSpPr/>
            <p:nvPr/>
          </p:nvSpPr>
          <p:spPr bwMode="auto">
            <a:xfrm rot="5400000" flipV="1">
              <a:off x="3730697" y="3910707"/>
              <a:ext cx="2309750" cy="160539"/>
            </a:xfrm>
            <a:prstGeom prst="trapezoid">
              <a:avLst>
                <a:gd name="adj" fmla="val 53513"/>
              </a:avLst>
            </a:prstGeom>
            <a:solidFill>
              <a:srgbClr val="4F81BD">
                <a:lumMod val="60000"/>
                <a:lumOff val="40000"/>
              </a:srgbClr>
            </a:solidFill>
            <a:ln w="12700">
              <a:solidFill>
                <a:srgbClr val="061922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Neo Sans Intel Medium" panose="020B0604020202020204" pitchFamily="34" charset="0"/>
              </a:endParaRPr>
            </a:p>
          </p:txBody>
        </p:sp>
        <p:cxnSp>
          <p:nvCxnSpPr>
            <p:cNvPr id="57" name="Straight Arrow Connector 56"/>
            <p:cNvCxnSpPr/>
            <p:nvPr/>
          </p:nvCxnSpPr>
          <p:spPr>
            <a:xfrm>
              <a:off x="4973832" y="2957513"/>
              <a:ext cx="284508" cy="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8" name="Straight Arrow Connector 57"/>
            <p:cNvCxnSpPr/>
            <p:nvPr/>
          </p:nvCxnSpPr>
          <p:spPr>
            <a:xfrm>
              <a:off x="4973832" y="3185317"/>
              <a:ext cx="284508" cy="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59" name="Straight Arrow Connector 58"/>
            <p:cNvCxnSpPr/>
            <p:nvPr/>
          </p:nvCxnSpPr>
          <p:spPr>
            <a:xfrm>
              <a:off x="4973832" y="5046661"/>
              <a:ext cx="157750" cy="0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</p:grpSp>
      <p:sp>
        <p:nvSpPr>
          <p:cNvPr id="60" name="TextBox 59"/>
          <p:cNvSpPr txBox="1"/>
          <p:nvPr/>
        </p:nvSpPr>
        <p:spPr>
          <a:xfrm>
            <a:off x="7104520" y="2998376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cs typeface="+mn-cs"/>
              </a:rPr>
              <a:t>…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6964354" y="2595472"/>
            <a:ext cx="445104" cy="2309750"/>
            <a:chOff x="6714304" y="2800381"/>
            <a:chExt cx="445104" cy="2309750"/>
          </a:xfrm>
        </p:grpSpPr>
        <p:sp>
          <p:nvSpPr>
            <p:cNvPr id="62" name="Trapezoid 61"/>
            <p:cNvSpPr/>
            <p:nvPr/>
          </p:nvSpPr>
          <p:spPr bwMode="auto">
            <a:xfrm rot="5400000" flipV="1">
              <a:off x="5639699" y="3874986"/>
              <a:ext cx="2309750" cy="160539"/>
            </a:xfrm>
            <a:prstGeom prst="trapezoid">
              <a:avLst>
                <a:gd name="adj" fmla="val 53513"/>
              </a:avLst>
            </a:prstGeom>
            <a:solidFill>
              <a:srgbClr val="4F81BD">
                <a:lumMod val="60000"/>
                <a:lumOff val="40000"/>
              </a:srgbClr>
            </a:solidFill>
            <a:ln w="12700">
              <a:solidFill>
                <a:srgbClr val="061922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Neo Sans Intel Medium" panose="020B0604020202020204" pitchFamily="34" charset="0"/>
              </a:endParaRPr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874900" y="2921792"/>
              <a:ext cx="284508" cy="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64" name="Straight Arrow Connector 63"/>
            <p:cNvCxnSpPr/>
            <p:nvPr/>
          </p:nvCxnSpPr>
          <p:spPr>
            <a:xfrm>
              <a:off x="6874900" y="3149596"/>
              <a:ext cx="284508" cy="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65" name="Straight Arrow Connector 64"/>
            <p:cNvCxnSpPr/>
            <p:nvPr/>
          </p:nvCxnSpPr>
          <p:spPr>
            <a:xfrm>
              <a:off x="6874900" y="4972096"/>
              <a:ext cx="284508" cy="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</p:grpSp>
      <p:sp>
        <p:nvSpPr>
          <p:cNvPr id="66" name="Freeform 65"/>
          <p:cNvSpPr/>
          <p:nvPr/>
        </p:nvSpPr>
        <p:spPr>
          <a:xfrm>
            <a:off x="4923649" y="1731808"/>
            <a:ext cx="1327785" cy="3544457"/>
          </a:xfrm>
          <a:custGeom>
            <a:avLst/>
            <a:gdLst>
              <a:gd name="connsiteX0" fmla="*/ 1493520 w 1719072"/>
              <a:gd name="connsiteY0" fmla="*/ 0 h 3505200"/>
              <a:gd name="connsiteX1" fmla="*/ 1493520 w 1719072"/>
              <a:gd name="connsiteY1" fmla="*/ 0 h 3505200"/>
              <a:gd name="connsiteX2" fmla="*/ 1493520 w 1719072"/>
              <a:gd name="connsiteY2" fmla="*/ 140208 h 3505200"/>
              <a:gd name="connsiteX3" fmla="*/ 0 w 1719072"/>
              <a:gd name="connsiteY3" fmla="*/ 140208 h 3505200"/>
              <a:gd name="connsiteX4" fmla="*/ 0 w 1719072"/>
              <a:gd name="connsiteY4" fmla="*/ 3413760 h 3505200"/>
              <a:gd name="connsiteX5" fmla="*/ 1719072 w 1719072"/>
              <a:gd name="connsiteY5" fmla="*/ 3413760 h 3505200"/>
              <a:gd name="connsiteX6" fmla="*/ 1719072 w 1719072"/>
              <a:gd name="connsiteY6" fmla="*/ 3505200 h 3505200"/>
              <a:gd name="connsiteX0" fmla="*/ 1493520 w 1719072"/>
              <a:gd name="connsiteY0" fmla="*/ 0 h 3413760"/>
              <a:gd name="connsiteX1" fmla="*/ 1493520 w 1719072"/>
              <a:gd name="connsiteY1" fmla="*/ 0 h 3413760"/>
              <a:gd name="connsiteX2" fmla="*/ 1493520 w 1719072"/>
              <a:gd name="connsiteY2" fmla="*/ 140208 h 3413760"/>
              <a:gd name="connsiteX3" fmla="*/ 0 w 1719072"/>
              <a:gd name="connsiteY3" fmla="*/ 140208 h 3413760"/>
              <a:gd name="connsiteX4" fmla="*/ 0 w 1719072"/>
              <a:gd name="connsiteY4" fmla="*/ 3413760 h 3413760"/>
              <a:gd name="connsiteX5" fmla="*/ 1719072 w 1719072"/>
              <a:gd name="connsiteY5" fmla="*/ 3413760 h 3413760"/>
              <a:gd name="connsiteX0" fmla="*/ 1493520 w 1493520"/>
              <a:gd name="connsiteY0" fmla="*/ 0 h 3413760"/>
              <a:gd name="connsiteX1" fmla="*/ 1493520 w 1493520"/>
              <a:gd name="connsiteY1" fmla="*/ 0 h 3413760"/>
              <a:gd name="connsiteX2" fmla="*/ 1493520 w 1493520"/>
              <a:gd name="connsiteY2" fmla="*/ 140208 h 3413760"/>
              <a:gd name="connsiteX3" fmla="*/ 0 w 1493520"/>
              <a:gd name="connsiteY3" fmla="*/ 140208 h 3413760"/>
              <a:gd name="connsiteX4" fmla="*/ 0 w 1493520"/>
              <a:gd name="connsiteY4" fmla="*/ 3413760 h 3413760"/>
              <a:gd name="connsiteX5" fmla="*/ 1231392 w 1493520"/>
              <a:gd name="connsiteY5" fmla="*/ 3413760 h 3413760"/>
              <a:gd name="connsiteX0" fmla="*/ 1493520 w 1493520"/>
              <a:gd name="connsiteY0" fmla="*/ 0 h 3413760"/>
              <a:gd name="connsiteX1" fmla="*/ 1493520 w 1493520"/>
              <a:gd name="connsiteY1" fmla="*/ 0 h 3413760"/>
              <a:gd name="connsiteX2" fmla="*/ 1493520 w 1493520"/>
              <a:gd name="connsiteY2" fmla="*/ 140208 h 3413760"/>
              <a:gd name="connsiteX3" fmla="*/ 0 w 1493520"/>
              <a:gd name="connsiteY3" fmla="*/ 140208 h 3413760"/>
              <a:gd name="connsiteX4" fmla="*/ 0 w 1493520"/>
              <a:gd name="connsiteY4" fmla="*/ 3413760 h 3413760"/>
              <a:gd name="connsiteX5" fmla="*/ 1231392 w 1493520"/>
              <a:gd name="connsiteY5" fmla="*/ 3413760 h 3413760"/>
              <a:gd name="connsiteX6" fmla="*/ 1239774 w 1493520"/>
              <a:gd name="connsiteY6" fmla="*/ 3409188 h 3413760"/>
              <a:gd name="connsiteX0" fmla="*/ 1493520 w 1493520"/>
              <a:gd name="connsiteY0" fmla="*/ 0 h 3508255"/>
              <a:gd name="connsiteX1" fmla="*/ 1493520 w 1493520"/>
              <a:gd name="connsiteY1" fmla="*/ 0 h 3508255"/>
              <a:gd name="connsiteX2" fmla="*/ 1493520 w 1493520"/>
              <a:gd name="connsiteY2" fmla="*/ 140208 h 3508255"/>
              <a:gd name="connsiteX3" fmla="*/ 0 w 1493520"/>
              <a:gd name="connsiteY3" fmla="*/ 140208 h 3508255"/>
              <a:gd name="connsiteX4" fmla="*/ 0 w 1493520"/>
              <a:gd name="connsiteY4" fmla="*/ 3413760 h 3508255"/>
              <a:gd name="connsiteX5" fmla="*/ 1231392 w 1493520"/>
              <a:gd name="connsiteY5" fmla="*/ 3413760 h 3508255"/>
              <a:gd name="connsiteX6" fmla="*/ 1243584 w 1493520"/>
              <a:gd name="connsiteY6" fmla="*/ 3508248 h 3508255"/>
              <a:gd name="connsiteX0" fmla="*/ 1493520 w 1493520"/>
              <a:gd name="connsiteY0" fmla="*/ 0 h 3508340"/>
              <a:gd name="connsiteX1" fmla="*/ 1493520 w 1493520"/>
              <a:gd name="connsiteY1" fmla="*/ 0 h 3508340"/>
              <a:gd name="connsiteX2" fmla="*/ 1493520 w 1493520"/>
              <a:gd name="connsiteY2" fmla="*/ 140208 h 3508340"/>
              <a:gd name="connsiteX3" fmla="*/ 0 w 1493520"/>
              <a:gd name="connsiteY3" fmla="*/ 140208 h 3508340"/>
              <a:gd name="connsiteX4" fmla="*/ 0 w 1493520"/>
              <a:gd name="connsiteY4" fmla="*/ 3413760 h 3508340"/>
              <a:gd name="connsiteX5" fmla="*/ 1231392 w 1493520"/>
              <a:gd name="connsiteY5" fmla="*/ 3413760 h 3508340"/>
              <a:gd name="connsiteX6" fmla="*/ 1243584 w 1493520"/>
              <a:gd name="connsiteY6" fmla="*/ 3508248 h 3508340"/>
              <a:gd name="connsiteX0" fmla="*/ 1493520 w 1493520"/>
              <a:gd name="connsiteY0" fmla="*/ 0 h 3508261"/>
              <a:gd name="connsiteX1" fmla="*/ 1493520 w 1493520"/>
              <a:gd name="connsiteY1" fmla="*/ 0 h 3508261"/>
              <a:gd name="connsiteX2" fmla="*/ 1493520 w 1493520"/>
              <a:gd name="connsiteY2" fmla="*/ 140208 h 3508261"/>
              <a:gd name="connsiteX3" fmla="*/ 0 w 1493520"/>
              <a:gd name="connsiteY3" fmla="*/ 140208 h 3508261"/>
              <a:gd name="connsiteX4" fmla="*/ 0 w 1493520"/>
              <a:gd name="connsiteY4" fmla="*/ 3413760 h 3508261"/>
              <a:gd name="connsiteX5" fmla="*/ 1231392 w 1493520"/>
              <a:gd name="connsiteY5" fmla="*/ 3413760 h 3508261"/>
              <a:gd name="connsiteX6" fmla="*/ 1243584 w 1493520"/>
              <a:gd name="connsiteY6" fmla="*/ 3508248 h 3508261"/>
              <a:gd name="connsiteX0" fmla="*/ 1493520 w 1493520"/>
              <a:gd name="connsiteY0" fmla="*/ 0 h 3510166"/>
              <a:gd name="connsiteX1" fmla="*/ 1493520 w 1493520"/>
              <a:gd name="connsiteY1" fmla="*/ 0 h 3510166"/>
              <a:gd name="connsiteX2" fmla="*/ 1493520 w 1493520"/>
              <a:gd name="connsiteY2" fmla="*/ 140208 h 3510166"/>
              <a:gd name="connsiteX3" fmla="*/ 0 w 1493520"/>
              <a:gd name="connsiteY3" fmla="*/ 140208 h 3510166"/>
              <a:gd name="connsiteX4" fmla="*/ 0 w 1493520"/>
              <a:gd name="connsiteY4" fmla="*/ 3413760 h 3510166"/>
              <a:gd name="connsiteX5" fmla="*/ 1231392 w 1493520"/>
              <a:gd name="connsiteY5" fmla="*/ 3413760 h 3510166"/>
              <a:gd name="connsiteX6" fmla="*/ 1230249 w 1493520"/>
              <a:gd name="connsiteY6" fmla="*/ 3510153 h 3510166"/>
              <a:gd name="connsiteX0" fmla="*/ 1493520 w 1493520"/>
              <a:gd name="connsiteY0" fmla="*/ 0 h 3510166"/>
              <a:gd name="connsiteX1" fmla="*/ 1493520 w 1493520"/>
              <a:gd name="connsiteY1" fmla="*/ 0 h 3510166"/>
              <a:gd name="connsiteX2" fmla="*/ 1493520 w 1493520"/>
              <a:gd name="connsiteY2" fmla="*/ 140208 h 3510166"/>
              <a:gd name="connsiteX3" fmla="*/ 0 w 1493520"/>
              <a:gd name="connsiteY3" fmla="*/ 140208 h 3510166"/>
              <a:gd name="connsiteX4" fmla="*/ 0 w 1493520"/>
              <a:gd name="connsiteY4" fmla="*/ 3413760 h 3510166"/>
              <a:gd name="connsiteX5" fmla="*/ 1231392 w 1493520"/>
              <a:gd name="connsiteY5" fmla="*/ 3413760 h 3510166"/>
              <a:gd name="connsiteX6" fmla="*/ 1237869 w 1493520"/>
              <a:gd name="connsiteY6" fmla="*/ 3510153 h 3510166"/>
              <a:gd name="connsiteX0" fmla="*/ 1493520 w 1493520"/>
              <a:gd name="connsiteY0" fmla="*/ 0 h 3510166"/>
              <a:gd name="connsiteX1" fmla="*/ 1493520 w 1493520"/>
              <a:gd name="connsiteY1" fmla="*/ 0 h 3510166"/>
              <a:gd name="connsiteX2" fmla="*/ 1493520 w 1493520"/>
              <a:gd name="connsiteY2" fmla="*/ 140208 h 3510166"/>
              <a:gd name="connsiteX3" fmla="*/ 0 w 1493520"/>
              <a:gd name="connsiteY3" fmla="*/ 140208 h 3510166"/>
              <a:gd name="connsiteX4" fmla="*/ 0 w 1493520"/>
              <a:gd name="connsiteY4" fmla="*/ 3413760 h 3510166"/>
              <a:gd name="connsiteX5" fmla="*/ 1231392 w 1493520"/>
              <a:gd name="connsiteY5" fmla="*/ 3413760 h 3510166"/>
              <a:gd name="connsiteX6" fmla="*/ 1232154 w 1493520"/>
              <a:gd name="connsiteY6" fmla="*/ 3510153 h 3510166"/>
              <a:gd name="connsiteX0" fmla="*/ 1493520 w 1493520"/>
              <a:gd name="connsiteY0" fmla="*/ 0 h 3510272"/>
              <a:gd name="connsiteX1" fmla="*/ 1493520 w 1493520"/>
              <a:gd name="connsiteY1" fmla="*/ 0 h 3510272"/>
              <a:gd name="connsiteX2" fmla="*/ 1493520 w 1493520"/>
              <a:gd name="connsiteY2" fmla="*/ 140208 h 3510272"/>
              <a:gd name="connsiteX3" fmla="*/ 0 w 1493520"/>
              <a:gd name="connsiteY3" fmla="*/ 140208 h 3510272"/>
              <a:gd name="connsiteX4" fmla="*/ 0 w 1493520"/>
              <a:gd name="connsiteY4" fmla="*/ 3413760 h 3510272"/>
              <a:gd name="connsiteX5" fmla="*/ 1231392 w 1493520"/>
              <a:gd name="connsiteY5" fmla="*/ 3413760 h 3510272"/>
              <a:gd name="connsiteX6" fmla="*/ 1232154 w 1493520"/>
              <a:gd name="connsiteY6" fmla="*/ 3510153 h 3510272"/>
              <a:gd name="connsiteX0" fmla="*/ 1493520 w 1493520"/>
              <a:gd name="connsiteY0" fmla="*/ 0 h 3553982"/>
              <a:gd name="connsiteX1" fmla="*/ 1493520 w 1493520"/>
              <a:gd name="connsiteY1" fmla="*/ 0 h 3553982"/>
              <a:gd name="connsiteX2" fmla="*/ 1493520 w 1493520"/>
              <a:gd name="connsiteY2" fmla="*/ 140208 h 3553982"/>
              <a:gd name="connsiteX3" fmla="*/ 0 w 1493520"/>
              <a:gd name="connsiteY3" fmla="*/ 140208 h 3553982"/>
              <a:gd name="connsiteX4" fmla="*/ 0 w 1493520"/>
              <a:gd name="connsiteY4" fmla="*/ 3413760 h 3553982"/>
              <a:gd name="connsiteX5" fmla="*/ 1231392 w 1493520"/>
              <a:gd name="connsiteY5" fmla="*/ 3413760 h 3553982"/>
              <a:gd name="connsiteX6" fmla="*/ 1232154 w 1493520"/>
              <a:gd name="connsiteY6" fmla="*/ 3553968 h 3553982"/>
              <a:gd name="connsiteX0" fmla="*/ 1493520 w 1493520"/>
              <a:gd name="connsiteY0" fmla="*/ 0 h 3553982"/>
              <a:gd name="connsiteX1" fmla="*/ 1493520 w 1493520"/>
              <a:gd name="connsiteY1" fmla="*/ 0 h 3553982"/>
              <a:gd name="connsiteX2" fmla="*/ 1327785 w 1493520"/>
              <a:gd name="connsiteY2" fmla="*/ 142113 h 3553982"/>
              <a:gd name="connsiteX3" fmla="*/ 0 w 1493520"/>
              <a:gd name="connsiteY3" fmla="*/ 140208 h 3553982"/>
              <a:gd name="connsiteX4" fmla="*/ 0 w 1493520"/>
              <a:gd name="connsiteY4" fmla="*/ 3413760 h 3553982"/>
              <a:gd name="connsiteX5" fmla="*/ 1231392 w 1493520"/>
              <a:gd name="connsiteY5" fmla="*/ 3413760 h 3553982"/>
              <a:gd name="connsiteX6" fmla="*/ 1232154 w 1493520"/>
              <a:gd name="connsiteY6" fmla="*/ 3553968 h 3553982"/>
              <a:gd name="connsiteX0" fmla="*/ 1493520 w 1493520"/>
              <a:gd name="connsiteY0" fmla="*/ 0 h 3553982"/>
              <a:gd name="connsiteX1" fmla="*/ 1327785 w 1493520"/>
              <a:gd name="connsiteY1" fmla="*/ 9525 h 3553982"/>
              <a:gd name="connsiteX2" fmla="*/ 1327785 w 1493520"/>
              <a:gd name="connsiteY2" fmla="*/ 142113 h 3553982"/>
              <a:gd name="connsiteX3" fmla="*/ 0 w 1493520"/>
              <a:gd name="connsiteY3" fmla="*/ 140208 h 3553982"/>
              <a:gd name="connsiteX4" fmla="*/ 0 w 1493520"/>
              <a:gd name="connsiteY4" fmla="*/ 3413760 h 3553982"/>
              <a:gd name="connsiteX5" fmla="*/ 1231392 w 1493520"/>
              <a:gd name="connsiteY5" fmla="*/ 3413760 h 3553982"/>
              <a:gd name="connsiteX6" fmla="*/ 1232154 w 1493520"/>
              <a:gd name="connsiteY6" fmla="*/ 3553968 h 3553982"/>
              <a:gd name="connsiteX0" fmla="*/ 1327785 w 1327785"/>
              <a:gd name="connsiteY0" fmla="*/ 0 h 3544457"/>
              <a:gd name="connsiteX1" fmla="*/ 1327785 w 1327785"/>
              <a:gd name="connsiteY1" fmla="*/ 132588 h 3544457"/>
              <a:gd name="connsiteX2" fmla="*/ 0 w 1327785"/>
              <a:gd name="connsiteY2" fmla="*/ 130683 h 3544457"/>
              <a:gd name="connsiteX3" fmla="*/ 0 w 1327785"/>
              <a:gd name="connsiteY3" fmla="*/ 3404235 h 3544457"/>
              <a:gd name="connsiteX4" fmla="*/ 1231392 w 1327785"/>
              <a:gd name="connsiteY4" fmla="*/ 3404235 h 3544457"/>
              <a:gd name="connsiteX5" fmla="*/ 1232154 w 1327785"/>
              <a:gd name="connsiteY5" fmla="*/ 3544443 h 354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7785" h="3544457">
                <a:moveTo>
                  <a:pt x="1327785" y="0"/>
                </a:moveTo>
                <a:lnTo>
                  <a:pt x="1327785" y="132588"/>
                </a:lnTo>
                <a:lnTo>
                  <a:pt x="0" y="130683"/>
                </a:lnTo>
                <a:lnTo>
                  <a:pt x="0" y="3404235"/>
                </a:lnTo>
                <a:lnTo>
                  <a:pt x="1231392" y="3404235"/>
                </a:lnTo>
                <a:cubicBezTo>
                  <a:pt x="1233678" y="3499104"/>
                  <a:pt x="1230408" y="3545396"/>
                  <a:pt x="1232154" y="3544443"/>
                </a:cubicBezTo>
              </a:path>
            </a:pathLst>
          </a:custGeom>
          <a:noFill/>
          <a:ln w="12700">
            <a:solidFill>
              <a:srgbClr val="9BBB59">
                <a:lumMod val="75000"/>
              </a:srgbClr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5072494" y="1733458"/>
            <a:ext cx="2340356" cy="2030984"/>
            <a:chOff x="5072494" y="1974088"/>
            <a:chExt cx="2340356" cy="2030984"/>
          </a:xfrm>
        </p:grpSpPr>
        <p:sp>
          <p:nvSpPr>
            <p:cNvPr id="68" name="Freeform 67"/>
            <p:cNvSpPr/>
            <p:nvPr/>
          </p:nvSpPr>
          <p:spPr>
            <a:xfrm>
              <a:off x="5072494" y="1974088"/>
              <a:ext cx="2340356" cy="2030984"/>
            </a:xfrm>
            <a:custGeom>
              <a:avLst/>
              <a:gdLst>
                <a:gd name="connsiteX0" fmla="*/ 2535936 w 2535936"/>
                <a:gd name="connsiteY0" fmla="*/ 0 h 2036064"/>
                <a:gd name="connsiteX1" fmla="*/ 2535936 w 2535936"/>
                <a:gd name="connsiteY1" fmla="*/ 329184 h 2036064"/>
                <a:gd name="connsiteX2" fmla="*/ 0 w 2535936"/>
                <a:gd name="connsiteY2" fmla="*/ 329184 h 2036064"/>
                <a:gd name="connsiteX3" fmla="*/ 0 w 2535936"/>
                <a:gd name="connsiteY3" fmla="*/ 2036064 h 2036064"/>
                <a:gd name="connsiteX4" fmla="*/ 164592 w 2535936"/>
                <a:gd name="connsiteY4" fmla="*/ 2036064 h 2036064"/>
                <a:gd name="connsiteX5" fmla="*/ 164592 w 2535936"/>
                <a:gd name="connsiteY5" fmla="*/ 2017776 h 2036064"/>
                <a:gd name="connsiteX0" fmla="*/ 2535936 w 2535936"/>
                <a:gd name="connsiteY0" fmla="*/ 0 h 2036064"/>
                <a:gd name="connsiteX1" fmla="*/ 2535936 w 2535936"/>
                <a:gd name="connsiteY1" fmla="*/ 329184 h 2036064"/>
                <a:gd name="connsiteX2" fmla="*/ 0 w 2535936"/>
                <a:gd name="connsiteY2" fmla="*/ 329184 h 2036064"/>
                <a:gd name="connsiteX3" fmla="*/ 0 w 2535936"/>
                <a:gd name="connsiteY3" fmla="*/ 2036064 h 2036064"/>
                <a:gd name="connsiteX4" fmla="*/ 164592 w 2535936"/>
                <a:gd name="connsiteY4" fmla="*/ 2036064 h 2036064"/>
                <a:gd name="connsiteX0" fmla="*/ 2535936 w 2535936"/>
                <a:gd name="connsiteY0" fmla="*/ 0 h 2036064"/>
                <a:gd name="connsiteX1" fmla="*/ 2340356 w 2535936"/>
                <a:gd name="connsiteY1" fmla="*/ 331724 h 2036064"/>
                <a:gd name="connsiteX2" fmla="*/ 0 w 2535936"/>
                <a:gd name="connsiteY2" fmla="*/ 329184 h 2036064"/>
                <a:gd name="connsiteX3" fmla="*/ 0 w 2535936"/>
                <a:gd name="connsiteY3" fmla="*/ 2036064 h 2036064"/>
                <a:gd name="connsiteX4" fmla="*/ 164592 w 2535936"/>
                <a:gd name="connsiteY4" fmla="*/ 2036064 h 2036064"/>
                <a:gd name="connsiteX0" fmla="*/ 2340356 w 2340356"/>
                <a:gd name="connsiteY0" fmla="*/ 0 h 2030984"/>
                <a:gd name="connsiteX1" fmla="*/ 2340356 w 2340356"/>
                <a:gd name="connsiteY1" fmla="*/ 326644 h 2030984"/>
                <a:gd name="connsiteX2" fmla="*/ 0 w 2340356"/>
                <a:gd name="connsiteY2" fmla="*/ 324104 h 2030984"/>
                <a:gd name="connsiteX3" fmla="*/ 0 w 2340356"/>
                <a:gd name="connsiteY3" fmla="*/ 2030984 h 2030984"/>
                <a:gd name="connsiteX4" fmla="*/ 164592 w 2340356"/>
                <a:gd name="connsiteY4" fmla="*/ 2030984 h 2030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0356" h="2030984">
                  <a:moveTo>
                    <a:pt x="2340356" y="0"/>
                  </a:moveTo>
                  <a:lnTo>
                    <a:pt x="2340356" y="326644"/>
                  </a:lnTo>
                  <a:lnTo>
                    <a:pt x="0" y="324104"/>
                  </a:lnTo>
                  <a:lnTo>
                    <a:pt x="0" y="2030984"/>
                  </a:lnTo>
                  <a:lnTo>
                    <a:pt x="164592" y="2030984"/>
                  </a:lnTo>
                </a:path>
              </a:pathLst>
            </a:custGeom>
            <a:noFill/>
            <a:ln w="12700">
              <a:solidFill>
                <a:srgbClr val="4F81BD">
                  <a:lumMod val="75000"/>
                </a:srgbClr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9" name="Freeform 68"/>
            <p:cNvSpPr/>
            <p:nvPr/>
          </p:nvSpPr>
          <p:spPr>
            <a:xfrm>
              <a:off x="6803250" y="2304288"/>
              <a:ext cx="152400" cy="1670304"/>
            </a:xfrm>
            <a:custGeom>
              <a:avLst/>
              <a:gdLst>
                <a:gd name="connsiteX0" fmla="*/ 0 w 152400"/>
                <a:gd name="connsiteY0" fmla="*/ 0 h 1670304"/>
                <a:gd name="connsiteX1" fmla="*/ 0 w 152400"/>
                <a:gd name="connsiteY1" fmla="*/ 1670304 h 1670304"/>
                <a:gd name="connsiteX2" fmla="*/ 152400 w 152400"/>
                <a:gd name="connsiteY2" fmla="*/ 1670304 h 1670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00" h="1670304">
                  <a:moveTo>
                    <a:pt x="0" y="0"/>
                  </a:moveTo>
                  <a:lnTo>
                    <a:pt x="0" y="1670304"/>
                  </a:lnTo>
                  <a:lnTo>
                    <a:pt x="152400" y="1670304"/>
                  </a:lnTo>
                </a:path>
              </a:pathLst>
            </a:custGeom>
            <a:noFill/>
            <a:ln w="12700">
              <a:solidFill>
                <a:srgbClr val="4F81BD">
                  <a:lumMod val="75000"/>
                </a:srgbClr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70" name="Oval 119"/>
            <p:cNvSpPr>
              <a:spLocks noChangeAspect="1" noChangeArrowheads="1"/>
            </p:cNvSpPr>
            <p:nvPr/>
          </p:nvSpPr>
          <p:spPr bwMode="auto">
            <a:xfrm>
              <a:off x="6779343" y="2269238"/>
              <a:ext cx="52388" cy="55563"/>
            </a:xfrm>
            <a:prstGeom prst="ellipse">
              <a:avLst/>
            </a:prstGeom>
            <a:solidFill>
              <a:srgbClr val="4F81BD">
                <a:lumMod val="75000"/>
              </a:srgbClr>
            </a:solidFill>
            <a:ln w="12700">
              <a:solidFill>
                <a:srgbClr val="4F81BD">
                  <a:lumMod val="75000"/>
                </a:srgbClr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5754133" y="5185227"/>
            <a:ext cx="942887" cy="853779"/>
            <a:chOff x="5754133" y="5425857"/>
            <a:chExt cx="942887" cy="853779"/>
          </a:xfrm>
        </p:grpSpPr>
        <p:sp>
          <p:nvSpPr>
            <p:cNvPr id="72" name="Line 126"/>
            <p:cNvSpPr>
              <a:spLocks noChangeShapeType="1"/>
            </p:cNvSpPr>
            <p:nvPr/>
          </p:nvSpPr>
          <p:spPr bwMode="auto">
            <a:xfrm flipH="1" flipV="1">
              <a:off x="6211715" y="5663606"/>
              <a:ext cx="0" cy="228600"/>
            </a:xfrm>
            <a:prstGeom prst="line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headEnd type="triangl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754133" y="5910304"/>
              <a:ext cx="942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hit/miss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grpSp>
          <p:nvGrpSpPr>
            <p:cNvPr id="74" name="Group 73"/>
            <p:cNvGrpSpPr/>
            <p:nvPr/>
          </p:nvGrpSpPr>
          <p:grpSpPr>
            <a:xfrm>
              <a:off x="6072020" y="5425857"/>
              <a:ext cx="274434" cy="307777"/>
              <a:chOff x="5639090" y="5425857"/>
              <a:chExt cx="274434" cy="307777"/>
            </a:xfrm>
          </p:grpSpPr>
          <p:sp>
            <p:nvSpPr>
              <p:cNvPr id="75" name="AutoShape 107"/>
              <p:cNvSpPr>
                <a:spLocks noChangeArrowheads="1"/>
              </p:cNvSpPr>
              <p:nvPr/>
            </p:nvSpPr>
            <p:spPr bwMode="auto">
              <a:xfrm rot="10800000" flipV="1">
                <a:off x="5658198" y="5516895"/>
                <a:ext cx="228600" cy="14128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611 h 21600"/>
                  <a:gd name="T14" fmla="*/ 17100 w 21600"/>
                  <a:gd name="T15" fmla="*/ 16989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CCCCFF"/>
              </a:solidFill>
              <a:ln w="12700">
                <a:solidFill>
                  <a:sysClr val="windowText" lastClr="000000"/>
                </a:solidFill>
                <a:miter lim="800000"/>
                <a:headEnd/>
                <a:tailEnd/>
              </a:ln>
            </p:spPr>
            <p:txBody>
              <a:bodyPr vert="eaVert" wrap="none" lIns="92075" tIns="46038" rIns="92075" bIns="46038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5639090" y="5425857"/>
                <a:ext cx="27443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=</a:t>
                </a:r>
                <a:endParaRPr kumimoji="0" lang="ru-RU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</p:grpSp>
      <p:sp>
        <p:nvSpPr>
          <p:cNvPr id="77" name="Line 126"/>
          <p:cNvSpPr>
            <a:spLocks noChangeShapeType="1"/>
          </p:cNvSpPr>
          <p:nvPr/>
        </p:nvSpPr>
        <p:spPr bwMode="auto">
          <a:xfrm flipH="1" flipV="1">
            <a:off x="6250800" y="4901441"/>
            <a:ext cx="0" cy="374824"/>
          </a:xfrm>
          <a:prstGeom prst="line">
            <a:avLst/>
          </a:prstGeom>
          <a:noFill/>
          <a:ln w="12700">
            <a:solidFill>
              <a:sysClr val="windowText" lastClr="000000"/>
            </a:solidFill>
            <a:round/>
            <a:headEnd type="triangle" w="med" len="med"/>
            <a:tailEnd type="none" w="med" len="lg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485213" y="2338091"/>
            <a:ext cx="537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prstClr val="black"/>
                </a:solidFill>
                <a:latin typeface="Calibri"/>
                <a:cs typeface="+mn-cs"/>
              </a:rPr>
              <a:t>s</a:t>
            </a: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et#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pic>
        <p:nvPicPr>
          <p:cNvPr id="79" name="Audio 7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76587703"/>
      </p:ext>
    </p:extLst>
  </p:cSld>
  <p:clrMapOvr>
    <a:masterClrMapping/>
  </p:clrMapOvr>
  <p:transition advTm="72670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1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1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1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500"/>
                            </p:stCondLst>
                            <p:childTnLst>
                              <p:par>
                                <p:cTn id="1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9"/>
                </p:tgtEl>
              </p:cMediaNode>
            </p:audio>
          </p:childTnLst>
        </p:cTn>
      </p:par>
    </p:tnLst>
    <p:bldLst>
      <p:bldP spid="46" grpId="0"/>
      <p:bldP spid="47" grpId="0"/>
      <p:bldP spid="48" grpId="0"/>
      <p:bldP spid="49" grpId="0"/>
      <p:bldP spid="50" grpId="0"/>
      <p:bldP spid="60" grpId="0"/>
      <p:bldP spid="66" grpId="0" animBg="1"/>
      <p:bldP spid="77" grpId="0" animBg="1"/>
      <p:bldP spid="78" grpId="0"/>
    </p:bldLst>
  </p:timing>
  <p:extLst>
    <p:ext uri="{3A86A75C-4F4B-4683-9AE1-C65F6400EC91}">
      <p14:laserTraceLst xmlns:p14="http://schemas.microsoft.com/office/powerpoint/2010/main">
        <p14:tracePtLst>
          <p14:tracePt t="32112" x="6635750" y="4322763"/>
          <p14:tracePt t="32121" x="6483350" y="4251325"/>
          <p14:tracePt t="32137" x="6180138" y="4098925"/>
          <p14:tracePt t="32154" x="5867400" y="3867150"/>
          <p14:tracePt t="32171" x="5581650" y="3589338"/>
          <p14:tracePt t="32187" x="5330825" y="3384550"/>
          <p14:tracePt t="32204" x="5099050" y="3241675"/>
          <p14:tracePt t="32222" x="4840288" y="3054350"/>
          <p14:tracePt t="32238" x="4724400" y="2965450"/>
          <p14:tracePt t="32254" x="4598988" y="2867025"/>
          <p14:tracePt t="32271" x="4465638" y="2741613"/>
          <p14:tracePt t="32287" x="4295775" y="2581275"/>
          <p14:tracePt t="32303" x="4054475" y="2374900"/>
          <p14:tracePt t="32320" x="3857625" y="2241550"/>
          <p14:tracePt t="32336" x="3670300" y="2116138"/>
          <p14:tracePt t="32353" x="3455988" y="2009775"/>
          <p14:tracePt t="32370" x="3224213" y="1884363"/>
          <p14:tracePt t="32386" x="2874963" y="1670050"/>
          <p14:tracePt t="32404" x="2643188" y="1562100"/>
          <p14:tracePt t="32422" x="2428875" y="1455738"/>
          <p14:tracePt t="32437" x="2224088" y="1366838"/>
          <p14:tracePt t="32454" x="2044700" y="1322388"/>
          <p14:tracePt t="32472" x="1830388" y="1276350"/>
          <p14:tracePt t="32488" x="1741488" y="1250950"/>
          <p14:tracePt t="32504" x="1687513" y="1223963"/>
          <p14:tracePt t="32520" x="1660525" y="1214438"/>
          <p14:tracePt t="32537" x="1633538" y="1204913"/>
          <p14:tracePt t="32553" x="1616075" y="1196975"/>
          <p14:tracePt t="32570" x="1598613" y="1196975"/>
          <p14:tracePt t="32587" x="1562100" y="1196975"/>
          <p14:tracePt t="32603" x="1509713" y="1204913"/>
          <p14:tracePt t="32620" x="1482725" y="1214438"/>
          <p14:tracePt t="32639" x="1455738" y="1250950"/>
          <p14:tracePt t="32654" x="1438275" y="1258888"/>
          <p14:tracePt t="32671" x="1401763" y="1276350"/>
          <p14:tracePt t="32687" x="1384300" y="1285875"/>
          <p14:tracePt t="32704" x="1357313" y="1285875"/>
          <p14:tracePt t="32720" x="1339850" y="1295400"/>
          <p14:tracePt t="32740" x="1312863" y="1295400"/>
          <p14:tracePt t="32754" x="1303338" y="1295400"/>
          <p14:tracePt t="32778" x="1285875" y="1295400"/>
          <p14:tracePt t="32795" x="1276350" y="1295400"/>
          <p14:tracePt t="32808" x="1268413" y="1285875"/>
          <p14:tracePt t="32820" x="1258888" y="1285875"/>
          <p14:tracePt t="32840" x="1250950" y="1285875"/>
          <p14:tracePt t="32897" x="1250950" y="1276350"/>
          <p14:tracePt t="32919" x="1241425" y="1276350"/>
          <p14:tracePt t="32943" x="1231900" y="1268413"/>
          <p14:tracePt t="32974" x="1223963" y="1268413"/>
          <p14:tracePt t="32996" x="1204913" y="1268413"/>
          <p14:tracePt t="33005" x="1196975" y="1268413"/>
          <p14:tracePt t="33021" x="1179513" y="1285875"/>
          <p14:tracePt t="33037" x="1169988" y="1312863"/>
          <p14:tracePt t="33053" x="1160463" y="1322388"/>
          <p14:tracePt t="33070" x="1152525" y="1330325"/>
          <p14:tracePt t="33113" x="1152525" y="1339850"/>
          <p14:tracePt t="33121" x="1152525" y="1347788"/>
          <p14:tracePt t="33136" x="1160463" y="1357313"/>
          <p14:tracePt t="33153" x="1204913" y="1393825"/>
          <p14:tracePt t="33169" x="1223963" y="1401763"/>
          <p14:tracePt t="33186" x="1250950" y="1411288"/>
          <p14:tracePt t="33203" x="1285875" y="1411288"/>
          <p14:tracePt t="33219" x="1357313" y="1411288"/>
          <p14:tracePt t="33236" x="1438275" y="1411288"/>
          <p14:tracePt t="33253" x="1509713" y="1411288"/>
          <p14:tracePt t="33270" x="1608138" y="1411288"/>
          <p14:tracePt t="33286" x="1660525" y="1393825"/>
          <p14:tracePt t="33303" x="1687513" y="1393825"/>
          <p14:tracePt t="33319" x="1704975" y="1384300"/>
          <p14:tracePt t="33336" x="1714500" y="1384300"/>
          <p14:tracePt t="33421" x="1714500" y="1374775"/>
          <p14:tracePt t="33437" x="1714500" y="1366838"/>
          <p14:tracePt t="33445" x="1714500" y="1339850"/>
          <p14:tracePt t="33454" x="1714500" y="1330325"/>
          <p14:tracePt t="33471" x="1697038" y="1312863"/>
          <p14:tracePt t="33488" x="1679575" y="1276350"/>
          <p14:tracePt t="33505" x="1643063" y="1204913"/>
          <p14:tracePt t="33522" x="1625600" y="1179513"/>
          <p14:tracePt t="33537" x="1598613" y="1143000"/>
          <p14:tracePt t="33554" x="1581150" y="1108075"/>
          <p14:tracePt t="33570" x="1554163" y="1071563"/>
          <p14:tracePt t="33587" x="1536700" y="1054100"/>
          <p14:tracePt t="33603" x="1517650" y="1044575"/>
          <p14:tracePt t="33620" x="1490663" y="1027113"/>
          <p14:tracePt t="33638" x="1465263" y="1000125"/>
          <p14:tracePt t="33654" x="1446213" y="990600"/>
          <p14:tracePt t="33670" x="1419225" y="973138"/>
          <p14:tracePt t="33687" x="1401763" y="955675"/>
          <p14:tracePt t="33703" x="1384300" y="946150"/>
          <p14:tracePt t="33720" x="1366838" y="928688"/>
          <p14:tracePt t="33737" x="1339850" y="911225"/>
          <p14:tracePt t="33753" x="1322388" y="901700"/>
          <p14:tracePt t="33770" x="1303338" y="893763"/>
          <p14:tracePt t="33788" x="1268413" y="893763"/>
          <p14:tracePt t="33804" x="1250950" y="893763"/>
          <p14:tracePt t="33837" x="1231900" y="893763"/>
          <p14:tracePt t="33854" x="1214438" y="893763"/>
          <p14:tracePt t="33870" x="1187450" y="893763"/>
          <p14:tracePt t="33888" x="1125538" y="901700"/>
          <p14:tracePt t="33904" x="1054100" y="928688"/>
          <p14:tracePt t="33921" x="1027113" y="955675"/>
          <p14:tracePt t="33937" x="982663" y="965200"/>
          <p14:tracePt t="33954" x="946150" y="973138"/>
          <p14:tracePt t="33971" x="928688" y="982663"/>
          <p14:tracePt t="33988" x="901700" y="1000125"/>
          <p14:tracePt t="34004" x="884238" y="1000125"/>
          <p14:tracePt t="34021" x="866775" y="1017588"/>
          <p14:tracePt t="34039" x="857250" y="1027113"/>
          <p14:tracePt t="34055" x="830263" y="1044575"/>
          <p14:tracePt t="34071" x="812800" y="1062038"/>
          <p14:tracePt t="34088" x="803275" y="1081088"/>
          <p14:tracePt t="34132" x="803275" y="1089025"/>
          <p14:tracePt t="34148" x="803275" y="1125538"/>
          <p14:tracePt t="34157" x="803275" y="1143000"/>
          <p14:tracePt t="34170" x="830263" y="1204913"/>
          <p14:tracePt t="34187" x="847725" y="1231900"/>
          <p14:tracePt t="34204" x="893763" y="1285875"/>
          <p14:tracePt t="34220" x="955675" y="1339850"/>
          <p14:tracePt t="34237" x="1054100" y="1384300"/>
          <p14:tracePt t="34253" x="1152525" y="1428750"/>
          <p14:tracePt t="34270" x="1231900" y="1465263"/>
          <p14:tracePt t="34288" x="1303338" y="1500188"/>
          <p14:tracePt t="34304" x="1347788" y="1509713"/>
          <p14:tracePt t="34320" x="1384300" y="1536700"/>
          <p14:tracePt t="34337" x="1428750" y="1544638"/>
          <p14:tracePt t="34354" x="1500188" y="1562100"/>
          <p14:tracePt t="34371" x="1562100" y="1562100"/>
          <p14:tracePt t="34387" x="1598613" y="1562100"/>
          <p14:tracePt t="34404" x="1616075" y="1554163"/>
          <p14:tracePt t="34421" x="1643063" y="1544638"/>
          <p14:tracePt t="34437" x="1652588" y="1536700"/>
          <p14:tracePt t="34454" x="1660525" y="1527175"/>
          <p14:tracePt t="34471" x="1670050" y="1509713"/>
          <p14:tracePt t="34488" x="1687513" y="1473200"/>
          <p14:tracePt t="34504" x="1704975" y="1446213"/>
          <p14:tracePt t="34522" x="1714500" y="1401763"/>
          <p14:tracePt t="34539" x="1724025" y="1366838"/>
          <p14:tracePt t="34554" x="1724025" y="1347788"/>
          <p14:tracePt t="34571" x="1724025" y="1312863"/>
          <p14:tracePt t="34587" x="1714500" y="1295400"/>
          <p14:tracePt t="34604" x="1687513" y="1276350"/>
          <p14:tracePt t="34621" x="1670050" y="1258888"/>
          <p14:tracePt t="34637" x="1652588" y="1231900"/>
          <p14:tracePt t="34654" x="1625600" y="1204913"/>
          <p14:tracePt t="34673" x="1598613" y="1143000"/>
          <p14:tracePt t="34687" x="1571625" y="1125538"/>
          <p14:tracePt t="34704" x="1554163" y="1108075"/>
          <p14:tracePt t="34721" x="1536700" y="1081088"/>
          <p14:tracePt t="34738" x="1509713" y="1071563"/>
          <p14:tracePt t="34742" x="1500188" y="1071563"/>
          <p14:tracePt t="34754" x="1490663" y="1062038"/>
          <p14:tracePt t="34771" x="1473200" y="1054100"/>
          <p14:tracePt t="34789" x="1455738" y="1054100"/>
          <p14:tracePt t="34805" x="1428750" y="1044575"/>
          <p14:tracePt t="34821" x="1411288" y="1036638"/>
          <p14:tracePt t="34838" x="1393825" y="1036638"/>
          <p14:tracePt t="34854" x="1366838" y="1036638"/>
          <p14:tracePt t="34871" x="1347788" y="1036638"/>
          <p14:tracePt t="34887" x="1330325" y="1036638"/>
          <p14:tracePt t="34904" x="1322388" y="1036638"/>
          <p14:tracePt t="34924" x="1303338" y="1036638"/>
          <p14:tracePt t="34939" x="1276350" y="1036638"/>
          <p14:tracePt t="34955" x="1258888" y="1036638"/>
          <p14:tracePt t="34971" x="1241425" y="1036638"/>
          <p14:tracePt t="34989" x="1214438" y="1054100"/>
          <p14:tracePt t="35004" x="1196975" y="1062038"/>
          <p14:tracePt t="35021" x="1179513" y="1089025"/>
          <p14:tracePt t="35037" x="1143000" y="1089025"/>
          <p14:tracePt t="35055" x="1108075" y="1098550"/>
          <p14:tracePt t="35071" x="1081088" y="1108075"/>
          <p14:tracePt t="35087" x="1062038" y="1108075"/>
          <p14:tracePt t="35104" x="1044575" y="1116013"/>
          <p14:tracePt t="35121" x="1017588" y="1116013"/>
          <p14:tracePt t="35137" x="1000125" y="1125538"/>
          <p14:tracePt t="35154" x="990600" y="1125538"/>
          <p14:tracePt t="35172" x="973138" y="1143000"/>
          <p14:tracePt t="35188" x="946150" y="1160463"/>
          <p14:tracePt t="35205" x="928688" y="1169988"/>
          <p14:tracePt t="35221" x="919163" y="1169988"/>
          <p14:tracePt t="98471" x="955675" y="1250950"/>
          <p14:tracePt t="98479" x="1009650" y="1357313"/>
          <p14:tracePt t="98487" x="1054100" y="1438275"/>
          <p14:tracePt t="98496" x="1116013" y="1500188"/>
          <p14:tracePt t="98511" x="1204913" y="1608138"/>
          <p14:tracePt t="98527" x="1231900" y="1625600"/>
          <p14:tracePt t="98544" x="1250950" y="1660525"/>
          <p14:tracePt t="98561" x="1268413" y="1704975"/>
          <p14:tracePt t="98577" x="1322388" y="1785938"/>
          <p14:tracePt t="98594" x="1393825" y="1866900"/>
          <p14:tracePt t="98611" x="1490663" y="1992313"/>
          <p14:tracePt t="98627" x="1544638" y="2089150"/>
          <p14:tracePt t="98644" x="1581150" y="2160588"/>
          <p14:tracePt t="98661" x="1608138" y="2241550"/>
          <p14:tracePt t="98678" x="1633538" y="2295525"/>
          <p14:tracePt t="98694" x="1633538" y="2303463"/>
          <p14:tracePt t="98711" x="1643063" y="2303463"/>
          <p14:tracePt t="98841" x="1652588" y="2303463"/>
          <p14:tracePt t="98849" x="1660525" y="2303463"/>
          <p14:tracePt t="98862" x="1670050" y="2303463"/>
          <p14:tracePt t="98879" x="1687513" y="2303463"/>
          <p14:tracePt t="98935" x="1697038" y="2303463"/>
          <p14:tracePt t="98949" x="1704975" y="2303463"/>
          <p14:tracePt t="98965" x="1714500" y="2303463"/>
          <p14:tracePt t="98981" x="1714500" y="2295525"/>
          <p14:tracePt t="99081" x="1724025" y="2295525"/>
          <p14:tracePt t="104107" x="1751013" y="2278063"/>
          <p14:tracePt t="104116" x="2017713" y="2197100"/>
          <p14:tracePt t="104129" x="2500313" y="2089150"/>
          <p14:tracePt t="104147" x="3705225" y="2152650"/>
          <p14:tracePt t="104163" x="4429125" y="2330450"/>
          <p14:tracePt t="104179" x="5197475" y="2527300"/>
          <p14:tracePt t="104196" x="5670550" y="2697163"/>
          <p14:tracePt t="104212" x="6153150" y="2928938"/>
          <p14:tracePt t="104229" x="6483350" y="3081338"/>
          <p14:tracePt t="104246" x="6670675" y="3179763"/>
          <p14:tracePt t="104263" x="6742113" y="3214688"/>
          <p14:tracePt t="104281" x="6751638" y="3224213"/>
          <p14:tracePt t="104296" x="6786563" y="3251200"/>
          <p14:tracePt t="104314" x="6823075" y="3278188"/>
          <p14:tracePt t="104330" x="6840538" y="3278188"/>
          <p14:tracePt t="104366" x="6850063" y="3286125"/>
          <p14:tracePt t="104379" x="6867525" y="3322638"/>
          <p14:tracePt t="104397" x="6973888" y="3438525"/>
          <p14:tracePt t="104414" x="7054850" y="3527425"/>
          <p14:tracePt t="104429" x="7108825" y="3544888"/>
          <p14:tracePt t="104446" x="7126288" y="3571875"/>
          <p14:tracePt t="104462" x="7170738" y="3589338"/>
          <p14:tracePt t="104478" x="7259638" y="3616325"/>
          <p14:tracePt t="104495" x="7466013" y="3652838"/>
          <p14:tracePt t="104513" x="8010525" y="3616325"/>
          <p14:tracePt t="104530" x="8394700" y="3616325"/>
          <p14:tracePt t="104545" x="8680450" y="3598863"/>
          <p14:tracePt t="104563" x="8840788" y="3571875"/>
          <p14:tracePt t="104579" x="8885238" y="3544888"/>
          <p14:tracePt t="104596" x="8912225" y="3500438"/>
          <p14:tracePt t="104612" x="8921750" y="3411538"/>
          <p14:tracePt t="104631" x="8912225" y="3143250"/>
          <p14:tracePt t="104648" x="8867775" y="3027363"/>
          <p14:tracePt t="104663" x="8840788" y="2946400"/>
          <p14:tracePt t="104679" x="8823325" y="2867025"/>
          <p14:tracePt t="104696" x="8796338" y="2795588"/>
          <p14:tracePt t="104712" x="8707438" y="2706688"/>
          <p14:tracePt t="104729" x="8582025" y="2616200"/>
          <p14:tracePt t="104746" x="8350250" y="2509838"/>
          <p14:tracePt t="104763" x="8099425" y="2420938"/>
          <p14:tracePt t="104766" x="7974013" y="2384425"/>
          <p14:tracePt t="104779" x="7875588" y="2366963"/>
          <p14:tracePt t="104796" x="7724775" y="2312988"/>
          <p14:tracePt t="104813" x="7643813" y="2286000"/>
          <p14:tracePt t="104829" x="7564438" y="2241550"/>
          <p14:tracePt t="104846" x="7483475" y="2214563"/>
          <p14:tracePt t="104862" x="7402513" y="2187575"/>
          <p14:tracePt t="104879" x="7278688" y="2179638"/>
          <p14:tracePt t="104897" x="7027863" y="2179638"/>
          <p14:tracePt t="104913" x="6929438" y="2224088"/>
          <p14:tracePt t="104930" x="6850063" y="2295525"/>
          <p14:tracePt t="104947" x="6742113" y="2401888"/>
          <p14:tracePt t="104962" x="6653213" y="2527300"/>
          <p14:tracePt t="104978" x="6589713" y="2643188"/>
          <p14:tracePt t="104995" x="6564313" y="2778125"/>
          <p14:tracePt t="105012" x="6527800" y="2973388"/>
          <p14:tracePt t="105028" x="6492875" y="3241675"/>
          <p14:tracePt t="105045" x="6492875" y="3527425"/>
          <p14:tracePt t="105062" x="6492875" y="3938588"/>
          <p14:tracePt t="105079" x="6473825" y="4206875"/>
          <p14:tracePt t="105095" x="6473825" y="4492625"/>
          <p14:tracePt t="105112" x="6500813" y="4805363"/>
          <p14:tracePt t="105128" x="6564313" y="5126038"/>
          <p14:tracePt t="105145" x="6670675" y="5421313"/>
          <p14:tracePt t="105162" x="6867525" y="5741988"/>
          <p14:tracePt t="105178" x="7089775" y="5965825"/>
          <p14:tracePt t="105195" x="7394575" y="6153150"/>
          <p14:tracePt t="105211" x="7680325" y="6286500"/>
          <p14:tracePt t="105228" x="7858125" y="6350000"/>
          <p14:tracePt t="105245" x="7966075" y="6350000"/>
          <p14:tracePt t="105262" x="8099425" y="6332538"/>
          <p14:tracePt t="105278" x="8242300" y="6234113"/>
          <p14:tracePt t="105295" x="8421688" y="6037263"/>
          <p14:tracePt t="105312" x="8831263" y="5421313"/>
          <p14:tracePt t="105328" x="9136063" y="4778375"/>
          <p14:tracePt t="105346" x="9136063" y="4259263"/>
          <p14:tracePt t="105363" x="9136063" y="3948113"/>
          <p14:tracePt t="105379" x="9136063" y="3741738"/>
          <p14:tracePt t="105396" x="9136063" y="3527425"/>
          <p14:tracePt t="105414" x="9136063" y="3224213"/>
          <p14:tracePt t="105430" x="9136063" y="2946400"/>
          <p14:tracePt t="105446" x="9136063" y="2616200"/>
          <p14:tracePt t="105462" x="9136063" y="2330450"/>
          <p14:tracePt t="105478" x="9090025" y="2054225"/>
          <p14:tracePt t="105495" x="8983663" y="1822450"/>
          <p14:tracePt t="105512" x="8894763" y="1616075"/>
          <p14:tracePt t="105529" x="8804275" y="1490663"/>
          <p14:tracePt t="105545" x="8697913" y="1303338"/>
          <p14:tracePt t="105564" x="8537575" y="1071563"/>
          <p14:tracePt t="105579" x="8493125" y="990600"/>
          <p14:tracePt t="105596" x="8447088" y="973138"/>
          <p14:tracePt t="105613" x="8402638" y="946150"/>
          <p14:tracePt t="105630" x="8323263" y="928688"/>
          <p14:tracePt t="105646" x="8180388" y="955675"/>
          <p14:tracePt t="105663" x="7939088" y="1062038"/>
          <p14:tracePt t="105679" x="7527925" y="1303338"/>
          <p14:tracePt t="105695" x="7251700" y="1473200"/>
          <p14:tracePt t="105713" x="7027863" y="1679575"/>
          <p14:tracePt t="105729" x="6786563" y="1901825"/>
          <p14:tracePt t="105746" x="6492875" y="2152650"/>
          <p14:tracePt t="105763" x="6286500" y="2393950"/>
          <p14:tracePt t="105766" x="6197600" y="2500313"/>
          <p14:tracePt t="105781" x="6072188" y="2714625"/>
          <p14:tracePt t="105798" x="5983288" y="2946400"/>
          <p14:tracePt t="105814" x="5946775" y="3241675"/>
          <p14:tracePt t="105830" x="5929313" y="3527425"/>
          <p14:tracePt t="105846" x="5938838" y="3813175"/>
          <p14:tracePt t="105862" x="5973763" y="4135438"/>
          <p14:tracePt t="105881" x="6072188" y="4473575"/>
          <p14:tracePt t="105896" x="6207125" y="4778375"/>
          <p14:tracePt t="105913" x="6411913" y="5045075"/>
          <p14:tracePt t="105930" x="6608763" y="5224463"/>
          <p14:tracePt t="105946" x="6813550" y="5313363"/>
          <p14:tracePt t="105963" x="6858000" y="5313363"/>
          <p14:tracePt t="105979" x="6867525" y="5313363"/>
          <p14:tracePt t="106010" x="6894513" y="5259388"/>
          <p14:tracePt t="106018" x="6911975" y="5135563"/>
          <p14:tracePt t="106029" x="6929438" y="5010150"/>
          <p14:tracePt t="106048" x="6946900" y="4554538"/>
          <p14:tracePt t="106064" x="6983413" y="4241800"/>
          <p14:tracePt t="106079" x="7000875" y="3929063"/>
          <p14:tracePt t="106095" x="7037388" y="3643313"/>
          <p14:tracePt t="106112" x="7054850" y="3349625"/>
          <p14:tracePt t="106129" x="7081838" y="3081338"/>
          <p14:tracePt t="106145" x="7081838" y="2894013"/>
          <p14:tracePt t="106162" x="7072313" y="2786063"/>
          <p14:tracePt t="106179" x="7045325" y="2670175"/>
          <p14:tracePt t="106195" x="7000875" y="2509838"/>
          <p14:tracePt t="106212" x="6965950" y="2411413"/>
          <p14:tracePt t="106229" x="6938963" y="2349500"/>
          <p14:tracePt t="106245" x="6911975" y="2268538"/>
          <p14:tracePt t="106262" x="6867525" y="2187575"/>
          <p14:tracePt t="106279" x="6823075" y="2135188"/>
          <p14:tracePt t="106295" x="6742113" y="2108200"/>
          <p14:tracePt t="106313" x="6554788" y="2071688"/>
          <p14:tracePt t="106329" x="6350000" y="2036763"/>
          <p14:tracePt t="106345" x="6054725" y="1938338"/>
          <p14:tracePt t="106362" x="5778500" y="1866900"/>
          <p14:tracePt t="106378" x="5599113" y="1822450"/>
          <p14:tracePt t="106395" x="5446713" y="1803400"/>
          <p14:tracePt t="106412" x="5322888" y="1803400"/>
          <p14:tracePt t="106430" x="5187950" y="1822450"/>
          <p14:tracePt t="106448" x="5010150" y="1946275"/>
          <p14:tracePt t="106463" x="4929188" y="2009775"/>
          <p14:tracePt t="106479" x="4857750" y="2081213"/>
          <p14:tracePt t="106496" x="4795838" y="2160588"/>
          <p14:tracePt t="106513" x="4768850" y="2259013"/>
          <p14:tracePt t="106530" x="4751388" y="2349500"/>
          <p14:tracePt t="106546" x="4724400" y="2455863"/>
          <p14:tracePt t="106564" x="4714875" y="2616200"/>
          <p14:tracePt t="106580" x="4697413" y="2732088"/>
          <p14:tracePt t="106596" x="4697413" y="2921000"/>
          <p14:tracePt t="106613" x="4705350" y="3179763"/>
          <p14:tracePt t="106630" x="4741863" y="3473450"/>
          <p14:tracePt t="106646" x="4776788" y="3714750"/>
          <p14:tracePt t="106662" x="4813300" y="3938588"/>
          <p14:tracePt t="106679" x="4857750" y="4098925"/>
          <p14:tracePt t="106695" x="4884738" y="4214813"/>
          <p14:tracePt t="106713" x="5010150" y="4394200"/>
          <p14:tracePt t="106729" x="5116513" y="4519613"/>
          <p14:tracePt t="106745" x="5251450" y="4652963"/>
          <p14:tracePt t="106762" x="5349875" y="4741863"/>
          <p14:tracePt t="106779" x="5421313" y="4795838"/>
          <p14:tracePt t="106795" x="5483225" y="4813300"/>
          <p14:tracePt t="106814" x="5554663" y="4830763"/>
          <p14:tracePt t="106830" x="5599113" y="4830763"/>
          <p14:tracePt t="106846" x="5635625" y="4830763"/>
          <p14:tracePt t="106863" x="5715000" y="4759325"/>
          <p14:tracePt t="106880" x="5840413" y="4625975"/>
          <p14:tracePt t="106896" x="5992813" y="4500563"/>
          <p14:tracePt t="106913" x="6116638" y="4384675"/>
          <p14:tracePt t="106929" x="6197600" y="4305300"/>
          <p14:tracePt t="106948" x="6269038" y="4179888"/>
          <p14:tracePt t="106963" x="6278563" y="4135438"/>
          <p14:tracePt t="106979" x="6278563" y="4116388"/>
          <p14:tracePt t="106995" x="6278563" y="4098925"/>
          <p14:tracePt t="107042" x="6278563" y="4090988"/>
          <p14:tracePt t="107050" x="6278563" y="4081463"/>
          <p14:tracePt t="107065" x="6296025" y="4054475"/>
          <p14:tracePt t="107079" x="6303963" y="4010025"/>
          <p14:tracePt t="107096" x="6313488" y="4010025"/>
          <p14:tracePt t="108162" x="6313488" y="4000500"/>
          <p14:tracePt t="108169" x="6303963" y="3992563"/>
          <p14:tracePt t="108180" x="6296025" y="3992563"/>
          <p14:tracePt t="108196" x="6259513" y="3965575"/>
          <p14:tracePt t="108212" x="6180138" y="3948113"/>
          <p14:tracePt t="108229" x="6089650" y="3921125"/>
          <p14:tracePt t="108246" x="6027738" y="3894138"/>
          <p14:tracePt t="108262" x="6018213" y="3894138"/>
          <p14:tracePt t="108293" x="6018213" y="3884613"/>
          <p14:tracePt t="108308" x="6072188" y="3830638"/>
          <p14:tracePt t="108317" x="6251575" y="3643313"/>
          <p14:tracePt t="108329" x="6429375" y="3465513"/>
          <p14:tracePt t="108347" x="6599238" y="3303588"/>
          <p14:tracePt t="108364" x="6599238" y="3295650"/>
          <p14:tracePt t="108380" x="6599238" y="3214688"/>
          <p14:tracePt t="108397" x="6572250" y="3143250"/>
          <p14:tracePt t="108412" x="6572250" y="3063875"/>
          <p14:tracePt t="108429" x="6572250" y="2982913"/>
          <p14:tracePt t="108445" x="6635750" y="2874963"/>
          <p14:tracePt t="108462" x="6707188" y="2768600"/>
          <p14:tracePt t="108479" x="6724650" y="2732088"/>
          <p14:tracePt t="108495" x="6724650" y="2724150"/>
          <p14:tracePt t="108552" x="6724650" y="2714625"/>
          <p14:tracePt t="108561" x="6670675" y="2714625"/>
          <p14:tracePt t="108569" x="6616700" y="2706688"/>
          <p14:tracePt t="108580" x="6564313" y="2706688"/>
          <p14:tracePt t="108596" x="6483350" y="2706688"/>
          <p14:tracePt t="108613" x="6456363" y="2706688"/>
          <p14:tracePt t="108630" x="6446838" y="2706688"/>
          <p14:tracePt t="108646" x="6438900" y="2706688"/>
          <p14:tracePt t="108663" x="6411913" y="2706688"/>
          <p14:tracePt t="108680" x="6402388" y="2706688"/>
          <p14:tracePt t="108697" x="6394450" y="2706688"/>
          <p14:tracePt t="108750" x="6429375" y="2697163"/>
          <p14:tracePt t="108757" x="6465888" y="2687638"/>
          <p14:tracePt t="108765" x="6510338" y="2670175"/>
          <p14:tracePt t="108781" x="6545263" y="2652713"/>
          <p14:tracePt t="108796" x="6545263" y="2643188"/>
          <p14:tracePt t="108870" x="6518275" y="2643188"/>
          <p14:tracePt t="108879" x="6500813" y="2643188"/>
          <p14:tracePt t="108887" x="6456363" y="2643188"/>
          <p14:tracePt t="108895" x="6446838" y="2643188"/>
          <p14:tracePt t="108912" x="6421438" y="2643188"/>
          <p14:tracePt t="108929" x="6402388" y="2652713"/>
          <p14:tracePt t="109005" x="6411913" y="2652713"/>
          <p14:tracePt t="109013" x="6421438" y="2625725"/>
          <p14:tracePt t="109020" x="6429375" y="2616200"/>
          <p14:tracePt t="109030" x="6438900" y="2608263"/>
          <p14:tracePt t="109115" x="6429375" y="2608263"/>
          <p14:tracePt t="109123" x="6421438" y="2616200"/>
          <p14:tracePt t="109131" x="6421438" y="2635250"/>
          <p14:tracePt t="109264" x="6456363" y="2635250"/>
          <p14:tracePt t="109273" x="6492875" y="2635250"/>
          <p14:tracePt t="109281" x="6527800" y="2643188"/>
          <p14:tracePt t="109296" x="6635750" y="2643188"/>
          <p14:tracePt t="109314" x="6769100" y="2660650"/>
          <p14:tracePt t="109330" x="6894513" y="2670175"/>
          <p14:tracePt t="109346" x="7089775" y="2670175"/>
          <p14:tracePt t="109363" x="7286625" y="2670175"/>
          <p14:tracePt t="109380" x="7375525" y="2670175"/>
          <p14:tracePt t="109396" x="7439025" y="2670175"/>
          <p14:tracePt t="109413" x="7446963" y="2670175"/>
          <p14:tracePt t="109476" x="7446963" y="2679700"/>
          <p14:tracePt t="109485" x="7429500" y="2679700"/>
          <p14:tracePt t="109498" x="7412038" y="2679700"/>
          <p14:tracePt t="109820" x="7402513" y="2679700"/>
          <p14:tracePt t="109829" x="7367588" y="2706688"/>
          <p14:tracePt t="109846" x="7323138" y="2732088"/>
          <p14:tracePt t="109863" x="7304088" y="2741613"/>
          <p14:tracePt t="109946" x="7313613" y="2741613"/>
          <p14:tracePt t="109993" x="7304088" y="2741613"/>
          <p14:tracePt t="110002" x="7278688" y="2741613"/>
          <p14:tracePt t="110013" x="7224713" y="2741613"/>
          <p14:tracePt t="110030" x="6946900" y="2786063"/>
          <p14:tracePt t="110047" x="6840538" y="2813050"/>
          <p14:tracePt t="110065" x="6759575" y="2840038"/>
          <p14:tracePt t="110079" x="6697663" y="2849563"/>
          <p14:tracePt t="110096" x="6653213" y="2849563"/>
          <p14:tracePt t="110112" x="6635750" y="2849563"/>
          <p14:tracePt t="110129" x="6616700" y="2849563"/>
          <p14:tracePt t="110145" x="6589713" y="2849563"/>
          <p14:tracePt t="110162" x="6581775" y="2849563"/>
          <p14:tracePt t="110179" x="6564313" y="2849563"/>
          <p14:tracePt t="110195" x="6545263" y="2840038"/>
          <p14:tracePt t="110212" x="6500813" y="2830513"/>
          <p14:tracePt t="110229" x="6473825" y="2830513"/>
          <p14:tracePt t="110246" x="6456363" y="2830513"/>
          <p14:tracePt t="110263" x="6446838" y="2822575"/>
          <p14:tracePt t="110280" x="6438900" y="2822575"/>
          <p14:tracePt t="110304" x="6438900" y="2813050"/>
          <p14:tracePt t="110320" x="6429375" y="2795588"/>
          <p14:tracePt t="110329" x="6429375" y="2786063"/>
          <p14:tracePt t="110346" x="6429375" y="2778125"/>
          <p14:tracePt t="110363" x="6429375" y="2768600"/>
          <p14:tracePt t="110384" x="6411913" y="2759075"/>
          <p14:tracePt t="110396" x="6402388" y="2751138"/>
          <p14:tracePt t="110414" x="6394450" y="2724150"/>
          <p14:tracePt t="110446" x="6384925" y="2714625"/>
          <p14:tracePt t="110463" x="6367463" y="2697163"/>
          <p14:tracePt t="110480" x="6340475" y="2687638"/>
          <p14:tracePt t="110496" x="6323013" y="2679700"/>
          <p14:tracePt t="110513" x="6313488" y="2679700"/>
          <p14:tracePt t="110530" x="6303963" y="2679700"/>
          <p14:tracePt t="110549" x="6278563" y="2697163"/>
          <p14:tracePt t="110564" x="6259513" y="2714625"/>
          <p14:tracePt t="110580" x="6259513" y="2741613"/>
          <p14:tracePt t="110596" x="6259513" y="2759075"/>
          <p14:tracePt t="110613" x="6269038" y="2778125"/>
          <p14:tracePt t="110631" x="6296025" y="2795588"/>
          <p14:tracePt t="110648" x="6340475" y="2803525"/>
          <p14:tracePt t="110662" x="6350000" y="2803525"/>
          <p14:tracePt t="110679" x="6357938" y="2803525"/>
          <p14:tracePt t="110757" x="6357938" y="2768600"/>
          <p14:tracePt t="110765" x="6350000" y="2741613"/>
          <p14:tracePt t="110773" x="6330950" y="2732088"/>
          <p14:tracePt t="110781" x="6323013" y="2724150"/>
          <p14:tracePt t="110795" x="6313488" y="2706688"/>
          <p14:tracePt t="110815" x="6286500" y="2679700"/>
          <p14:tracePt t="110869" x="6278563" y="2679700"/>
          <p14:tracePt t="110877" x="6259513" y="2679700"/>
          <p14:tracePt t="110885" x="6251575" y="2679700"/>
          <p14:tracePt t="110897" x="6242050" y="2687638"/>
          <p14:tracePt t="110913" x="6224588" y="2714625"/>
          <p14:tracePt t="110930" x="6207125" y="2741613"/>
          <p14:tracePt t="110947" x="6207125" y="2759075"/>
          <p14:tracePt t="110963" x="6207125" y="2786063"/>
          <p14:tracePt t="110980" x="6251575" y="2803525"/>
          <p14:tracePt t="110996" x="6313488" y="2813050"/>
          <p14:tracePt t="111013" x="6421438" y="2813050"/>
          <p14:tracePt t="111030" x="6554788" y="2795588"/>
          <p14:tracePt t="111048" x="6831013" y="2751138"/>
          <p14:tracePt t="111066" x="6921500" y="2732088"/>
          <p14:tracePt t="111081" x="7010400" y="2732088"/>
          <p14:tracePt t="111097" x="7072313" y="2732088"/>
          <p14:tracePt t="111113" x="7170738" y="2724150"/>
          <p14:tracePt t="111130" x="7259638" y="2706688"/>
          <p14:tracePt t="111147" x="7385050" y="2687638"/>
          <p14:tracePt t="111163" x="7518400" y="2660650"/>
          <p14:tracePt t="111180" x="7616825" y="2635250"/>
          <p14:tracePt t="111197" x="7688263" y="2625725"/>
          <p14:tracePt t="111214" x="7707313" y="2625725"/>
          <p14:tracePt t="111229" x="7742238" y="2616200"/>
          <p14:tracePt t="111246" x="7813675" y="2598738"/>
          <p14:tracePt t="111263" x="7894638" y="2589213"/>
          <p14:tracePt t="111279" x="7974013" y="2563813"/>
          <p14:tracePt t="111296" x="7993063" y="2563813"/>
          <p14:tracePt t="111313" x="7993063" y="2554288"/>
          <p14:tracePt t="111329" x="8027988" y="2554288"/>
          <p14:tracePt t="111345" x="8072438" y="2527300"/>
          <p14:tracePt t="111362" x="8153400" y="2509838"/>
          <p14:tracePt t="111380" x="8224838" y="2509838"/>
          <p14:tracePt t="111397" x="8304213" y="2509838"/>
          <p14:tracePt t="111413" x="8375650" y="2509838"/>
          <p14:tracePt t="111430" x="8474075" y="2527300"/>
          <p14:tracePt t="111447" x="8626475" y="2571750"/>
          <p14:tracePt t="111463" x="8697913" y="2598738"/>
          <p14:tracePt t="111480" x="8769350" y="2625725"/>
          <p14:tracePt t="111496" x="8813800" y="2643188"/>
          <p14:tracePt t="111513" x="8831263" y="2660650"/>
          <p14:tracePt t="111530" x="8850313" y="2679700"/>
          <p14:tracePt t="111548" x="8867775" y="2687638"/>
          <p14:tracePt t="111643" x="8885238" y="2706688"/>
          <p14:tracePt t="111659" x="8885238" y="2714625"/>
          <p14:tracePt t="111675" x="8885238" y="2724150"/>
          <p14:tracePt t="111690" x="8885238" y="2741613"/>
          <p14:tracePt t="111699" x="8885238" y="2751138"/>
          <p14:tracePt t="111715" x="8885238" y="2759075"/>
          <p14:tracePt t="111730" x="8858250" y="2778125"/>
          <p14:tracePt t="111747" x="8831263" y="2803525"/>
          <p14:tracePt t="111763" x="8778875" y="2822575"/>
          <p14:tracePt t="111780" x="8751888" y="2830513"/>
          <p14:tracePt t="111796" x="8724900" y="2830513"/>
          <p14:tracePt t="111813" x="8707438" y="2830513"/>
          <p14:tracePt t="111829" x="8626475" y="2830513"/>
          <p14:tracePt t="111845" x="8545513" y="2830513"/>
          <p14:tracePt t="111864" x="8474075" y="2830513"/>
          <p14:tracePt t="111880" x="8412163" y="2830513"/>
          <p14:tracePt t="111897" x="8331200" y="2830513"/>
          <p14:tracePt t="111913" x="8269288" y="2830513"/>
          <p14:tracePt t="111930" x="8207375" y="2830513"/>
          <p14:tracePt t="111949" x="8153400" y="2830513"/>
          <p14:tracePt t="111965" x="8135938" y="2830513"/>
          <p14:tracePt t="111980" x="8116888" y="2830513"/>
          <p14:tracePt t="111997" x="8081963" y="2830513"/>
          <p14:tracePt t="112013" x="8037513" y="2830513"/>
          <p14:tracePt t="112030" x="7974013" y="2830513"/>
          <p14:tracePt t="112047" x="7939088" y="2830513"/>
          <p14:tracePt t="112066" x="7885113" y="2830513"/>
          <p14:tracePt t="112080" x="7858125" y="2830513"/>
          <p14:tracePt t="112097" x="7823200" y="2822575"/>
          <p14:tracePt t="112113" x="7778750" y="2822575"/>
          <p14:tracePt t="112130" x="7759700" y="2813050"/>
          <p14:tracePt t="112147" x="7742238" y="2803525"/>
          <p14:tracePt t="112163" x="7707313" y="2803525"/>
          <p14:tracePt t="112180" x="7688263" y="2795588"/>
          <p14:tracePt t="112199" x="7653338" y="2795588"/>
          <p14:tracePt t="112214" x="7643813" y="2795588"/>
          <p14:tracePt t="112230" x="7635875" y="2778125"/>
          <p14:tracePt t="112246" x="7616825" y="2768600"/>
          <p14:tracePt t="112263" x="7589838" y="2759075"/>
          <p14:tracePt t="112280" x="7572375" y="2759075"/>
          <p14:tracePt t="112296" x="7554913" y="2751138"/>
          <p14:tracePt t="112313" x="7537450" y="2751138"/>
          <p14:tracePt t="112329" x="7510463" y="2751138"/>
          <p14:tracePt t="112346" x="7510463" y="2741613"/>
          <p14:tracePt t="112379" x="7500938" y="2732088"/>
          <p14:tracePt t="112396" x="7483475" y="2706688"/>
          <p14:tracePt t="112412" x="7466013" y="2697163"/>
          <p14:tracePt t="112429" x="7456488" y="2679700"/>
          <p14:tracePt t="112446" x="7439025" y="2660650"/>
          <p14:tracePt t="112462" x="7429500" y="2652713"/>
          <p14:tracePt t="112479" x="7412038" y="2616200"/>
          <p14:tracePt t="112496" x="7412038" y="2608263"/>
          <p14:tracePt t="112512" x="7412038" y="2589213"/>
          <p14:tracePt t="112529" x="7412038" y="2581275"/>
          <p14:tracePt t="112546" x="7412038" y="2571750"/>
          <p14:tracePt t="112579" x="7412038" y="2554288"/>
          <p14:tracePt t="112596" x="7429500" y="2544763"/>
          <p14:tracePt t="112613" x="7493000" y="2536825"/>
          <p14:tracePt t="112629" x="7537450" y="2527300"/>
          <p14:tracePt t="112646" x="7581900" y="2527300"/>
          <p14:tracePt t="112662" x="7661275" y="2509838"/>
          <p14:tracePt t="112679" x="7751763" y="2509838"/>
          <p14:tracePt t="112696" x="7875588" y="2509838"/>
          <p14:tracePt t="112712" x="7983538" y="2509838"/>
          <p14:tracePt t="112730" x="8072438" y="2500313"/>
          <p14:tracePt t="112746" x="8089900" y="2500313"/>
          <p14:tracePt t="112762" x="8108950" y="2492375"/>
          <p14:tracePt t="112779" x="8170863" y="2465388"/>
          <p14:tracePt t="112796" x="8207375" y="2438400"/>
          <p14:tracePt t="112813" x="8278813" y="2420938"/>
          <p14:tracePt t="112829" x="8358188" y="2393950"/>
          <p14:tracePt t="112846" x="8456613" y="2366963"/>
          <p14:tracePt t="112862" x="8528050" y="2339975"/>
          <p14:tracePt t="112879" x="8609013" y="2312988"/>
          <p14:tracePt t="112896" x="8626475" y="2312988"/>
          <p14:tracePt t="112912" x="8636000" y="2303463"/>
          <p14:tracePt t="112929" x="8653463" y="2303463"/>
          <p14:tracePt t="112946" x="8680450" y="2295525"/>
          <p14:tracePt t="112962" x="8707438" y="2278063"/>
          <p14:tracePt t="112979" x="8742363" y="2268538"/>
          <p14:tracePt t="112996" x="8759825" y="2268538"/>
          <p14:tracePt t="113012" x="8778875" y="2268538"/>
          <p14:tracePt t="113029" x="8786813" y="2268538"/>
          <p14:tracePt t="113046" x="8796338" y="2268538"/>
          <p14:tracePt t="113063" x="8823325" y="2286000"/>
          <p14:tracePt t="113079" x="8840788" y="2303463"/>
          <p14:tracePt t="113096" x="8850313" y="2322513"/>
          <p14:tracePt t="113112" x="8858250" y="2339975"/>
          <p14:tracePt t="113129" x="8867775" y="2366963"/>
          <p14:tracePt t="113145" x="8867775" y="2384425"/>
          <p14:tracePt t="113162" x="8867775" y="2401888"/>
          <p14:tracePt t="113179" x="8867775" y="2420938"/>
          <p14:tracePt t="113196" x="8867775" y="2438400"/>
          <p14:tracePt t="113214" x="8885238" y="2446338"/>
          <p14:tracePt t="113230" x="8885238" y="2455863"/>
          <p14:tracePt t="113247" x="8894763" y="2482850"/>
          <p14:tracePt t="113263" x="8894763" y="2509838"/>
          <p14:tracePt t="113280" x="8894763" y="2527300"/>
          <p14:tracePt t="113296" x="8894763" y="2544763"/>
          <p14:tracePt t="113313" x="8875713" y="2571750"/>
          <p14:tracePt t="113330" x="8867775" y="2589213"/>
          <p14:tracePt t="113346" x="8850313" y="2608263"/>
          <p14:tracePt t="113365" x="8823325" y="2643188"/>
          <p14:tracePt t="113381" x="8796338" y="2660650"/>
          <p14:tracePt t="113397" x="8778875" y="2670175"/>
          <p14:tracePt t="113414" x="8759825" y="2679700"/>
          <p14:tracePt t="113431" x="8732838" y="2697163"/>
          <p14:tracePt t="113447" x="8697913" y="2706688"/>
          <p14:tracePt t="113463" x="8643938" y="2724150"/>
          <p14:tracePt t="113480" x="8545513" y="2724150"/>
          <p14:tracePt t="113496" x="8466138" y="2732088"/>
          <p14:tracePt t="113513" x="8402638" y="2751138"/>
          <p14:tracePt t="113529" x="8331200" y="2751138"/>
          <p14:tracePt t="113546" x="8286750" y="2751138"/>
          <p14:tracePt t="113563" x="8251825" y="2751138"/>
          <p14:tracePt t="113579" x="8224838" y="2724150"/>
          <p14:tracePt t="113596" x="8161338" y="2714625"/>
          <p14:tracePt t="113613" x="8064500" y="2706688"/>
          <p14:tracePt t="113630" x="7966075" y="2687638"/>
          <p14:tracePt t="113646" x="7858125" y="2660650"/>
          <p14:tracePt t="113664" x="7751763" y="2635250"/>
          <p14:tracePt t="113680" x="7653338" y="2608263"/>
          <p14:tracePt t="113697" x="7599363" y="2598738"/>
          <p14:tracePt t="113714" x="7581900" y="2581275"/>
          <p14:tracePt t="113730" x="7564438" y="2581275"/>
          <p14:tracePt t="113849" x="7564438" y="2571750"/>
          <p14:tracePt t="113865" x="7581900" y="2571750"/>
          <p14:tracePt t="113873" x="7643813" y="2581275"/>
          <p14:tracePt t="113883" x="7697788" y="2589213"/>
          <p14:tracePt t="113897" x="7804150" y="2616200"/>
          <p14:tracePt t="113914" x="7858125" y="2643188"/>
          <p14:tracePt t="113930" x="7885113" y="2670175"/>
          <p14:tracePt t="113947" x="7912100" y="2670175"/>
          <p14:tracePt t="113964" x="7929563" y="2670175"/>
          <p14:tracePt t="113980" x="7966075" y="2679700"/>
          <p14:tracePt t="113999" x="8089900" y="2679700"/>
          <p14:tracePt t="114013" x="8143875" y="2679700"/>
          <p14:tracePt t="114029" x="8304213" y="2660650"/>
          <p14:tracePt t="114046" x="8367713" y="2660650"/>
          <p14:tracePt t="114062" x="8402638" y="2660650"/>
          <p14:tracePt t="114079" x="8421688" y="2660650"/>
          <p14:tracePt t="114096" x="8447088" y="2679700"/>
          <p14:tracePt t="114113" x="8466138" y="2706688"/>
          <p14:tracePt t="114130" x="8493125" y="2724150"/>
          <p14:tracePt t="114146" x="8510588" y="2732088"/>
          <p14:tracePt t="114179" x="8510588" y="2741613"/>
          <p14:tracePt t="114208" x="8510588" y="2751138"/>
          <p14:tracePt t="114216" x="8510588" y="2759075"/>
          <p14:tracePt t="114229" x="8510588" y="2768600"/>
          <p14:tracePt t="114246" x="8493125" y="2795588"/>
          <p14:tracePt t="114263" x="8474075" y="2813050"/>
          <p14:tracePt t="114265" x="8447088" y="2822575"/>
          <p14:tracePt t="114281" x="8367713" y="2849563"/>
          <p14:tracePt t="114297" x="8296275" y="2867025"/>
          <p14:tracePt t="114315" x="8215313" y="2867025"/>
          <p14:tracePt t="114330" x="8126413" y="2857500"/>
          <p14:tracePt t="114348" x="8045450" y="2857500"/>
          <p14:tracePt t="114364" x="7974013" y="2830513"/>
          <p14:tracePt t="114381" x="7840663" y="2803525"/>
          <p14:tracePt t="114397" x="7759700" y="2795588"/>
          <p14:tracePt t="114414" x="7680325" y="2778125"/>
          <p14:tracePt t="114430" x="7653338" y="2778125"/>
          <p14:tracePt t="114447" x="7626350" y="2778125"/>
          <p14:tracePt t="114464" x="7608888" y="2778125"/>
          <p14:tracePt t="114480" x="7581900" y="2786063"/>
          <p14:tracePt t="114497" x="7545388" y="2795588"/>
          <p14:tracePt t="114515" x="7493000" y="2803525"/>
          <p14:tracePt t="114531" x="7446963" y="2803525"/>
          <p14:tracePt t="114547" x="7385050" y="2803525"/>
          <p14:tracePt t="114563" x="7340600" y="2803525"/>
          <p14:tracePt t="114580" x="7259638" y="2795588"/>
          <p14:tracePt t="114596" x="7215188" y="2786063"/>
          <p14:tracePt t="114613" x="7197725" y="2786063"/>
          <p14:tracePt t="114630" x="7170738" y="2778125"/>
          <p14:tracePt t="114646" x="7143750" y="2741613"/>
          <p14:tracePt t="114663" x="7108825" y="2741613"/>
          <p14:tracePt t="114680" x="7089775" y="2732088"/>
          <p14:tracePt t="114697" x="7064375" y="2732088"/>
          <p14:tracePt t="114714" x="7037388" y="2732088"/>
          <p14:tracePt t="114730" x="7018338" y="2732088"/>
          <p14:tracePt t="114749" x="7000875" y="2732088"/>
          <p14:tracePt t="114766" x="6992938" y="2724150"/>
          <p14:tracePt t="114781" x="6965950" y="2724150"/>
          <p14:tracePt t="114797" x="6946900" y="2724150"/>
          <p14:tracePt t="114929" x="6956425" y="2732088"/>
          <p14:tracePt t="114939" x="6992938" y="2732088"/>
          <p14:tracePt t="114947" x="7045325" y="2732088"/>
          <p14:tracePt t="114964" x="7224713" y="2714625"/>
          <p14:tracePt t="114980" x="7421563" y="2697163"/>
          <p14:tracePt t="114999" x="7715250" y="2724150"/>
          <p14:tracePt t="115015" x="7912100" y="2759075"/>
          <p14:tracePt t="115031" x="8045450" y="2786063"/>
          <p14:tracePt t="115046" x="8099425" y="2813050"/>
          <p14:tracePt t="115063" x="8108950" y="2822575"/>
          <p14:tracePt t="115080" x="8116888" y="2822575"/>
          <p14:tracePt t="115096" x="8126413" y="2822575"/>
          <p14:tracePt t="115172" x="8116888" y="2822575"/>
          <p14:tracePt t="115178" x="8072438" y="2813050"/>
          <p14:tracePt t="115186" x="8018463" y="2813050"/>
          <p14:tracePt t="115196" x="7966075" y="2813050"/>
          <p14:tracePt t="115212" x="7831138" y="2840038"/>
          <p14:tracePt t="115229" x="7742238" y="2867025"/>
          <p14:tracePt t="115246" x="7680325" y="2874963"/>
          <p14:tracePt t="115263" x="7653338" y="2874963"/>
          <p14:tracePt t="115329" x="7661275" y="2849563"/>
          <p14:tracePt t="115338" x="7670800" y="2840038"/>
          <p14:tracePt t="115347" x="7680325" y="2830513"/>
          <p14:tracePt t="115363" x="7688263" y="2813050"/>
          <p14:tracePt t="115380" x="7697788" y="2813050"/>
          <p14:tracePt t="115494" x="7688263" y="2813050"/>
          <p14:tracePt t="115503" x="7680325" y="2813050"/>
          <p14:tracePt t="115514" x="7670800" y="2813050"/>
          <p14:tracePt t="115586" x="7680325" y="2803525"/>
          <p14:tracePt t="115594" x="7715250" y="2786063"/>
          <p14:tracePt t="115602" x="7769225" y="2778125"/>
          <p14:tracePt t="115613" x="7823200" y="2778125"/>
          <p14:tracePt t="115630" x="7912100" y="2751138"/>
          <p14:tracePt t="115646" x="7939088" y="2751138"/>
          <p14:tracePt t="115704" x="7885113" y="2751138"/>
          <p14:tracePt t="115710" x="7850188" y="2768600"/>
          <p14:tracePt t="115718" x="7823200" y="2768600"/>
          <p14:tracePt t="115729" x="7804150" y="2778125"/>
          <p14:tracePt t="115746" x="7778750" y="2786063"/>
          <p14:tracePt t="115763" x="7778750" y="2795588"/>
          <p14:tracePt t="115822" x="7786688" y="2795588"/>
          <p14:tracePt t="115830" x="7831138" y="2795588"/>
          <p14:tracePt t="115847" x="7894638" y="2795588"/>
          <p14:tracePt t="115864" x="7902575" y="2786063"/>
          <p14:tracePt t="115908" x="7823200" y="2795588"/>
          <p14:tracePt t="115916" x="7769225" y="2813050"/>
          <p14:tracePt t="115932" x="7715250" y="2840038"/>
          <p14:tracePt t="115985" x="7715250" y="2830513"/>
          <p14:tracePt t="115994" x="7769225" y="2822575"/>
          <p14:tracePt t="116003" x="7804150" y="2822575"/>
          <p14:tracePt t="116014" x="7840663" y="2813050"/>
          <p14:tracePt t="116078" x="7813675" y="2840038"/>
          <p14:tracePt t="116086" x="7796213" y="2849563"/>
          <p14:tracePt t="116096" x="7796213" y="2857500"/>
          <p14:tracePt t="122335" x="7786688" y="2874963"/>
          <p14:tracePt t="122397" x="7786688" y="2849563"/>
          <p14:tracePt t="122405" x="7796213" y="2751138"/>
          <p14:tracePt t="122415" x="7796213" y="2635250"/>
          <p14:tracePt t="122431" x="7796213" y="2438400"/>
          <p14:tracePt t="122448" x="7751763" y="2170113"/>
          <p14:tracePt t="122467" x="7608888" y="1785938"/>
          <p14:tracePt t="122483" x="7493000" y="1509713"/>
          <p14:tracePt t="122498" x="7385050" y="1258888"/>
          <p14:tracePt t="122515" x="7350125" y="1054100"/>
          <p14:tracePt t="122531" x="7350125" y="884238"/>
          <p14:tracePt t="122548" x="7350125" y="795338"/>
          <p14:tracePt t="122565" x="7358063" y="731838"/>
          <p14:tracePt t="122581" x="7358063" y="696913"/>
          <p14:tracePt t="122598" x="7358063" y="679450"/>
          <p14:tracePt t="122819" x="7367588" y="679450"/>
          <p14:tracePt t="122827" x="7375525" y="687388"/>
          <p14:tracePt t="122836" x="7385050" y="714375"/>
          <p14:tracePt t="122849" x="7394575" y="723900"/>
          <p14:tracePt t="122864" x="7412038" y="768350"/>
          <p14:tracePt t="122880" x="7421563" y="884238"/>
          <p14:tracePt t="122897" x="7446963" y="973138"/>
          <p14:tracePt t="122914" x="7473950" y="1071563"/>
          <p14:tracePt t="122931" x="7473950" y="1143000"/>
          <p14:tracePt t="122948" x="7500938" y="1223963"/>
          <p14:tracePt t="122964" x="7510463" y="1276350"/>
          <p14:tracePt t="122982" x="7545388" y="1330325"/>
          <p14:tracePt t="122998" x="7564438" y="1374775"/>
          <p14:tracePt t="123015" x="7572375" y="1411288"/>
          <p14:tracePt t="123031" x="7589838" y="1446213"/>
          <p14:tracePt t="123048" x="7608888" y="1465263"/>
          <p14:tracePt t="123066" x="7608888" y="1482725"/>
          <p14:tracePt t="123082" x="7616825" y="1509713"/>
          <p14:tracePt t="123098" x="7635875" y="1554163"/>
          <p14:tracePt t="123117" x="7670800" y="1625600"/>
          <p14:tracePt t="123133" x="7688263" y="1643063"/>
          <p14:tracePt t="123148" x="7715250" y="1652588"/>
          <p14:tracePt t="123165" x="7732713" y="1670050"/>
          <p14:tracePt t="123181" x="7751763" y="1697038"/>
          <p14:tracePt t="123198" x="7769225" y="1714500"/>
          <p14:tracePt t="123215" x="7796213" y="1731963"/>
          <p14:tracePt t="123233" x="7813675" y="1758950"/>
          <p14:tracePt t="123248" x="7823200" y="1758950"/>
          <p14:tracePt t="123266" x="7831138" y="1768475"/>
          <p14:tracePt t="123282" x="7858125" y="1768475"/>
          <p14:tracePt t="123297" x="7867650" y="1768475"/>
          <p14:tracePt t="123314" x="7885113" y="1768475"/>
          <p14:tracePt t="123330" x="7902575" y="1768475"/>
          <p14:tracePt t="123347" x="7929563" y="1741488"/>
          <p14:tracePt t="123364" x="7947025" y="1724025"/>
          <p14:tracePt t="123381" x="7956550" y="1704975"/>
          <p14:tracePt t="123398" x="7956550" y="1670050"/>
          <p14:tracePt t="123414" x="7956550" y="1643063"/>
          <p14:tracePt t="123431" x="7956550" y="1608138"/>
          <p14:tracePt t="123447" x="7956550" y="1589088"/>
          <p14:tracePt t="123464" x="7939088" y="1554163"/>
          <p14:tracePt t="123480" x="7929563" y="1527175"/>
          <p14:tracePt t="123497" x="7912100" y="1490663"/>
          <p14:tracePt t="123514" x="7902575" y="1482725"/>
          <p14:tracePt t="123530" x="7885113" y="1465263"/>
          <p14:tracePt t="123547" x="7858125" y="1455738"/>
          <p14:tracePt t="123564" x="7840663" y="1428750"/>
          <p14:tracePt t="123581" x="7823200" y="1411288"/>
          <p14:tracePt t="123598" x="7796213" y="1393825"/>
          <p14:tracePt t="123616" x="7769225" y="1357313"/>
          <p14:tracePt t="123633" x="7732713" y="1339850"/>
          <p14:tracePt t="123648" x="7707313" y="1322388"/>
          <p14:tracePt t="123664" x="7680325" y="1295400"/>
          <p14:tracePt t="123681" x="7626350" y="1276350"/>
          <p14:tracePt t="123698" x="7589838" y="1250950"/>
          <p14:tracePt t="123715" x="7572375" y="1241425"/>
          <p14:tracePt t="123731" x="7564438" y="1231900"/>
          <p14:tracePt t="123748" x="7537450" y="1223963"/>
          <p14:tracePt t="123765" x="7510463" y="1187450"/>
          <p14:tracePt t="123781" x="7466013" y="1179513"/>
          <p14:tracePt t="123798" x="7429500" y="1179513"/>
          <p14:tracePt t="123815" x="7394575" y="1179513"/>
          <p14:tracePt t="123832" x="7375525" y="1179513"/>
          <p14:tracePt t="123848" x="7367588" y="1179513"/>
          <p14:tracePt t="123865" x="7340600" y="1179513"/>
          <p14:tracePt t="123883" x="7313613" y="1179513"/>
          <p14:tracePt t="123898" x="7304088" y="1179513"/>
          <p14:tracePt t="123915" x="7286625" y="1179513"/>
          <p14:tracePt t="123931" x="7269163" y="1179513"/>
          <p14:tracePt t="123948" x="7242175" y="1187450"/>
          <p14:tracePt t="123965" x="7224713" y="1196975"/>
          <p14:tracePt t="123981" x="7215188" y="1196975"/>
          <p14:tracePt t="124000" x="7207250" y="1196975"/>
          <p14:tracePt t="124047" x="7197725" y="1214438"/>
          <p14:tracePt t="124063" x="7161213" y="1223963"/>
          <p14:tracePt t="124072" x="7153275" y="1223963"/>
          <p14:tracePt t="124082" x="7135813" y="1231900"/>
          <p14:tracePt t="124098" x="7126288" y="1231900"/>
          <p14:tracePt t="124116" x="7116763" y="1231900"/>
          <p14:tracePt t="124173" x="7108825" y="1241425"/>
          <p14:tracePt t="124182" x="7099300" y="1250950"/>
          <p14:tracePt t="124199" x="7081838" y="1276350"/>
          <p14:tracePt t="124215" x="7054850" y="1285875"/>
          <p14:tracePt t="124231" x="7037388" y="1303338"/>
          <p14:tracePt t="124248" x="7018338" y="1312863"/>
          <p14:tracePt t="124265" x="7010400" y="1322388"/>
          <p14:tracePt t="124283" x="6983413" y="1330325"/>
          <p14:tracePt t="124299" x="6973888" y="1357313"/>
          <p14:tracePt t="124314" x="6965950" y="1366838"/>
          <p14:tracePt t="124331" x="6965950" y="1374775"/>
          <p14:tracePt t="124348" x="6956425" y="1374775"/>
          <p14:tracePt t="124364" x="6956425" y="1384300"/>
          <p14:tracePt t="124381" x="6946900" y="1401763"/>
          <p14:tracePt t="124397" x="6938963" y="1419225"/>
          <p14:tracePt t="124414" x="6938963" y="1438275"/>
          <p14:tracePt t="124431" x="6938963" y="1455738"/>
          <p14:tracePt t="124447" x="6938963" y="1473200"/>
          <p14:tracePt t="124464" x="6938963" y="1500188"/>
          <p14:tracePt t="124480" x="6938963" y="1517650"/>
          <p14:tracePt t="124497" x="6938963" y="1536700"/>
          <p14:tracePt t="124514" x="6938963" y="1554163"/>
          <p14:tracePt t="124531" x="6946900" y="1581150"/>
          <p14:tracePt t="124548" x="6956425" y="1598613"/>
          <p14:tracePt t="124564" x="6965950" y="1616075"/>
          <p14:tracePt t="124581" x="6992938" y="1643063"/>
          <p14:tracePt t="124598" x="7010400" y="1660525"/>
          <p14:tracePt t="124615" x="7018338" y="1670050"/>
          <p14:tracePt t="124632" x="7037388" y="1687513"/>
          <p14:tracePt t="124649" x="7064375" y="1714500"/>
          <p14:tracePt t="124665" x="7081838" y="1731963"/>
          <p14:tracePt t="124681" x="7099300" y="1751013"/>
          <p14:tracePt t="124698" x="7116763" y="1758950"/>
          <p14:tracePt t="124715" x="7143750" y="1768475"/>
          <p14:tracePt t="124731" x="7161213" y="1776413"/>
          <p14:tracePt t="124748" x="7180263" y="1776413"/>
          <p14:tracePt t="124765" x="7215188" y="1795463"/>
          <p14:tracePt t="124782" x="7224713" y="1795463"/>
          <p14:tracePt t="124798" x="7232650" y="1795463"/>
          <p14:tracePt t="124815" x="7251700" y="1795463"/>
          <p14:tracePt t="124832" x="7269163" y="1803400"/>
          <p14:tracePt t="124848" x="7296150" y="1812925"/>
          <p14:tracePt t="124865" x="7313613" y="1822450"/>
          <p14:tracePt t="124882" x="7323138" y="1830388"/>
          <p14:tracePt t="124898" x="7331075" y="1830388"/>
          <p14:tracePt t="124915" x="7367588" y="1849438"/>
          <p14:tracePt t="124931" x="7385050" y="1849438"/>
          <p14:tracePt t="124948" x="7402513" y="1866900"/>
          <p14:tracePt t="124964" x="7421563" y="1874838"/>
          <p14:tracePt t="124980" x="7439025" y="1874838"/>
          <p14:tracePt t="124997" x="7456488" y="1874838"/>
          <p14:tracePt t="125014" x="7473950" y="1874838"/>
          <p14:tracePt t="125030" x="7493000" y="1874838"/>
          <p14:tracePt t="125048" x="7527925" y="1874838"/>
          <p14:tracePt t="125065" x="7545388" y="1874838"/>
          <p14:tracePt t="125081" x="7564438" y="1874838"/>
          <p14:tracePt t="125097" x="7599363" y="1874838"/>
          <p14:tracePt t="125114" x="7635875" y="1874838"/>
          <p14:tracePt t="125130" x="7653338" y="1874838"/>
          <p14:tracePt t="125148" x="7661275" y="1874838"/>
          <p14:tracePt t="125165" x="7680325" y="1857375"/>
          <p14:tracePt t="125182" x="7697788" y="1849438"/>
          <p14:tracePt t="125198" x="7724775" y="1839913"/>
          <p14:tracePt t="125215" x="7742238" y="1830388"/>
          <p14:tracePt t="125232" x="7759700" y="1822450"/>
          <p14:tracePt t="125248" x="7786688" y="1822450"/>
          <p14:tracePt t="125267" x="7813675" y="1803400"/>
          <p14:tracePt t="125284" x="7823200" y="1776413"/>
          <p14:tracePt t="125300" x="7840663" y="1758950"/>
          <p14:tracePt t="125315" x="7858125" y="1741488"/>
          <p14:tracePt t="125332" x="7867650" y="1724025"/>
          <p14:tracePt t="125348" x="7885113" y="1704975"/>
          <p14:tracePt t="125365" x="7894638" y="1687513"/>
          <p14:tracePt t="125382" x="7902575" y="1670050"/>
          <p14:tracePt t="125398" x="7912100" y="1652588"/>
          <p14:tracePt t="125415" x="7912100" y="1633538"/>
          <p14:tracePt t="125433" x="7929563" y="1608138"/>
          <p14:tracePt t="125449" x="7929563" y="1589088"/>
          <p14:tracePt t="125465" x="7929563" y="1581150"/>
          <p14:tracePt t="125482" x="7929563" y="1554163"/>
          <p14:tracePt t="125499" x="7921625" y="1544638"/>
          <p14:tracePt t="125515" x="7912100" y="1536700"/>
          <p14:tracePt t="125532" x="7894638" y="1509713"/>
          <p14:tracePt t="125548" x="7875588" y="1482725"/>
          <p14:tracePt t="125565" x="7850188" y="1465263"/>
          <p14:tracePt t="125580" x="7831138" y="1446213"/>
          <p14:tracePt t="125597" x="7813675" y="1428750"/>
          <p14:tracePt t="125614" x="7804150" y="1401763"/>
          <p14:tracePt t="125632" x="7796213" y="1393825"/>
          <p14:tracePt t="125666" x="7796213" y="1384300"/>
          <p14:tracePt t="125682" x="7769225" y="1374775"/>
          <p14:tracePt t="125699" x="7759700" y="1357313"/>
          <p14:tracePt t="125714" x="7742238" y="1339850"/>
          <p14:tracePt t="125731" x="7724775" y="1330325"/>
          <p14:tracePt t="125748" x="7707313" y="1322388"/>
          <p14:tracePt t="125764" x="7688263" y="1312863"/>
          <p14:tracePt t="125782" x="7670800" y="1303338"/>
          <p14:tracePt t="125799" x="7635875" y="1285875"/>
          <p14:tracePt t="125815" x="7616825" y="1268413"/>
          <p14:tracePt t="125831" x="7599363" y="1258888"/>
          <p14:tracePt t="125848" x="7581900" y="1250950"/>
          <p14:tracePt t="125865" x="7554913" y="1250950"/>
          <p14:tracePt t="125882" x="7545388" y="1250950"/>
          <p14:tracePt t="125899" x="7527925" y="1241425"/>
          <p14:tracePt t="125915" x="7510463" y="1241425"/>
          <p14:tracePt t="125933" x="7473950" y="1223963"/>
          <p14:tracePt t="125949" x="7456488" y="1214438"/>
          <p14:tracePt t="125965" x="7439025" y="1214438"/>
          <p14:tracePt t="125982" x="7421563" y="1214438"/>
          <p14:tracePt t="125998" x="7402513" y="1214438"/>
          <p14:tracePt t="126015" x="7385050" y="1214438"/>
          <p14:tracePt t="126032" x="7367588" y="1214438"/>
          <p14:tracePt t="126049" x="7340600" y="1214438"/>
          <p14:tracePt t="126067" x="7313613" y="1214438"/>
          <p14:tracePt t="126081" x="7296150" y="1231900"/>
          <p14:tracePt t="126098" x="7259638" y="1241425"/>
          <p14:tracePt t="126114" x="7242175" y="1250950"/>
          <p14:tracePt t="126131" x="7224713" y="1250950"/>
          <p14:tracePt t="126165" x="7207250" y="1250950"/>
          <p14:tracePt t="126183" x="7188200" y="1250950"/>
          <p14:tracePt t="126199" x="7170738" y="1250950"/>
          <p14:tracePt t="126215" x="7161213" y="1258888"/>
          <p14:tracePt t="126231" x="7135813" y="1276350"/>
          <p14:tracePt t="126248" x="7108825" y="1295400"/>
          <p14:tracePt t="126264" x="7072313" y="1312863"/>
          <p14:tracePt t="126281" x="7037388" y="1339850"/>
          <p14:tracePt t="126298" x="7018338" y="1357313"/>
          <p14:tracePt t="126315" x="7010400" y="1366838"/>
          <p14:tracePt t="126331" x="6983413" y="1393825"/>
          <p14:tracePt t="126347" x="6973888" y="1411288"/>
          <p14:tracePt t="126364" x="6956425" y="1428750"/>
          <p14:tracePt t="126382" x="6946900" y="1438275"/>
          <p14:tracePt t="126398" x="6938963" y="1446213"/>
          <p14:tracePt t="126465" x="6938963" y="1473200"/>
          <p14:tracePt t="126481" x="6938963" y="1482725"/>
          <p14:tracePt t="126490" x="6938963" y="1490663"/>
          <p14:tracePt t="126559" x="6938963" y="1500188"/>
          <p14:tracePt t="126568" x="6946900" y="1509713"/>
          <p14:tracePt t="126584" x="6965950" y="1536700"/>
          <p14:tracePt t="126599" x="6992938" y="1554163"/>
          <p14:tracePt t="126616" x="7000875" y="1571625"/>
          <p14:tracePt t="126632" x="7018338" y="1598613"/>
          <p14:tracePt t="126648" x="7027863" y="1608138"/>
          <p14:tracePt t="126664" x="7045325" y="1616075"/>
          <p14:tracePt t="126681" x="7072313" y="1625600"/>
          <p14:tracePt t="126698" x="7089775" y="1633538"/>
          <p14:tracePt t="126714" x="7108825" y="1633538"/>
          <p14:tracePt t="126747" x="7116763" y="1643063"/>
          <p14:tracePt t="126764" x="7143750" y="1670050"/>
          <p14:tracePt t="126781" x="7161213" y="1687513"/>
          <p14:tracePt t="126797" x="7180263" y="1704975"/>
          <p14:tracePt t="126814" x="7197725" y="1714500"/>
          <p14:tracePt t="126831" x="7224713" y="1724025"/>
          <p14:tracePt t="126848" x="7251700" y="1751013"/>
          <p14:tracePt t="126864" x="7259638" y="1758950"/>
          <p14:tracePt t="126881" x="7269163" y="1758950"/>
          <p14:tracePt t="126914" x="7296150" y="1768475"/>
          <p14:tracePt t="126948" x="7313613" y="1768475"/>
          <p14:tracePt t="126964" x="7331075" y="1785938"/>
          <p14:tracePt t="126981" x="7358063" y="1803400"/>
          <p14:tracePt t="126997" x="7375525" y="1830388"/>
          <p14:tracePt t="127014" x="7394575" y="1839913"/>
          <p14:tracePt t="127031" x="7402513" y="1849438"/>
          <p14:tracePt t="127064" x="7412038" y="1849438"/>
          <p14:tracePt t="127081" x="7421563" y="1857375"/>
          <p14:tracePt t="127100" x="7456488" y="1857375"/>
          <p14:tracePt t="127115" x="7473950" y="1866900"/>
          <p14:tracePt t="127131" x="7493000" y="1866900"/>
          <p14:tracePt t="127148" x="7518400" y="1874838"/>
          <p14:tracePt t="127165" x="7537450" y="1874838"/>
          <p14:tracePt t="127181" x="7554913" y="1893888"/>
          <p14:tracePt t="127198" x="7581900" y="1893888"/>
          <p14:tracePt t="127215" x="7608888" y="1893888"/>
          <p14:tracePt t="127231" x="7616825" y="1893888"/>
          <p14:tracePt t="127248" x="7635875" y="1893888"/>
          <p14:tracePt t="127265" x="7661275" y="1893888"/>
          <p14:tracePt t="127282" x="7680325" y="1893888"/>
          <p14:tracePt t="127298" x="7697788" y="1893888"/>
          <p14:tracePt t="127316" x="7732713" y="1893888"/>
          <p14:tracePt t="127332" x="7751763" y="1893888"/>
          <p14:tracePt t="127349" x="7769225" y="1884363"/>
          <p14:tracePt t="127364" x="7778750" y="1884363"/>
          <p14:tracePt t="127381" x="7786688" y="1874838"/>
          <p14:tracePt t="127398" x="7804150" y="1866900"/>
          <p14:tracePt t="127435" x="7813675" y="1866900"/>
          <p14:tracePt t="127460" x="7823200" y="1857375"/>
          <p14:tracePt t="127476" x="7831138" y="1849438"/>
          <p14:tracePt t="127484" x="7840663" y="1839913"/>
          <p14:tracePt t="127499" x="7850188" y="1830388"/>
          <p14:tracePt t="127516" x="7875588" y="1803400"/>
          <p14:tracePt t="127532" x="7885113" y="1785938"/>
          <p14:tracePt t="127549" x="7902575" y="1768475"/>
          <p14:tracePt t="127566" x="7902575" y="1758950"/>
          <p14:tracePt t="127583" x="7902575" y="1731963"/>
          <p14:tracePt t="127600" x="7902575" y="1714500"/>
          <p14:tracePt t="127616" x="7912100" y="1697038"/>
          <p14:tracePt t="127632" x="7912100" y="1687513"/>
          <p14:tracePt t="127648" x="7912100" y="1679575"/>
          <p14:tracePt t="127665" x="7912100" y="1660525"/>
          <p14:tracePt t="127682" x="7912100" y="1643063"/>
          <p14:tracePt t="127699" x="7902575" y="1633538"/>
          <p14:tracePt t="127718" x="7867650" y="1616075"/>
          <p14:tracePt t="127733" x="7858125" y="1616075"/>
          <p14:tracePt t="127748" x="7858125" y="1608138"/>
          <p14:tracePt t="127765" x="7850188" y="1589088"/>
          <p14:tracePt t="127781" x="7831138" y="1581150"/>
          <p14:tracePt t="127798" x="7813675" y="1562100"/>
          <p14:tracePt t="127814" x="7796213" y="1554163"/>
          <p14:tracePt t="127831" x="7786688" y="1536700"/>
          <p14:tracePt t="127849" x="7778750" y="1490663"/>
          <p14:tracePt t="127865" x="7769225" y="1473200"/>
          <p14:tracePt t="127881" x="7759700" y="1455738"/>
          <p14:tracePt t="127898" x="7751763" y="1446213"/>
          <p14:tracePt t="127914" x="7751763" y="1438275"/>
          <p14:tracePt t="127931" x="7724775" y="1419225"/>
          <p14:tracePt t="127948" x="7715250" y="1411288"/>
          <p14:tracePt t="127966" x="7688263" y="1374775"/>
          <p14:tracePt t="127984" x="7670800" y="1357313"/>
          <p14:tracePt t="127999" x="7643813" y="1347788"/>
          <p14:tracePt t="128015" x="7616825" y="1330325"/>
          <p14:tracePt t="128032" x="7589838" y="1303338"/>
          <p14:tracePt t="128049" x="7572375" y="1295400"/>
          <p14:tracePt t="128067" x="7554913" y="1285875"/>
          <p14:tracePt t="128082" x="7537450" y="1268413"/>
          <p14:tracePt t="128099" x="7500938" y="1268413"/>
          <p14:tracePt t="128115" x="7483475" y="1258888"/>
          <p14:tracePt t="128133" x="7473950" y="1241425"/>
          <p14:tracePt t="128149" x="7466013" y="1241425"/>
          <p14:tracePt t="128165" x="7439025" y="1231900"/>
          <p14:tracePt t="128182" x="7429500" y="1231900"/>
          <p14:tracePt t="128199" x="7412038" y="1223963"/>
          <p14:tracePt t="128216" x="7394575" y="1214438"/>
          <p14:tracePt t="128232" x="7367588" y="1214438"/>
          <p14:tracePt t="128250" x="7350125" y="1214438"/>
          <p14:tracePt t="128265" x="7331075" y="1214438"/>
          <p14:tracePt t="128282" x="7313613" y="1214438"/>
          <p14:tracePt t="128298" x="7286625" y="1214438"/>
          <p14:tracePt t="128315" x="7259638" y="1214438"/>
          <p14:tracePt t="128331" x="7224713" y="1214438"/>
          <p14:tracePt t="128348" x="7197725" y="1223963"/>
          <p14:tracePt t="128365" x="7161213" y="1241425"/>
          <p14:tracePt t="128381" x="7143750" y="1250950"/>
          <p14:tracePt t="128416" x="7135813" y="1250950"/>
          <p14:tracePt t="128432" x="7126288" y="1250950"/>
          <p14:tracePt t="128449" x="7099300" y="1258888"/>
          <p14:tracePt t="128467" x="7072313" y="1268413"/>
          <p14:tracePt t="128482" x="7054850" y="1276350"/>
          <p14:tracePt t="128498" x="7037388" y="1276350"/>
          <p14:tracePt t="128515" x="7018338" y="1285875"/>
          <p14:tracePt t="128531" x="7000875" y="1295400"/>
          <p14:tracePt t="128548" x="6992938" y="1312863"/>
          <p14:tracePt t="128565" x="6983413" y="1322388"/>
          <p14:tracePt t="128581" x="6973888" y="1322388"/>
          <p14:tracePt t="128599" x="6956425" y="1339850"/>
          <p14:tracePt t="128618" x="6929438" y="1357313"/>
          <p14:tracePt t="128632" x="6911975" y="1366838"/>
          <p14:tracePt t="128649" x="6902450" y="1384300"/>
          <p14:tracePt t="128665" x="6902450" y="1393825"/>
          <p14:tracePt t="128682" x="6884988" y="1393825"/>
          <p14:tracePt t="128699" x="6884988" y="1411288"/>
          <p14:tracePt t="128716" x="6875463" y="1428750"/>
          <p14:tracePt t="128734" x="6875463" y="1446213"/>
          <p14:tracePt t="128749" x="6875463" y="1473200"/>
          <p14:tracePt t="128766" x="6875463" y="1482725"/>
          <p14:tracePt t="128785" x="6875463" y="1500188"/>
          <p14:tracePt t="128800" x="6875463" y="1517650"/>
          <p14:tracePt t="128815" x="6875463" y="1544638"/>
          <p14:tracePt t="128831" x="6875463" y="1562100"/>
          <p14:tracePt t="128848" x="6894513" y="1581150"/>
          <p14:tracePt t="128866" x="6894513" y="1608138"/>
          <p14:tracePt t="128883" x="6902450" y="1625600"/>
          <p14:tracePt t="128899" x="6911975" y="1633538"/>
          <p14:tracePt t="128916" x="6911975" y="1643063"/>
          <p14:tracePt t="128932" x="6929438" y="1660525"/>
          <p14:tracePt t="128965" x="6938963" y="1687513"/>
          <p14:tracePt t="128983" x="6965950" y="1714500"/>
          <p14:tracePt t="129000" x="6983413" y="1731963"/>
          <p14:tracePt t="129015" x="6992938" y="1758950"/>
          <p14:tracePt t="129031" x="7010400" y="1776413"/>
          <p14:tracePt t="129049" x="7027863" y="1795463"/>
          <p14:tracePt t="129066" x="7054850" y="1812925"/>
          <p14:tracePt t="129082" x="7072313" y="1839913"/>
          <p14:tracePt t="129099" x="7089775" y="1857375"/>
          <p14:tracePt t="129115" x="7116763" y="1874838"/>
          <p14:tracePt t="129134" x="7143750" y="1911350"/>
          <p14:tracePt t="129150" x="7161213" y="1920875"/>
          <p14:tracePt t="129166" x="7188200" y="1938338"/>
          <p14:tracePt t="129182" x="7207250" y="1955800"/>
          <p14:tracePt t="129199" x="7224713" y="1982788"/>
          <p14:tracePt t="129215" x="7242175" y="1992313"/>
          <p14:tracePt t="129232" x="7269163" y="2000250"/>
          <p14:tracePt t="129250" x="7296150" y="2000250"/>
          <p14:tracePt t="129266" x="7323138" y="2000250"/>
          <p14:tracePt t="129283" x="7340600" y="2000250"/>
          <p14:tracePt t="129299" x="7358063" y="2009775"/>
          <p14:tracePt t="129316" x="7375525" y="2009775"/>
          <p14:tracePt t="129333" x="7402513" y="2009775"/>
          <p14:tracePt t="129349" x="7421563" y="2009775"/>
          <p14:tracePt t="129368" x="7466013" y="2009775"/>
          <p14:tracePt t="129384" x="7483475" y="2009775"/>
          <p14:tracePt t="129400" x="7500938" y="2009775"/>
          <p14:tracePt t="129416" x="7518400" y="2009775"/>
          <p14:tracePt t="129432" x="7537450" y="2009775"/>
          <p14:tracePt t="129448" x="7554913" y="2009775"/>
          <p14:tracePt t="129465" x="7572375" y="2009775"/>
          <p14:tracePt t="129481" x="7608888" y="2009775"/>
          <p14:tracePt t="129498" x="7626350" y="2000250"/>
          <p14:tracePt t="129515" x="7643813" y="2000250"/>
          <p14:tracePt t="129531" x="7670800" y="1992313"/>
          <p14:tracePt t="129548" x="7688263" y="1982788"/>
          <p14:tracePt t="129565" x="7707313" y="1982788"/>
          <p14:tracePt t="129581" x="7724775" y="1982788"/>
          <p14:tracePt t="129598" x="7742238" y="1965325"/>
          <p14:tracePt t="129615" x="7751763" y="1965325"/>
          <p14:tracePt t="129631" x="7759700" y="1965325"/>
          <p14:tracePt t="129648" x="7778750" y="1955800"/>
          <p14:tracePt t="129664" x="7786688" y="1955800"/>
          <p14:tracePt t="129681" x="7796213" y="1946275"/>
          <p14:tracePt t="129698" x="7823200" y="1938338"/>
          <p14:tracePt t="129714" x="7840663" y="1938338"/>
          <p14:tracePt t="129731" x="7858125" y="1920875"/>
          <p14:tracePt t="129748" x="7885113" y="1911350"/>
          <p14:tracePt t="129765" x="7894638" y="1893888"/>
          <p14:tracePt t="129781" x="7902575" y="1884363"/>
          <p14:tracePt t="129798" x="7921625" y="1866900"/>
          <p14:tracePt t="129815" x="7929563" y="1857375"/>
          <p14:tracePt t="129831" x="7939088" y="1839913"/>
          <p14:tracePt t="129848" x="7947025" y="1812925"/>
          <p14:tracePt t="129865" x="7966075" y="1785938"/>
          <p14:tracePt t="129884" x="7993063" y="1741488"/>
          <p14:tracePt t="129900" x="8001000" y="1704975"/>
          <p14:tracePt t="129916" x="8027988" y="1697038"/>
          <p14:tracePt t="129932" x="8027988" y="1679575"/>
          <p14:tracePt t="129949" x="8027988" y="1670050"/>
          <p14:tracePt t="129965" x="8027988" y="1652588"/>
          <p14:tracePt t="129982" x="8027988" y="1633538"/>
          <p14:tracePt t="129999" x="8027988" y="1616075"/>
          <p14:tracePt t="130016" x="8027988" y="1598613"/>
          <p14:tracePt t="130034" x="8010525" y="1581150"/>
          <p14:tracePt t="130049" x="7993063" y="1554163"/>
          <p14:tracePt t="130065" x="7974013" y="1544638"/>
          <p14:tracePt t="130082" x="7966075" y="1536700"/>
          <p14:tracePt t="130099" x="7939088" y="1536700"/>
          <p14:tracePt t="130116" x="7921625" y="1527175"/>
          <p14:tracePt t="130132" x="7902575" y="1527175"/>
          <p14:tracePt t="130149" x="7867650" y="1490663"/>
          <p14:tracePt t="130165" x="7850188" y="1482725"/>
          <p14:tracePt t="130181" x="7831138" y="1465263"/>
          <p14:tracePt t="130198" x="7813675" y="1446213"/>
          <p14:tracePt t="130215" x="7786688" y="1419225"/>
          <p14:tracePt t="130231" x="7769225" y="1401763"/>
          <p14:tracePt t="130249" x="7759700" y="1384300"/>
          <p14:tracePt t="130266" x="7742238" y="1366838"/>
          <p14:tracePt t="130269" x="7732713" y="1366838"/>
          <p14:tracePt t="130285" x="7715250" y="1366838"/>
          <p14:tracePt t="130307" x="7707313" y="1357313"/>
          <p14:tracePt t="130315" x="7697788" y="1357313"/>
          <p14:tracePt t="130331" x="7680325" y="1339850"/>
          <p14:tracePt t="130348" x="7661275" y="1330325"/>
          <p14:tracePt t="130365" x="7635875" y="1330325"/>
          <p14:tracePt t="130381" x="7616825" y="1322388"/>
          <p14:tracePt t="130398" x="7589838" y="1312863"/>
          <p14:tracePt t="130415" x="7564438" y="1312863"/>
          <p14:tracePt t="130432" x="7545388" y="1303338"/>
          <p14:tracePt t="130449" x="7527925" y="1303338"/>
          <p14:tracePt t="130466" x="7493000" y="1303338"/>
          <p14:tracePt t="130482" x="7429500" y="1303338"/>
          <p14:tracePt t="130499" x="7402513" y="1295400"/>
          <p14:tracePt t="130516" x="7375525" y="1285875"/>
          <p14:tracePt t="130532" x="7358063" y="1268413"/>
          <p14:tracePt t="130551" x="7350125" y="1268413"/>
          <p14:tracePt t="130567" x="7331075" y="1268413"/>
          <p14:tracePt t="130582" x="7304088" y="1268413"/>
          <p14:tracePt t="130599" x="7286625" y="1268413"/>
          <p14:tracePt t="130616" x="7278688" y="1268413"/>
          <p14:tracePt t="130632" x="7269163" y="1268413"/>
          <p14:tracePt t="130649" x="7259638" y="1268413"/>
          <p14:tracePt t="130667" x="7251700" y="1268413"/>
          <p14:tracePt t="130682" x="7242175" y="1268413"/>
          <p14:tracePt t="130698" x="7224713" y="1268413"/>
          <p14:tracePt t="130715" x="7207250" y="1268413"/>
          <p14:tracePt t="130731" x="7188200" y="1268413"/>
          <p14:tracePt t="130748" x="7170738" y="1276350"/>
          <p14:tracePt t="130765" x="7143750" y="1276350"/>
          <p14:tracePt t="130767" x="7135813" y="1285875"/>
          <p14:tracePt t="130783" x="7126288" y="1285875"/>
          <p14:tracePt t="130829" x="7116763" y="1295400"/>
          <p14:tracePt t="130845" x="7108825" y="1295400"/>
          <p14:tracePt t="130853" x="7081838" y="1303338"/>
          <p14:tracePt t="130865" x="7072313" y="1312863"/>
          <p14:tracePt t="130881" x="7054850" y="1312863"/>
          <p14:tracePt t="130898" x="7037388" y="1312863"/>
          <p14:tracePt t="130915" x="7018338" y="1322388"/>
          <p14:tracePt t="130931" x="6992938" y="1347788"/>
          <p14:tracePt t="130949" x="6973888" y="1357313"/>
          <p14:tracePt t="130966" x="6965950" y="1366838"/>
          <p14:tracePt t="130999" x="6938963" y="1374775"/>
          <p14:tracePt t="131016" x="6921500" y="1393825"/>
          <p14:tracePt t="131034" x="6884988" y="1438275"/>
          <p14:tracePt t="131050" x="6875463" y="1473200"/>
          <p14:tracePt t="131068" x="6875463" y="1482725"/>
          <p14:tracePt t="131082" x="6867525" y="1490663"/>
          <p14:tracePt t="131099" x="6867525" y="1509713"/>
          <p14:tracePt t="131116" x="6867525" y="1517650"/>
          <p14:tracePt t="131132" x="6867525" y="1544638"/>
          <p14:tracePt t="131149" x="6867525" y="1554163"/>
          <p14:tracePt t="131166" x="6867525" y="1562100"/>
          <p14:tracePt t="131181" x="6867525" y="1581150"/>
          <p14:tracePt t="131198" x="6875463" y="1616075"/>
          <p14:tracePt t="131215" x="6894513" y="1633538"/>
          <p14:tracePt t="131232" x="6902450" y="1652588"/>
          <p14:tracePt t="131248" x="6911975" y="1660525"/>
          <p14:tracePt t="131265" x="6921500" y="1679575"/>
          <p14:tracePt t="131281" x="6938963" y="1697038"/>
          <p14:tracePt t="131298" x="6956425" y="1714500"/>
          <p14:tracePt t="131315" x="6992938" y="1741488"/>
          <p14:tracePt t="131331" x="7027863" y="1768475"/>
          <p14:tracePt t="131349" x="7045325" y="1785938"/>
          <p14:tracePt t="131365" x="7064375" y="1803400"/>
          <p14:tracePt t="131381" x="7072313" y="1830388"/>
          <p14:tracePt t="131398" x="7089775" y="1839913"/>
          <p14:tracePt t="131415" x="7116763" y="1857375"/>
          <p14:tracePt t="131431" x="7135813" y="1866900"/>
          <p14:tracePt t="131448" x="7161213" y="1901825"/>
          <p14:tracePt t="131465" x="7188200" y="1911350"/>
          <p14:tracePt t="131481" x="7207250" y="1928813"/>
          <p14:tracePt t="131498" x="7224713" y="1946275"/>
          <p14:tracePt t="131515" x="7232650" y="1946275"/>
          <p14:tracePt t="131531" x="7259638" y="1955800"/>
          <p14:tracePt t="131548" x="7269163" y="1955800"/>
          <p14:tracePt t="131565" x="7286625" y="1982788"/>
          <p14:tracePt t="131581" x="7304088" y="1982788"/>
          <p14:tracePt t="131598" x="7331075" y="1982788"/>
          <p14:tracePt t="131615" x="7350125" y="1992313"/>
          <p14:tracePt t="131631" x="7367588" y="1992313"/>
          <p14:tracePt t="131648" x="7375525" y="2000250"/>
          <p14:tracePt t="131665" x="7402513" y="2000250"/>
          <p14:tracePt t="131682" x="7421563" y="2000250"/>
          <p14:tracePt t="131698" x="7439025" y="2000250"/>
          <p14:tracePt t="131715" x="7456488" y="2000250"/>
          <p14:tracePt t="131731" x="7483475" y="2000250"/>
          <p14:tracePt t="131748" x="7500938" y="2000250"/>
          <p14:tracePt t="131765" x="7518400" y="2000250"/>
          <p14:tracePt t="131781" x="7527925" y="2000250"/>
          <p14:tracePt t="131801" x="7545388" y="2000250"/>
          <p14:tracePt t="131816" x="7554913" y="2009775"/>
          <p14:tracePt t="131831" x="7564438" y="2009775"/>
          <p14:tracePt t="131848" x="7572375" y="2017713"/>
          <p14:tracePt t="131865" x="7589838" y="2017713"/>
          <p14:tracePt t="131881" x="7599363" y="2017713"/>
          <p14:tracePt t="131898" x="7616825" y="2017713"/>
          <p14:tracePt t="131915" x="7626350" y="2017713"/>
          <p14:tracePt t="131931" x="7643813" y="2017713"/>
          <p14:tracePt t="131948" x="7661275" y="2017713"/>
          <p14:tracePt t="131965" x="7670800" y="2017713"/>
          <p14:tracePt t="132011" x="7680325" y="2017713"/>
          <p14:tracePt t="132027" x="7697788" y="2017713"/>
          <p14:tracePt t="132035" x="7707313" y="2009775"/>
          <p14:tracePt t="132048" x="7715250" y="2009775"/>
          <p14:tracePt t="132065" x="7732713" y="2000250"/>
          <p14:tracePt t="132082" x="7769225" y="1965325"/>
          <p14:tracePt t="132098" x="7786688" y="1955800"/>
          <p14:tracePt t="132115" x="7796213" y="1938338"/>
          <p14:tracePt t="132131" x="7804150" y="1928813"/>
          <p14:tracePt t="132148" x="7813675" y="1920875"/>
          <p14:tracePt t="132183" x="7823200" y="1911350"/>
          <p14:tracePt t="132223" x="7840663" y="1901825"/>
          <p14:tracePt t="132239" x="7850188" y="1866900"/>
          <p14:tracePt t="132247" x="7858125" y="1849438"/>
          <p14:tracePt t="132253" x="7858125" y="1839913"/>
          <p14:tracePt t="132265" x="7867650" y="1830388"/>
          <p14:tracePt t="132282" x="7875588" y="1812925"/>
          <p14:tracePt t="132298" x="7885113" y="1795463"/>
          <p14:tracePt t="132315" x="7902575" y="1785938"/>
          <p14:tracePt t="132331" x="7912100" y="1785938"/>
          <p14:tracePt t="132348" x="7929563" y="1751013"/>
          <p14:tracePt t="132366" x="7939088" y="1741488"/>
          <p14:tracePt t="132382" x="7956550" y="1724025"/>
          <p14:tracePt t="132398" x="7966075" y="1697038"/>
          <p14:tracePt t="132415" x="7966075" y="1679575"/>
          <p14:tracePt t="132431" x="7966075" y="1670050"/>
          <p14:tracePt t="132448" x="7966075" y="1643063"/>
          <p14:tracePt t="132465" x="7966075" y="1625600"/>
          <p14:tracePt t="132481" x="7966075" y="1608138"/>
          <p14:tracePt t="132498" x="7947025" y="1589088"/>
          <p14:tracePt t="132515" x="7929563" y="1571625"/>
          <p14:tracePt t="132531" x="7912100" y="1544638"/>
          <p14:tracePt t="132548" x="7885113" y="1527175"/>
          <p14:tracePt t="132565" x="7875588" y="1517650"/>
          <p14:tracePt t="132581" x="7858125" y="1500188"/>
          <p14:tracePt t="132598" x="7850188" y="1490663"/>
          <p14:tracePt t="132615" x="7813675" y="1455738"/>
          <p14:tracePt t="132631" x="7804150" y="1446213"/>
          <p14:tracePt t="132648" x="7786688" y="1428750"/>
          <p14:tracePt t="132665" x="7778750" y="1419225"/>
          <p14:tracePt t="132681" x="7769225" y="1401763"/>
          <p14:tracePt t="132698" x="7742238" y="1384300"/>
          <p14:tracePt t="132715" x="7715250" y="1357313"/>
          <p14:tracePt t="132731" x="7697788" y="1330325"/>
          <p14:tracePt t="132748" x="7670800" y="1322388"/>
          <p14:tracePt t="132765" x="7653338" y="1312863"/>
          <p14:tracePt t="132782" x="7626350" y="1312863"/>
          <p14:tracePt t="132798" x="7572375" y="1312863"/>
          <p14:tracePt t="132815" x="7545388" y="1303338"/>
          <p14:tracePt t="132831" x="7500938" y="1295400"/>
          <p14:tracePt t="132848" x="7466013" y="1268413"/>
          <p14:tracePt t="132865" x="7402513" y="1223963"/>
          <p14:tracePt t="132882" x="7385050" y="1204913"/>
          <p14:tracePt t="132898" x="7367588" y="1187450"/>
          <p14:tracePt t="132915" x="7350125" y="1160463"/>
          <p14:tracePt t="132932" x="7323138" y="1143000"/>
          <p14:tracePt t="132948" x="7304088" y="1133475"/>
          <p14:tracePt t="132965" x="7296150" y="1125538"/>
          <p14:tracePt t="132981" x="7286625" y="1125538"/>
          <p14:tracePt t="132998" x="7278688" y="1125538"/>
          <p14:tracePt t="133031" x="7251700" y="1116013"/>
          <p14:tracePt t="133048" x="7232650" y="1116013"/>
          <p14:tracePt t="133065" x="7215188" y="1116013"/>
          <p14:tracePt t="133082" x="7197725" y="1116013"/>
          <p14:tracePt t="133098" x="7170738" y="1116013"/>
          <p14:tracePt t="133115" x="7153275" y="1116013"/>
          <p14:tracePt t="133131" x="7135813" y="1125538"/>
          <p14:tracePt t="133148" x="7108825" y="1125538"/>
          <p14:tracePt t="133165" x="7089775" y="1125538"/>
          <p14:tracePt t="133181" x="7072313" y="1125538"/>
          <p14:tracePt t="133198" x="7054850" y="1133475"/>
          <p14:tracePt t="133216" x="7018338" y="1143000"/>
          <p14:tracePt t="133233" x="7010400" y="1152525"/>
          <p14:tracePt t="133249" x="7000875" y="1152525"/>
          <p14:tracePt t="133266" x="6983413" y="1179513"/>
          <p14:tracePt t="133283" x="6956425" y="1196975"/>
          <p14:tracePt t="133299" x="6946900" y="1214438"/>
          <p14:tracePt t="133315" x="6929438" y="1231900"/>
          <p14:tracePt t="133332" x="6921500" y="1250950"/>
          <p14:tracePt t="133349" x="6911975" y="1268413"/>
          <p14:tracePt t="133366" x="6902450" y="1285875"/>
          <p14:tracePt t="133382" x="6884988" y="1322388"/>
          <p14:tracePt t="133399" x="6875463" y="1339850"/>
          <p14:tracePt t="133415" x="6867525" y="1357313"/>
          <p14:tracePt t="133433" x="6858000" y="1384300"/>
          <p14:tracePt t="133449" x="6850063" y="1401763"/>
          <p14:tracePt t="133466" x="6850063" y="1419225"/>
          <p14:tracePt t="133484" x="6840538" y="1465263"/>
          <p14:tracePt t="133500" x="6840538" y="1482725"/>
          <p14:tracePt t="133515" x="6840538" y="1490663"/>
          <p14:tracePt t="133532" x="6840538" y="1509713"/>
          <p14:tracePt t="133548" x="6840538" y="1527175"/>
          <p14:tracePt t="133565" x="6840538" y="1554163"/>
          <p14:tracePt t="133582" x="6840538" y="1608138"/>
          <p14:tracePt t="133598" x="6840538" y="1633538"/>
          <p14:tracePt t="133615" x="6850063" y="1660525"/>
          <p14:tracePt t="133632" x="6850063" y="1670050"/>
          <p14:tracePt t="133648" x="6858000" y="1679575"/>
          <p14:tracePt t="133665" x="6875463" y="1697038"/>
          <p14:tracePt t="133681" x="6884988" y="1724025"/>
          <p14:tracePt t="133699" x="6902450" y="1731963"/>
          <p14:tracePt t="133716" x="6921500" y="1741488"/>
          <p14:tracePt t="133733" x="6938963" y="1768475"/>
          <p14:tracePt t="133749" x="6956425" y="1785938"/>
          <p14:tracePt t="133766" x="6983413" y="1803400"/>
          <p14:tracePt t="133783" x="7000875" y="1812925"/>
          <p14:tracePt t="133799" x="7018338" y="1830388"/>
          <p14:tracePt t="133817" x="7045325" y="1849438"/>
          <p14:tracePt t="133834" x="7072313" y="1874838"/>
          <p14:tracePt t="133851" x="7089775" y="1884363"/>
          <p14:tracePt t="133866" x="7116763" y="1901825"/>
          <p14:tracePt t="133883" x="7135813" y="1911350"/>
          <p14:tracePt t="133899" x="7153275" y="1928813"/>
          <p14:tracePt t="133916" x="7170738" y="1946275"/>
          <p14:tracePt t="133933" x="7197725" y="1946275"/>
          <p14:tracePt t="133950" x="7215188" y="1955800"/>
          <p14:tracePt t="133966" x="7232650" y="1955800"/>
          <p14:tracePt t="133984" x="7286625" y="1965325"/>
          <p14:tracePt t="134002" x="7313613" y="1965325"/>
          <p14:tracePt t="134017" x="7323138" y="1973263"/>
          <p14:tracePt t="134033" x="7331075" y="1973263"/>
          <p14:tracePt t="134050" x="7340600" y="1973263"/>
          <p14:tracePt t="134067" x="7358063" y="1973263"/>
          <p14:tracePt t="134083" x="7375525" y="1973263"/>
          <p14:tracePt t="134099" x="7402513" y="1973263"/>
          <p14:tracePt t="134115" x="7429500" y="1973263"/>
          <p14:tracePt t="134132" x="7446963" y="1973263"/>
          <p14:tracePt t="134148" x="7473950" y="1973263"/>
          <p14:tracePt t="134165" x="7493000" y="1982788"/>
          <p14:tracePt t="134182" x="7510463" y="1982788"/>
          <p14:tracePt t="134198" x="7518400" y="1982788"/>
          <p14:tracePt t="134215" x="7545388" y="1982788"/>
          <p14:tracePt t="134232" x="7554913" y="1982788"/>
          <p14:tracePt t="134251" x="7572375" y="1982788"/>
          <p14:tracePt t="134267" x="7589838" y="1982788"/>
          <p14:tracePt t="134283" x="7616825" y="1982788"/>
          <p14:tracePt t="134300" x="7635875" y="1973263"/>
          <p14:tracePt t="134317" x="7653338" y="1965325"/>
          <p14:tracePt t="134333" x="7670800" y="1955800"/>
          <p14:tracePt t="134349" x="7697788" y="1928813"/>
          <p14:tracePt t="134367" x="7715250" y="1928813"/>
          <p14:tracePt t="134423" x="7724775" y="1920875"/>
          <p14:tracePt t="134431" x="7732713" y="1920875"/>
          <p14:tracePt t="134440" x="7742238" y="1911350"/>
          <p14:tracePt t="134450" x="7759700" y="1901825"/>
          <p14:tracePt t="134466" x="7778750" y="1893888"/>
          <p14:tracePt t="134484" x="7796213" y="1874838"/>
          <p14:tracePt t="134501" x="7813675" y="1849438"/>
          <p14:tracePt t="134517" x="7840663" y="1822450"/>
          <p14:tracePt t="134533" x="7858125" y="1795463"/>
          <p14:tracePt t="134549" x="7875588" y="1776413"/>
          <p14:tracePt t="134566" x="7885113" y="1758950"/>
          <p14:tracePt t="134583" x="7885113" y="1741488"/>
          <p14:tracePt t="134599" x="7885113" y="1714500"/>
          <p14:tracePt t="134616" x="7885113" y="1697038"/>
          <p14:tracePt t="134632" x="7885113" y="1670050"/>
          <p14:tracePt t="134649" x="7885113" y="1643063"/>
          <p14:tracePt t="134665" x="7875588" y="1625600"/>
          <p14:tracePt t="134682" x="7858125" y="1616075"/>
          <p14:tracePt t="134698" x="7840663" y="1598613"/>
          <p14:tracePt t="134715" x="7831138" y="1581150"/>
          <p14:tracePt t="134732" x="7813675" y="1562100"/>
          <p14:tracePt t="134748" x="7804150" y="1554163"/>
          <p14:tracePt t="134766" x="7786688" y="1554163"/>
          <p14:tracePt t="134782" x="7769225" y="1544638"/>
          <p14:tracePt t="134798" x="7742238" y="1536700"/>
          <p14:tracePt t="134815" x="7724775" y="1509713"/>
          <p14:tracePt t="134832" x="7707313" y="1490663"/>
          <p14:tracePt t="134848" x="7688263" y="1473200"/>
          <p14:tracePt t="134867" x="7670800" y="1465263"/>
          <p14:tracePt t="134883" x="7653338" y="1446213"/>
          <p14:tracePt t="134901" x="7635875" y="1419225"/>
          <p14:tracePt t="134916" x="7616825" y="1411288"/>
          <p14:tracePt t="134933" x="7589838" y="1401763"/>
          <p14:tracePt t="134949" x="7572375" y="1393825"/>
          <p14:tracePt t="134966" x="7537450" y="1384300"/>
          <p14:tracePt t="134983" x="7518400" y="1357313"/>
          <p14:tracePt t="135001" x="7493000" y="1339850"/>
          <p14:tracePt t="135017" x="7466013" y="1339850"/>
          <p14:tracePt t="135033" x="7439025" y="1330325"/>
          <p14:tracePt t="135049" x="7421563" y="1330325"/>
          <p14:tracePt t="135066" x="7394575" y="1322388"/>
          <p14:tracePt t="135083" x="7375525" y="1322388"/>
          <p14:tracePt t="135099" x="7358063" y="1322388"/>
          <p14:tracePt t="135116" x="7340600" y="1312863"/>
          <p14:tracePt t="135134" x="7313613" y="1312863"/>
          <p14:tracePt t="135151" x="7296150" y="1295400"/>
          <p14:tracePt t="135167" x="7278688" y="1295400"/>
          <p14:tracePt t="135183" x="7251700" y="1276350"/>
          <p14:tracePt t="135199" x="7232650" y="1276350"/>
          <p14:tracePt t="135215" x="7232650" y="1268413"/>
          <p14:tracePt t="135232" x="7224713" y="1268413"/>
          <p14:tracePt t="135266" x="7207250" y="1258888"/>
          <p14:tracePt t="135282" x="7180263" y="1258888"/>
          <p14:tracePt t="135298" x="7161213" y="1258888"/>
          <p14:tracePt t="135315" x="7153275" y="1258888"/>
          <p14:tracePt t="135332" x="7143750" y="1258888"/>
          <p14:tracePt t="135365" x="7135813" y="1258888"/>
          <p14:tracePt t="135382" x="7108825" y="1258888"/>
          <p14:tracePt t="135398" x="7099300" y="1258888"/>
          <p14:tracePt t="135439" x="7089775" y="1258888"/>
          <p14:tracePt t="135495" x="7081838" y="1258888"/>
          <p14:tracePt t="135505" x="7072313" y="1268413"/>
          <p14:tracePt t="135517" x="7054850" y="1276350"/>
          <p14:tracePt t="135533" x="7027863" y="1285875"/>
          <p14:tracePt t="135550" x="7018338" y="1303338"/>
          <p14:tracePt t="135619" x="7010400" y="1312863"/>
          <p14:tracePt t="135643" x="7000875" y="1312863"/>
          <p14:tracePt t="135683" x="6992938" y="1322388"/>
          <p14:tracePt t="135692" x="6992938" y="1330325"/>
          <p14:tracePt t="135700" x="6983413" y="1339850"/>
          <p14:tracePt t="135716" x="6973888" y="1347788"/>
          <p14:tracePt t="135733" x="6973888" y="1374775"/>
          <p14:tracePt t="135749" x="6956425" y="1384300"/>
          <p14:tracePt t="135765" x="6956425" y="1393825"/>
          <p14:tracePt t="135782" x="6956425" y="1411288"/>
          <p14:tracePt t="135799" x="6946900" y="1428750"/>
          <p14:tracePt t="135816" x="6946900" y="1446213"/>
          <p14:tracePt t="135832" x="6938963" y="1455738"/>
          <p14:tracePt t="135848" x="6938963" y="1465263"/>
          <p14:tracePt t="135892" x="6938963" y="1473200"/>
          <p14:tracePt t="135924" x="6938963" y="1482725"/>
          <p14:tracePt t="135931" x="6938963" y="1490663"/>
          <p14:tracePt t="135940" x="6938963" y="1500188"/>
          <p14:tracePt t="135948" x="6938963" y="1517650"/>
          <p14:tracePt t="135965" x="6946900" y="1536700"/>
          <p14:tracePt t="135983" x="6965950" y="1554163"/>
          <p14:tracePt t="135999" x="6973888" y="1562100"/>
          <p14:tracePt t="136016" x="6983413" y="1571625"/>
          <p14:tracePt t="136033" x="6983413" y="1581150"/>
          <p14:tracePt t="136051" x="7000875" y="1608138"/>
          <p14:tracePt t="136066" x="7018338" y="1616075"/>
          <p14:tracePt t="136083" x="7045325" y="1633538"/>
          <p14:tracePt t="136099" x="7064375" y="1652588"/>
          <p14:tracePt t="136116" x="7081838" y="1679575"/>
          <p14:tracePt t="136133" x="7089775" y="1697038"/>
          <p14:tracePt t="136151" x="7099300" y="1724025"/>
          <p14:tracePt t="136166" x="7116763" y="1741488"/>
          <p14:tracePt t="136183" x="7116763" y="1758950"/>
          <p14:tracePt t="136200" x="7135813" y="1776413"/>
          <p14:tracePt t="136216" x="7143750" y="1785938"/>
          <p14:tracePt t="136233" x="7153275" y="1812925"/>
          <p14:tracePt t="136249" x="7153275" y="1822450"/>
          <p14:tracePt t="136266" x="7161213" y="1830388"/>
          <p14:tracePt t="136345" x="7161213" y="1839913"/>
          <p14:tracePt t="136361" x="7135813" y="1866900"/>
          <p14:tracePt t="136369" x="7116763" y="1884363"/>
          <p14:tracePt t="136382" x="7099300" y="1901825"/>
          <p14:tracePt t="136398" x="7027863" y="1920875"/>
          <p14:tracePt t="136416" x="6911975" y="1938338"/>
          <p14:tracePt t="136432" x="6867525" y="1965325"/>
          <p14:tracePt t="136449" x="6831013" y="1973263"/>
          <p14:tracePt t="136466" x="6813550" y="1982788"/>
          <p14:tracePt t="136482" x="6769100" y="1992313"/>
          <p14:tracePt t="136498" x="6732588" y="2017713"/>
          <p14:tracePt t="136517" x="6670675" y="2036763"/>
          <p14:tracePt t="136535" x="6626225" y="2071688"/>
          <p14:tracePt t="136552" x="6616700" y="2089150"/>
          <p14:tracePt t="136567" x="6608763" y="2108200"/>
          <p14:tracePt t="136584" x="6608763" y="2143125"/>
          <p14:tracePt t="136600" x="6599238" y="2179638"/>
          <p14:tracePt t="136616" x="6572250" y="2206625"/>
          <p14:tracePt t="136633" x="6554788" y="2241550"/>
          <p14:tracePt t="136650" x="6527800" y="2278063"/>
          <p14:tracePt t="136666" x="6510338" y="2295525"/>
          <p14:tracePt t="136683" x="6492875" y="2322513"/>
          <p14:tracePt t="136700" x="6483350" y="2349500"/>
          <p14:tracePt t="136716" x="6456363" y="2366963"/>
          <p14:tracePt t="136733" x="6446838" y="2374900"/>
          <p14:tracePt t="136750" x="6438900" y="2374900"/>
          <p14:tracePt t="136766" x="6429375" y="2374900"/>
          <p14:tracePt t="136785" x="6402388" y="2393950"/>
          <p14:tracePt t="136801" x="6375400" y="2393950"/>
          <p14:tracePt t="136817" x="6367463" y="2393950"/>
          <p14:tracePt t="136833" x="6350000" y="2411413"/>
          <p14:tracePt t="136849" x="6330950" y="2420938"/>
          <p14:tracePt t="136866" x="6303963" y="2428875"/>
          <p14:tracePt t="136882" x="6286500" y="2438400"/>
          <p14:tracePt t="136899" x="6278563" y="2438400"/>
          <p14:tracePt t="136916" x="6259513" y="2446338"/>
          <p14:tracePt t="136933" x="6224588" y="2455863"/>
          <p14:tracePt t="136950" x="6207125" y="2473325"/>
          <p14:tracePt t="136967" x="6188075" y="2492375"/>
          <p14:tracePt t="136983" x="6161088" y="2500313"/>
          <p14:tracePt t="137131" x="6161088" y="2517775"/>
          <p14:tracePt t="137145" x="6161088" y="2554288"/>
          <p14:tracePt t="137161" x="6161088" y="2571750"/>
          <p14:tracePt t="137170" x="6161088" y="2581275"/>
          <p14:tracePt t="137183" x="6161088" y="2589213"/>
          <p14:tracePt t="137201" x="6161088" y="2616200"/>
          <p14:tracePt t="137216" x="6161088" y="2652713"/>
          <p14:tracePt t="137233" x="6161088" y="2670175"/>
          <p14:tracePt t="137249" x="6161088" y="2706688"/>
          <p14:tracePt t="137266" x="6161088" y="2724150"/>
          <p14:tracePt t="137283" x="6161088" y="2741613"/>
          <p14:tracePt t="137299" x="6180138" y="2759075"/>
          <p14:tracePt t="137316" x="6180138" y="2795588"/>
          <p14:tracePt t="137333" x="6188075" y="2813050"/>
          <p14:tracePt t="137349" x="6188075" y="2849563"/>
          <p14:tracePt t="137365" x="6188075" y="2867025"/>
          <p14:tracePt t="137382" x="6188075" y="2884488"/>
          <p14:tracePt t="137399" x="6188075" y="2911475"/>
          <p14:tracePt t="137415" x="6197600" y="2928938"/>
          <p14:tracePt t="137432" x="6197600" y="2946400"/>
          <p14:tracePt t="137449" x="6197600" y="2965450"/>
          <p14:tracePt t="137466" x="6197600" y="3000375"/>
          <p14:tracePt t="137482" x="6197600" y="3009900"/>
          <p14:tracePt t="137499" x="6197600" y="3027363"/>
          <p14:tracePt t="137516" x="6197600" y="3044825"/>
          <p14:tracePt t="137532" x="6197600" y="3081338"/>
          <p14:tracePt t="137549" x="6197600" y="3098800"/>
          <p14:tracePt t="137566" x="6197600" y="3135313"/>
          <p14:tracePt t="137582" x="6197600" y="3160713"/>
          <p14:tracePt t="137599" x="6197600" y="3187700"/>
          <p14:tracePt t="137616" x="6197600" y="3214688"/>
          <p14:tracePt t="137633" x="6197600" y="3251200"/>
          <p14:tracePt t="137650" x="6197600" y="3268663"/>
          <p14:tracePt t="137666" x="6188075" y="3286125"/>
          <p14:tracePt t="137683" x="6188075" y="3303588"/>
          <p14:tracePt t="137701" x="6170613" y="3340100"/>
          <p14:tracePt t="137717" x="6170613" y="3357563"/>
          <p14:tracePt t="137733" x="6170613" y="3375025"/>
          <p14:tracePt t="137750" x="6170613" y="3411538"/>
          <p14:tracePt t="137767" x="6170613" y="3446463"/>
          <p14:tracePt t="137783" x="6170613" y="3492500"/>
          <p14:tracePt t="137800" x="6170613" y="3509963"/>
          <p14:tracePt t="137818" x="6170613" y="3536950"/>
          <p14:tracePt t="137834" x="6170613" y="3581400"/>
          <p14:tracePt t="137850" x="6170613" y="3616325"/>
          <p14:tracePt t="137867" x="6170613" y="3662363"/>
          <p14:tracePt t="137884" x="6170613" y="3687763"/>
          <p14:tracePt t="137900" x="6170613" y="3714750"/>
          <p14:tracePt t="137917" x="6170613" y="3733800"/>
          <p14:tracePt t="137933" x="6170613" y="3751263"/>
          <p14:tracePt t="137951" x="6161088" y="3822700"/>
          <p14:tracePt t="137967" x="6153150" y="3867150"/>
          <p14:tracePt t="137983" x="6153150" y="3929063"/>
          <p14:tracePt t="137999" x="6153150" y="3973513"/>
          <p14:tracePt t="138016" x="6153150" y="4019550"/>
          <p14:tracePt t="138032" x="6153150" y="4064000"/>
          <p14:tracePt t="138049" x="6153150" y="4098925"/>
          <p14:tracePt t="138065" x="6153150" y="4116388"/>
          <p14:tracePt t="138082" x="6153150" y="4152900"/>
          <p14:tracePt t="138099" x="6135688" y="4214813"/>
          <p14:tracePt t="138116" x="6126163" y="4268788"/>
          <p14:tracePt t="138133" x="6116638" y="4330700"/>
          <p14:tracePt t="138150" x="6116638" y="4376738"/>
          <p14:tracePt t="138167" x="6099175" y="4411663"/>
          <p14:tracePt t="138183" x="6099175" y="4429125"/>
          <p14:tracePt t="138201" x="6099175" y="4456113"/>
          <p14:tracePt t="138217" x="6099175" y="4473575"/>
          <p14:tracePt t="138233" x="6099175" y="4500563"/>
          <p14:tracePt t="138250" x="6099175" y="4519613"/>
          <p14:tracePt t="138267" x="6099175" y="4537075"/>
          <p14:tracePt t="138283" x="6099175" y="4545013"/>
          <p14:tracePt t="138300" x="6099175" y="4572000"/>
          <p14:tracePt t="138316" x="6099175" y="4591050"/>
          <p14:tracePt t="138333" x="6099175" y="4608513"/>
          <p14:tracePt t="138349" x="6099175" y="4635500"/>
          <p14:tracePt t="138366" x="6099175" y="4670425"/>
          <p14:tracePt t="138383" x="6099175" y="4697413"/>
          <p14:tracePt t="138399" x="6099175" y="4714875"/>
          <p14:tracePt t="138416" x="6099175" y="4733925"/>
          <p14:tracePt t="138433" x="6099175" y="4751388"/>
          <p14:tracePt t="138452" x="6099175" y="4786313"/>
          <p14:tracePt t="138467" x="6099175" y="4805363"/>
          <p14:tracePt t="138483" x="6099175" y="4822825"/>
          <p14:tracePt t="138500" x="6099175" y="4830763"/>
          <p14:tracePt t="138517" x="6099175" y="4849813"/>
          <p14:tracePt t="138532" x="6099175" y="4857750"/>
          <p14:tracePt t="138549" x="6099175" y="4867275"/>
          <p14:tracePt t="138566" x="6099175" y="4876800"/>
          <p14:tracePt t="138582" x="6099175" y="4884738"/>
          <p14:tracePt t="138670" x="6108700" y="4876800"/>
          <p14:tracePt t="138678" x="6116638" y="4849813"/>
          <p14:tracePt t="138686" x="6116638" y="4830763"/>
          <p14:tracePt t="138699" x="6126163" y="4786313"/>
          <p14:tracePt t="138716" x="6170613" y="4652963"/>
          <p14:tracePt t="138732" x="6197600" y="4545013"/>
          <p14:tracePt t="138749" x="6232525" y="4367213"/>
          <p14:tracePt t="138766" x="6232525" y="4179888"/>
          <p14:tracePt t="138783" x="6232525" y="3983038"/>
          <p14:tracePt t="138799" x="6232525" y="3830638"/>
          <p14:tracePt t="138818" x="6232525" y="3687763"/>
          <p14:tracePt t="138833" x="6224588" y="3643313"/>
          <p14:tracePt t="138851" x="6224588" y="3536950"/>
          <p14:tracePt t="138867" x="6215063" y="3482975"/>
          <p14:tracePt t="138883" x="6215063" y="3438525"/>
          <p14:tracePt t="138900" x="6215063" y="3394075"/>
          <p14:tracePt t="138917" x="6215063" y="3349625"/>
          <p14:tracePt t="138933" x="6215063" y="3268663"/>
          <p14:tracePt t="138950" x="6197600" y="3197225"/>
          <p14:tracePt t="138967" x="6197600" y="3116263"/>
          <p14:tracePt t="138983" x="6188075" y="2992438"/>
          <p14:tracePt t="139000" x="6188075" y="2911475"/>
          <p14:tracePt t="139017" x="6170613" y="2830513"/>
          <p14:tracePt t="139033" x="6161088" y="2768600"/>
          <p14:tracePt t="139050" x="6161088" y="2724150"/>
          <p14:tracePt t="139069" x="6153150" y="2679700"/>
          <p14:tracePt t="139086" x="6153150" y="2660650"/>
          <p14:tracePt t="139099" x="6143625" y="2643188"/>
          <p14:tracePt t="139117" x="6143625" y="2598738"/>
          <p14:tracePt t="139133" x="6143625" y="2563813"/>
          <p14:tracePt t="139149" x="6143625" y="2536825"/>
          <p14:tracePt t="139166" x="6143625" y="2527300"/>
          <p14:tracePt t="139182" x="6143625" y="2500313"/>
          <p14:tracePt t="139199" x="6143625" y="2492375"/>
          <p14:tracePt t="139282" x="6143625" y="2509838"/>
          <p14:tracePt t="139290" x="6143625" y="2527300"/>
          <p14:tracePt t="139300" x="6126163" y="2571750"/>
          <p14:tracePt t="139318" x="6126163" y="2643188"/>
          <p14:tracePt t="139336" x="6126163" y="2759075"/>
          <p14:tracePt t="139351" x="6126163" y="2840038"/>
          <p14:tracePt t="139368" x="6126163" y="2911475"/>
          <p14:tracePt t="139384" x="6126163" y="3000375"/>
          <p14:tracePt t="139400" x="6116638" y="3116263"/>
          <p14:tracePt t="139417" x="6099175" y="3224213"/>
          <p14:tracePt t="139434" x="6099175" y="3330575"/>
          <p14:tracePt t="139450" x="6099175" y="3438525"/>
          <p14:tracePt t="139467" x="6099175" y="3544888"/>
          <p14:tracePt t="139484" x="6099175" y="3643313"/>
          <p14:tracePt t="139502" x="6072188" y="3813175"/>
          <p14:tracePt t="139517" x="6054725" y="3902075"/>
          <p14:tracePt t="139533" x="6045200" y="3983038"/>
          <p14:tracePt t="139551" x="6045200" y="4054475"/>
          <p14:tracePt t="139567" x="6037263" y="4108450"/>
          <p14:tracePt t="139583" x="6018213" y="4179888"/>
          <p14:tracePt t="139602" x="6018213" y="4278313"/>
          <p14:tracePt t="139618" x="6010275" y="4340225"/>
          <p14:tracePt t="139634" x="6010275" y="4421188"/>
          <p14:tracePt t="139649" x="6010275" y="4492625"/>
          <p14:tracePt t="139666" x="6010275" y="4572000"/>
          <p14:tracePt t="139682" x="6010275" y="4652963"/>
          <p14:tracePt t="139699" x="6010275" y="4697413"/>
          <p14:tracePt t="139716" x="6010275" y="4733925"/>
          <p14:tracePt t="139732" x="6010275" y="4759325"/>
          <p14:tracePt t="139749" x="6010275" y="4778375"/>
          <p14:tracePt t="139766" x="6018213" y="4813300"/>
          <p14:tracePt t="139782" x="6018213" y="4830763"/>
          <p14:tracePt t="139800" x="6027738" y="4849813"/>
          <p14:tracePt t="139816" x="6027738" y="4857750"/>
          <p14:tracePt t="139833" x="6027738" y="4876800"/>
          <p14:tracePt t="139850" x="6045200" y="4894263"/>
          <p14:tracePt t="139868" x="6045200" y="4902200"/>
          <p14:tracePt t="139883" x="6045200" y="4911725"/>
          <p14:tracePt t="139953" x="6054725" y="4911725"/>
          <p14:tracePt t="139970" x="6064250" y="4867275"/>
          <p14:tracePt t="139978" x="6081713" y="4805363"/>
          <p14:tracePt t="139986" x="6089650" y="4768850"/>
          <p14:tracePt t="140002" x="6135688" y="4616450"/>
          <p14:tracePt t="140018" x="6188075" y="4438650"/>
          <p14:tracePt t="140033" x="6251575" y="4233863"/>
          <p14:tracePt t="140050" x="6350000" y="3973513"/>
          <p14:tracePt t="140068" x="6438900" y="3679825"/>
          <p14:tracePt t="140084" x="6510338" y="3384550"/>
          <p14:tracePt t="140100" x="6564313" y="3108325"/>
          <p14:tracePt t="140117" x="6626225" y="2874963"/>
          <p14:tracePt t="140134" x="6653213" y="2768600"/>
          <p14:tracePt t="140150" x="6680200" y="2670175"/>
          <p14:tracePt t="140167" x="6707188" y="2608263"/>
          <p14:tracePt t="140184" x="6732588" y="2563813"/>
          <p14:tracePt t="140201" x="6751638" y="2527300"/>
          <p14:tracePt t="140216" x="6778625" y="2465388"/>
          <p14:tracePt t="140233" x="6804025" y="2401888"/>
          <p14:tracePt t="140249" x="6831013" y="2330450"/>
          <p14:tracePt t="140267" x="6867525" y="2206625"/>
          <p14:tracePt t="140283" x="6894513" y="2135188"/>
          <p14:tracePt t="140299" x="6929438" y="2081213"/>
          <p14:tracePt t="140315" x="6956425" y="2044700"/>
          <p14:tracePt t="140332" x="6973888" y="2009775"/>
          <p14:tracePt t="140349" x="6992938" y="1992313"/>
          <p14:tracePt t="140367" x="7018338" y="1973263"/>
          <p14:tracePt t="140384" x="7037388" y="1955800"/>
          <p14:tracePt t="140400" x="7064375" y="1920875"/>
          <p14:tracePt t="140417" x="7089775" y="1901825"/>
          <p14:tracePt t="140433" x="7108825" y="1884363"/>
          <p14:tracePt t="140451" x="7126288" y="1857375"/>
          <p14:tracePt t="140467" x="7135813" y="1839913"/>
          <p14:tracePt t="140483" x="7161213" y="1822450"/>
          <p14:tracePt t="140500" x="7180263" y="1803400"/>
          <p14:tracePt t="140518" x="7197725" y="1776413"/>
          <p14:tracePt t="140534" x="7215188" y="1776413"/>
          <p14:tracePt t="140550" x="7215188" y="1768475"/>
          <p14:tracePt t="140584" x="7232650" y="1768475"/>
          <p14:tracePt t="141378" x="7224713" y="1768475"/>
          <p14:tracePt t="141395" x="7215188" y="1768475"/>
          <p14:tracePt t="141410" x="7207250" y="1768475"/>
          <p14:tracePt t="141550" x="7197725" y="1768475"/>
          <p14:tracePt t="141590" x="7188200" y="1768475"/>
          <p14:tracePt t="141668" x="7188200" y="1776413"/>
          <p14:tracePt t="141677" x="7180263" y="1776413"/>
          <p14:tracePt t="141685" x="7180263" y="1795463"/>
          <p14:tracePt t="141707" x="7170738" y="1795463"/>
          <p14:tracePt t="141776" x="7153275" y="1803400"/>
          <p14:tracePt t="141792" x="7143750" y="1812925"/>
          <p14:tracePt t="141800" x="7126288" y="1822450"/>
          <p14:tracePt t="141808" x="7116763" y="1822450"/>
          <p14:tracePt t="141816" x="7108825" y="1830388"/>
          <p14:tracePt t="141832" x="7081838" y="1839913"/>
          <p14:tracePt t="141849" x="7064375" y="1839913"/>
          <p14:tracePt t="141866" x="7045325" y="1839913"/>
          <p14:tracePt t="141883" x="6983413" y="1839913"/>
          <p14:tracePt t="141899" x="6894513" y="1839913"/>
          <p14:tracePt t="141918" x="6724650" y="1795463"/>
          <p14:tracePt t="141934" x="6616700" y="1768475"/>
          <p14:tracePt t="141951" x="6537325" y="1714500"/>
          <p14:tracePt t="141967" x="6438900" y="1679575"/>
          <p14:tracePt t="141984" x="6340475" y="1633538"/>
          <p14:tracePt t="142000" x="6251575" y="1608138"/>
          <p14:tracePt t="142017" x="6153150" y="1581150"/>
          <p14:tracePt t="142034" x="6072188" y="1554163"/>
          <p14:tracePt t="142053" x="6000750" y="1509713"/>
          <p14:tracePt t="142069" x="5983288" y="1482725"/>
          <p14:tracePt t="142084" x="5965825" y="1465263"/>
          <p14:tracePt t="142100" x="5938838" y="1455738"/>
          <p14:tracePt t="142117" x="5921375" y="1438275"/>
          <p14:tracePt t="142134" x="5902325" y="1428750"/>
          <p14:tracePt t="142150" x="5894388" y="1401763"/>
          <p14:tracePt t="142192" x="5894388" y="1393825"/>
          <p14:tracePt t="142208" x="5894388" y="1384300"/>
          <p14:tracePt t="142217" x="5902325" y="1357313"/>
          <p14:tracePt t="142233" x="5921375" y="1339850"/>
          <p14:tracePt t="142249" x="6000750" y="1295400"/>
          <p14:tracePt t="142266" x="6081713" y="1241425"/>
          <p14:tracePt t="142283" x="6161088" y="1187450"/>
          <p14:tracePt t="142299" x="6207125" y="1143000"/>
          <p14:tracePt t="142316" x="6224588" y="1125538"/>
          <p14:tracePt t="142333" x="6251575" y="1108075"/>
          <p14:tracePt t="142349" x="6259513" y="1098550"/>
          <p14:tracePt t="142366" x="6278563" y="1071563"/>
          <p14:tracePt t="142383" x="6313488" y="1062038"/>
          <p14:tracePt t="142399" x="6375400" y="1054100"/>
          <p14:tracePt t="142416" x="6483350" y="1027113"/>
          <p14:tracePt t="142433" x="6616700" y="982663"/>
          <p14:tracePt t="142449" x="6680200" y="973138"/>
          <p14:tracePt t="142466" x="6715125" y="965200"/>
          <p14:tracePt t="142482" x="6732588" y="946150"/>
          <p14:tracePt t="142499" x="6759575" y="946150"/>
          <p14:tracePt t="142516" x="6786563" y="946150"/>
          <p14:tracePt t="142533" x="6804025" y="938213"/>
          <p14:tracePt t="142549" x="6840538" y="938213"/>
          <p14:tracePt t="142568" x="6894513" y="928688"/>
          <p14:tracePt t="142584" x="6921500" y="919163"/>
          <p14:tracePt t="142600" x="6946900" y="919163"/>
          <p14:tracePt t="142616" x="6965950" y="919163"/>
          <p14:tracePt t="142715" x="6973888" y="919163"/>
          <p14:tracePt t="142731" x="6983413" y="919163"/>
          <p14:tracePt t="142739" x="6992938" y="919163"/>
          <p14:tracePt t="142750" x="7010400" y="919163"/>
          <p14:tracePt t="142793" x="7010400" y="928688"/>
          <p14:tracePt t="142841" x="7018338" y="928688"/>
          <p14:tracePt t="142965" x="7027863" y="938213"/>
          <p14:tracePt t="142981" x="7027863" y="955675"/>
          <p14:tracePt t="142989" x="7027863" y="965200"/>
          <p14:tracePt t="143029" x="7037388" y="965200"/>
          <p14:tracePt t="143141" x="7045325" y="965200"/>
          <p14:tracePt t="143343" x="7045325" y="973138"/>
          <p14:tracePt t="143358" x="7045325" y="982663"/>
          <p14:tracePt t="143368" x="7045325" y="990600"/>
          <p14:tracePt t="145885" x="7045325" y="1000125"/>
          <p14:tracePt t="145893" x="7045325" y="1009650"/>
          <p14:tracePt t="145902" x="7045325" y="1017588"/>
          <p14:tracePt t="145919" x="7037388" y="1054100"/>
          <p14:tracePt t="145934" x="7037388" y="1071563"/>
          <p14:tracePt t="145951" x="7018338" y="1098550"/>
          <p14:tracePt t="145968" x="6992938" y="1116013"/>
          <p14:tracePt t="145984" x="6973888" y="1152525"/>
          <p14:tracePt t="146001" x="6938963" y="1196975"/>
          <p14:tracePt t="146019" x="6902450" y="1241425"/>
          <p14:tracePt t="146035" x="6884988" y="1258888"/>
          <p14:tracePt t="146051" x="6867525" y="1276350"/>
          <p14:tracePt t="146069" x="6840538" y="1295400"/>
          <p14:tracePt t="146085" x="6823075" y="1322388"/>
          <p14:tracePt t="146101" x="6804025" y="1339850"/>
          <p14:tracePt t="146118" x="6796088" y="1374775"/>
          <p14:tracePt t="146136" x="6759575" y="1411288"/>
          <p14:tracePt t="146153" x="6751638" y="1438275"/>
          <p14:tracePt t="146169" x="6742113" y="1455738"/>
          <p14:tracePt t="146185" x="6732588" y="1473200"/>
          <p14:tracePt t="146201" x="6724650" y="1490663"/>
          <p14:tracePt t="146218" x="6707188" y="1517650"/>
          <p14:tracePt t="146234" x="6697663" y="1536700"/>
          <p14:tracePt t="146251" x="6697663" y="1554163"/>
          <p14:tracePt t="146268" x="6697663" y="1581150"/>
          <p14:tracePt t="146271" x="6697663" y="1589088"/>
          <p14:tracePt t="146285" x="6697663" y="1608138"/>
          <p14:tracePt t="146300" x="6724650" y="1616075"/>
          <p14:tracePt t="146317" x="6742113" y="1633538"/>
          <p14:tracePt t="146333" x="6786563" y="1652588"/>
          <p14:tracePt t="146350" x="6823075" y="1660525"/>
          <p14:tracePt t="146367" x="6850063" y="1670050"/>
          <p14:tracePt t="146383" x="6894513" y="1687513"/>
          <p14:tracePt t="146400" x="6946900" y="1714500"/>
          <p14:tracePt t="146417" x="7018338" y="1714500"/>
          <p14:tracePt t="146434" x="7135813" y="1731963"/>
          <p14:tracePt t="146450" x="7180263" y="1741488"/>
          <p14:tracePt t="146466" x="7215188" y="1751013"/>
          <p14:tracePt t="146483" x="7232650" y="1751013"/>
          <p14:tracePt t="146500" x="7251700" y="1751013"/>
          <p14:tracePt t="146517" x="7269163" y="1758950"/>
          <p14:tracePt t="146533" x="7286625" y="1758950"/>
          <p14:tracePt t="146550" x="7323138" y="1768475"/>
          <p14:tracePt t="146567" x="7331075" y="1768475"/>
          <p14:tracePt t="146583" x="7350125" y="1768475"/>
          <p14:tracePt t="146600" x="7375525" y="1785938"/>
          <p14:tracePt t="146616" x="7402513" y="1795463"/>
          <p14:tracePt t="146633" x="7429500" y="1795463"/>
          <p14:tracePt t="146650" x="7456488" y="1795463"/>
          <p14:tracePt t="146666" x="7473950" y="1795463"/>
          <p14:tracePt t="146684" x="7500938" y="1795463"/>
          <p14:tracePt t="146700" x="7527925" y="1776413"/>
          <p14:tracePt t="146716" x="7554913" y="1758950"/>
          <p14:tracePt t="146733" x="7589838" y="1751013"/>
          <p14:tracePt t="146750" x="7608888" y="1724025"/>
          <p14:tracePt t="146767" x="7626350" y="1704975"/>
          <p14:tracePt t="146783" x="7653338" y="1687513"/>
          <p14:tracePt t="146800" x="7670800" y="1670050"/>
          <p14:tracePt t="146816" x="7688263" y="1633538"/>
          <p14:tracePt t="146833" x="7715250" y="1616075"/>
          <p14:tracePt t="146850" x="7724775" y="1598613"/>
          <p14:tracePt t="146909" x="7724775" y="1589088"/>
          <p14:tracePt t="146933" x="7724775" y="1571625"/>
          <p14:tracePt t="146941" x="7724775" y="1562100"/>
          <p14:tracePt t="146950" x="7724775" y="1554163"/>
          <p14:tracePt t="146966" x="7724775" y="1536700"/>
          <p14:tracePt t="146983" x="7707313" y="1517650"/>
          <p14:tracePt t="147000" x="7697788" y="1500188"/>
          <p14:tracePt t="147017" x="7680325" y="1500188"/>
          <p14:tracePt t="147033" x="7661275" y="1490663"/>
          <p14:tracePt t="147050" x="7626350" y="1490663"/>
          <p14:tracePt t="147066" x="7554913" y="1509713"/>
          <p14:tracePt t="147083" x="7439025" y="1544638"/>
          <p14:tracePt t="147100" x="7340600" y="1616075"/>
          <p14:tracePt t="147116" x="7251700" y="1724025"/>
          <p14:tracePt t="147133" x="7143750" y="1911350"/>
          <p14:tracePt t="147150" x="7000875" y="2143125"/>
          <p14:tracePt t="147166" x="6858000" y="2384425"/>
          <p14:tracePt t="147184" x="6707188" y="2616200"/>
          <p14:tracePt t="147200" x="6653213" y="2714625"/>
          <p14:tracePt t="147216" x="6616700" y="2778125"/>
          <p14:tracePt t="147233" x="6599238" y="2795588"/>
          <p14:tracePt t="147250" x="6589713" y="2803525"/>
          <p14:tracePt t="147267" x="6572250" y="2803525"/>
          <p14:tracePt t="147283" x="6564313" y="2803525"/>
          <p14:tracePt t="147300" x="6545263" y="2803525"/>
          <p14:tracePt t="147317" x="6518275" y="2803525"/>
          <p14:tracePt t="147333" x="6500813" y="2795588"/>
          <p14:tracePt t="147350" x="6483350" y="2795588"/>
          <p14:tracePt t="147366" x="6473825" y="2786063"/>
          <p14:tracePt t="147383" x="6446838" y="2768600"/>
          <p14:tracePt t="147400" x="6429375" y="2751138"/>
          <p14:tracePt t="147417" x="6411913" y="2741613"/>
          <p14:tracePt t="147434" x="6375400" y="2724150"/>
          <p14:tracePt t="147450" x="6357938" y="2714625"/>
          <p14:tracePt t="147466" x="6340475" y="2714625"/>
          <p14:tracePt t="147484" x="6303963" y="2706688"/>
          <p14:tracePt t="147500" x="6278563" y="2706688"/>
          <p14:tracePt t="147517" x="6251575" y="2697163"/>
          <p14:tracePt t="147533" x="6232525" y="2670175"/>
          <p14:tracePt t="147550" x="6215063" y="2660650"/>
          <p14:tracePt t="147566" x="6188075" y="2652713"/>
          <p14:tracePt t="147584" x="6161088" y="2652713"/>
          <p14:tracePt t="147600" x="6143625" y="2652713"/>
          <p14:tracePt t="147617" x="6135688" y="2652713"/>
          <p14:tracePt t="147733" x="6143625" y="2652713"/>
          <p14:tracePt t="147742" x="6153150" y="2652713"/>
          <p14:tracePt t="147751" x="6180138" y="2652713"/>
          <p14:tracePt t="147768" x="6251575" y="2635250"/>
          <p14:tracePt t="147785" x="6402388" y="2635250"/>
          <p14:tracePt t="147801" x="6643688" y="2616200"/>
          <p14:tracePt t="147819" x="7099300" y="2563813"/>
          <p14:tracePt t="147834" x="7350125" y="2527300"/>
          <p14:tracePt t="147851" x="7599363" y="2473325"/>
          <p14:tracePt t="147867" x="7796213" y="2455863"/>
          <p14:tracePt t="147884" x="7921625" y="2446338"/>
          <p14:tracePt t="147901" x="8027988" y="2446338"/>
          <p14:tracePt t="147918" x="8126413" y="2446338"/>
          <p14:tracePt t="147934" x="8197850" y="2465388"/>
          <p14:tracePt t="147953" x="8331200" y="2465388"/>
          <p14:tracePt t="147968" x="8412163" y="2446338"/>
          <p14:tracePt t="147984" x="8474075" y="2428875"/>
          <p14:tracePt t="148000" x="8483600" y="2428875"/>
          <p14:tracePt t="148052" x="8447088" y="2438400"/>
          <p14:tracePt t="148060" x="8402638" y="2465388"/>
          <p14:tracePt t="148068" x="8350250" y="2473325"/>
          <p14:tracePt t="148083" x="8296275" y="2492375"/>
          <p14:tracePt t="148100" x="7993063" y="2536825"/>
          <p14:tracePt t="148117" x="7796213" y="2571750"/>
          <p14:tracePt t="148133" x="7599363" y="2608263"/>
          <p14:tracePt t="148150" x="7421563" y="2625725"/>
          <p14:tracePt t="148166" x="7286625" y="2652713"/>
          <p14:tracePt t="148183" x="7180263" y="2679700"/>
          <p14:tracePt t="148201" x="7018338" y="2714625"/>
          <p14:tracePt t="148219" x="6875463" y="2751138"/>
          <p14:tracePt t="148234" x="6823075" y="2778125"/>
          <p14:tracePt t="148251" x="6804025" y="2795588"/>
          <p14:tracePt t="148268" x="6759575" y="2822575"/>
          <p14:tracePt t="148284" x="6697663" y="2849563"/>
          <p14:tracePt t="148301" x="6581775" y="2884488"/>
          <p14:tracePt t="148320" x="6421438" y="2928938"/>
          <p14:tracePt t="148335" x="6323013" y="2955925"/>
          <p14:tracePt t="148351" x="6259513" y="2982913"/>
          <p14:tracePt t="148368" x="6224588" y="2992438"/>
          <p14:tracePt t="148385" x="6207125" y="3000375"/>
          <p14:tracePt t="148401" x="6197600" y="3009900"/>
          <p14:tracePt t="148418" x="6180138" y="3009900"/>
          <p14:tracePt t="148446" x="6180138" y="3027363"/>
          <p14:tracePt t="148470" x="6197600" y="3027363"/>
          <p14:tracePt t="148478" x="6232525" y="3027363"/>
          <p14:tracePt t="148486" x="6286500" y="3027363"/>
          <p14:tracePt t="148501" x="6500813" y="3027363"/>
          <p14:tracePt t="148518" x="6840538" y="3063875"/>
          <p14:tracePt t="148535" x="7180263" y="3098800"/>
          <p14:tracePt t="148551" x="7429500" y="3152775"/>
          <p14:tracePt t="148568" x="7688263" y="3232150"/>
          <p14:tracePt t="148584" x="7778750" y="3259138"/>
          <p14:tracePt t="148600" x="7840663" y="3286125"/>
          <p14:tracePt t="148617" x="7867650" y="3295650"/>
          <p14:tracePt t="148633" x="7875588" y="3295650"/>
          <p14:tracePt t="148650" x="7885113" y="3295650"/>
          <p14:tracePt t="148743" x="7885113" y="3303588"/>
          <p14:tracePt t="148751" x="7850188" y="3303588"/>
          <p14:tracePt t="148768" x="7742238" y="3303588"/>
          <p14:tracePt t="148785" x="7589838" y="3303588"/>
          <p14:tracePt t="148801" x="7483475" y="3303588"/>
          <p14:tracePt t="148818" x="7394575" y="3303588"/>
          <p14:tracePt t="148835" x="7251700" y="3286125"/>
          <p14:tracePt t="148851" x="7170738" y="3278188"/>
          <p14:tracePt t="148867" x="7064375" y="3278188"/>
          <p14:tracePt t="148884" x="6973888" y="3278188"/>
          <p14:tracePt t="148901" x="6894513" y="3278188"/>
          <p14:tracePt t="148917" x="6813550" y="3295650"/>
          <p14:tracePt t="148934" x="6786563" y="3313113"/>
          <p14:tracePt t="148952" x="6751638" y="3322638"/>
          <p14:tracePt t="148969" x="6732588" y="3330575"/>
          <p14:tracePt t="148985" x="6697663" y="3349625"/>
          <p14:tracePt t="149002" x="6635750" y="3367088"/>
          <p14:tracePt t="149018" x="6589713" y="3394075"/>
          <p14:tracePt t="149034" x="6564313" y="3402013"/>
          <p14:tracePt t="149051" x="6537325" y="3402013"/>
          <p14:tracePt t="149132" x="6581775" y="3402013"/>
          <p14:tracePt t="149140" x="6635750" y="3384550"/>
          <p14:tracePt t="149150" x="6732588" y="3367088"/>
          <p14:tracePt t="149167" x="7000875" y="3349625"/>
          <p14:tracePt t="149183" x="7340600" y="3330575"/>
          <p14:tracePt t="149200" x="7608888" y="3357563"/>
          <p14:tracePt t="149217" x="7804150" y="3394075"/>
          <p14:tracePt t="149234" x="8081963" y="3438525"/>
          <p14:tracePt t="149250" x="8135938" y="3455988"/>
          <p14:tracePt t="149268" x="8143875" y="3465513"/>
          <p14:tracePt t="149289" x="8143875" y="3482975"/>
          <p14:tracePt t="149301" x="8143875" y="3492500"/>
          <p14:tracePt t="149318" x="8116888" y="3517900"/>
          <p14:tracePt t="149335" x="8099425" y="3527425"/>
          <p14:tracePt t="149353" x="7956550" y="3536950"/>
          <p14:tracePt t="149369" x="7786688" y="3536950"/>
          <p14:tracePt t="149385" x="7518400" y="3517900"/>
          <p14:tracePt t="149401" x="7207250" y="3482975"/>
          <p14:tracePt t="149418" x="6894513" y="3492500"/>
          <p14:tracePt t="149434" x="6608763" y="3527425"/>
          <p14:tracePt t="149451" x="6402388" y="3544888"/>
          <p14:tracePt t="149470" x="6303963" y="3554413"/>
          <p14:tracePt t="149486" x="6296025" y="3554413"/>
          <p14:tracePt t="149501" x="6278563" y="3554413"/>
          <p14:tracePt t="149518" x="6242050" y="3563938"/>
          <p14:tracePt t="149535" x="6161088" y="3589338"/>
          <p14:tracePt t="149551" x="6081713" y="3616325"/>
          <p14:tracePt t="149569" x="6010275" y="3643313"/>
          <p14:tracePt t="149585" x="5973763" y="3652838"/>
          <p14:tracePt t="149680" x="5973763" y="3662363"/>
          <p14:tracePt t="149688" x="5973763" y="3670300"/>
          <p14:tracePt t="149700" x="6010275" y="3687763"/>
          <p14:tracePt t="149717" x="6286500" y="3687763"/>
          <p14:tracePt t="149734" x="6850063" y="3687763"/>
          <p14:tracePt t="149750" x="7259638" y="3724275"/>
          <p14:tracePt t="149767" x="7572375" y="3741738"/>
          <p14:tracePt t="149783" x="7742238" y="3759200"/>
          <p14:tracePt t="149800" x="7840663" y="3778250"/>
          <p14:tracePt t="149818" x="7921625" y="3786188"/>
          <p14:tracePt t="149835" x="7947025" y="3795713"/>
          <p14:tracePt t="149851" x="7966075" y="3795713"/>
          <p14:tracePt t="149916" x="7956550" y="3795713"/>
          <p14:tracePt t="149932" x="7939088" y="3795713"/>
          <p14:tracePt t="149940" x="7885113" y="3795713"/>
          <p14:tracePt t="149952" x="7831138" y="3795713"/>
          <p14:tracePt t="149968" x="7707313" y="3813175"/>
          <p14:tracePt t="149985" x="7439025" y="3830638"/>
          <p14:tracePt t="150002" x="7170738" y="3830638"/>
          <p14:tracePt t="150018" x="6983413" y="3830638"/>
          <p14:tracePt t="150035" x="6804025" y="3822700"/>
          <p14:tracePt t="150051" x="6697663" y="3822700"/>
          <p14:tracePt t="150068" x="6616700" y="3840163"/>
          <p14:tracePt t="150085" x="6545263" y="3849688"/>
          <p14:tracePt t="150103" x="6473825" y="3884613"/>
          <p14:tracePt t="150119" x="6446838" y="3911600"/>
          <p14:tracePt t="150135" x="6421438" y="3929063"/>
          <p14:tracePt t="150152" x="6394450" y="3948113"/>
          <p14:tracePt t="150168" x="6367463" y="3973513"/>
          <p14:tracePt t="150185" x="6313488" y="3992563"/>
          <p14:tracePt t="150202" x="6278563" y="4019550"/>
          <p14:tracePt t="150219" x="6259513" y="4027488"/>
          <p14:tracePt t="150306" x="6259513" y="4037013"/>
          <p14:tracePt t="150314" x="6357938" y="4037013"/>
          <p14:tracePt t="150322" x="6500813" y="4037013"/>
          <p14:tracePt t="150334" x="6626225" y="4054475"/>
          <p14:tracePt t="150350" x="6911975" y="4054475"/>
          <p14:tracePt t="150367" x="7180263" y="4071938"/>
          <p14:tracePt t="150385" x="7564438" y="4108450"/>
          <p14:tracePt t="150400" x="7732713" y="4108450"/>
          <p14:tracePt t="150417" x="7831138" y="4108450"/>
          <p14:tracePt t="150434" x="7850188" y="4116388"/>
          <p14:tracePt t="150504" x="7850188" y="4125913"/>
          <p14:tracePt t="150512" x="7840663" y="4125913"/>
          <p14:tracePt t="150521" x="7831138" y="4125913"/>
          <p14:tracePt t="150535" x="7759700" y="4125913"/>
          <p14:tracePt t="150551" x="7608888" y="4116388"/>
          <p14:tracePt t="150569" x="7367588" y="4116388"/>
          <p14:tracePt t="150585" x="7037388" y="4116388"/>
          <p14:tracePt t="150601" x="6653213" y="4135438"/>
          <p14:tracePt t="150619" x="6197600" y="4152900"/>
          <p14:tracePt t="150636" x="6000750" y="4170363"/>
          <p14:tracePt t="150651" x="5849938" y="4179888"/>
          <p14:tracePt t="150668" x="5778500" y="4206875"/>
          <p14:tracePt t="150685" x="5715000" y="4214813"/>
          <p14:tracePt t="150701" x="5688013" y="4241800"/>
          <p14:tracePt t="150769" x="5724525" y="4241800"/>
          <p14:tracePt t="150779" x="5778500" y="4251325"/>
          <p14:tracePt t="150789" x="5822950" y="4268788"/>
          <p14:tracePt t="150801" x="5956300" y="4295775"/>
          <p14:tracePt t="150817" x="6215063" y="4313238"/>
          <p14:tracePt t="150834" x="6599238" y="4330700"/>
          <p14:tracePt t="150850" x="7072313" y="4330700"/>
          <p14:tracePt t="150867" x="7500938" y="4330700"/>
          <p14:tracePt t="150885" x="7796213" y="4349750"/>
          <p14:tracePt t="150900" x="7804150" y="4357688"/>
          <p14:tracePt t="150950" x="7804150" y="4367213"/>
          <p14:tracePt t="157429" x="7786688" y="4322763"/>
          <p14:tracePt t="157437" x="7742238" y="4241800"/>
          <p14:tracePt t="157453" x="7653338" y="4081463"/>
          <p14:tracePt t="157469" x="7608888" y="3965575"/>
          <p14:tracePt t="157486" x="7589838" y="3884613"/>
          <p14:tracePt t="157502" x="7564438" y="3822700"/>
          <p14:tracePt t="157519" x="7545388" y="3741738"/>
          <p14:tracePt t="157536" x="7537450" y="3635375"/>
          <p14:tracePt t="157552" x="7510463" y="3527425"/>
          <p14:tracePt t="157571" x="7456488" y="3268663"/>
          <p14:tracePt t="157587" x="7429500" y="3160713"/>
          <p14:tracePt t="157602" x="7402513" y="3054350"/>
          <p14:tracePt t="157619" x="7394575" y="2955925"/>
          <p14:tracePt t="157636" x="7375525" y="2884488"/>
          <p14:tracePt t="157652" x="7367588" y="2822575"/>
          <p14:tracePt t="157669" x="7358063" y="2786063"/>
          <p14:tracePt t="157687" x="7358063" y="2732088"/>
          <p14:tracePt t="157703" x="7340600" y="2670175"/>
          <p14:tracePt t="157720" x="7331075" y="2563813"/>
          <p14:tracePt t="157735" x="7304088" y="2455863"/>
          <p14:tracePt t="157752" x="7286625" y="2374900"/>
          <p14:tracePt t="157768" x="7259638" y="2295525"/>
          <p14:tracePt t="157785" x="7232650" y="2232025"/>
          <p14:tracePt t="157802" x="7224713" y="2197100"/>
          <p14:tracePt t="157820" x="7215188" y="2160588"/>
          <p14:tracePt t="157836" x="7215188" y="2143125"/>
          <p14:tracePt t="157853" x="7215188" y="2125663"/>
          <p14:tracePt t="157923" x="7215188" y="2116138"/>
          <p14:tracePt t="157932" x="7215188" y="2108200"/>
          <p14:tracePt t="157940" x="7215188" y="2098675"/>
          <p14:tracePt t="157952" x="7215188" y="2089150"/>
          <p14:tracePt t="158072" x="7215188" y="2071688"/>
          <p14:tracePt t="158087" x="7215188" y="2063750"/>
          <p14:tracePt t="158104" x="7215188" y="2054225"/>
          <p14:tracePt t="158112" x="7215188" y="2044700"/>
          <p14:tracePt t="158120" x="7215188" y="2036763"/>
          <p14:tracePt t="158136" x="7224713" y="2027238"/>
          <p14:tracePt t="158153" x="7224713" y="2017713"/>
          <p14:tracePt t="158169" x="7224713" y="1992313"/>
          <p14:tracePt t="158186" x="7242175" y="1982788"/>
          <p14:tracePt t="158202" x="7242175" y="1965325"/>
          <p14:tracePt t="158219" x="7242175" y="1955800"/>
          <p14:tracePt t="158236" x="7242175" y="1946275"/>
          <p14:tracePt t="158283" x="7251700" y="1920875"/>
          <p14:tracePt t="158293" x="7251700" y="1911350"/>
          <p14:tracePt t="158302" x="7251700" y="1901825"/>
          <p14:tracePt t="158319" x="7259638" y="1901825"/>
          <p14:tracePt t="158399" x="7259638" y="1893888"/>
          <p14:tracePt t="158415" x="7259638" y="1884363"/>
          <p14:tracePt t="159182" x="7269163" y="1884363"/>
          <p14:tracePt t="159190" x="7278688" y="1884363"/>
          <p14:tracePt t="159201" x="7286625" y="1884363"/>
          <p14:tracePt t="159218" x="7313613" y="1884363"/>
          <p14:tracePt t="159235" x="7323138" y="1884363"/>
          <p14:tracePt t="159252" x="7350125" y="1874838"/>
          <p14:tracePt t="159268" x="7358063" y="1874838"/>
          <p14:tracePt t="159285" x="7375525" y="1874838"/>
          <p14:tracePt t="175264" x="7394575" y="1839913"/>
          <p14:tracePt t="175271" x="7421563" y="1795463"/>
          <p14:tracePt t="175288" x="7456488" y="1741488"/>
          <p14:tracePt t="175305" x="7483475" y="1714500"/>
          <p14:tracePt t="175321" x="7493000" y="1687513"/>
          <p14:tracePt t="175338" x="7500938" y="1670050"/>
          <p14:tracePt t="175354" x="7510463" y="1660525"/>
          <p14:tracePt t="175371" x="7510463" y="1652588"/>
          <p14:tracePt t="175505" x="7510463" y="1643063"/>
          <p14:tracePt t="175567" x="7500938" y="1652588"/>
          <p14:tracePt t="175575" x="7493000" y="1660525"/>
          <p14:tracePt t="175591" x="7483475" y="1670050"/>
          <p14:tracePt t="175605" x="7473950" y="1679575"/>
          <p14:tracePt t="175623" x="7456488" y="1687513"/>
          <p14:tracePt t="175638" x="7439025" y="1704975"/>
          <p14:tracePt t="175654" x="7421563" y="1714500"/>
          <p14:tracePt t="175671" x="7402513" y="1731963"/>
          <p14:tracePt t="175687" x="7367588" y="1751013"/>
          <p14:tracePt t="175704" x="7350125" y="1776413"/>
          <p14:tracePt t="175721" x="7323138" y="1785938"/>
          <p14:tracePt t="175737" x="7313613" y="1785938"/>
          <p14:tracePt t="175755" x="7296150" y="1803400"/>
          <p14:tracePt t="175772" x="7286625" y="1822450"/>
          <p14:tracePt t="175788" x="7286625" y="1839913"/>
          <p14:tracePt t="175834" x="7278688" y="1839913"/>
          <p14:tracePt t="175944" x="7278688" y="1857375"/>
          <p14:tracePt t="175954" x="7278688" y="1866900"/>
          <p14:tracePt t="175971" x="7278688" y="1884363"/>
          <p14:tracePt t="175987" x="7259638" y="1920875"/>
          <p14:tracePt t="176004" x="7242175" y="1938338"/>
          <p14:tracePt t="176021" x="7215188" y="1982788"/>
          <p14:tracePt t="176037" x="7161213" y="2017713"/>
          <p14:tracePt t="176054" x="7116763" y="2044700"/>
          <p14:tracePt t="176071" x="7037388" y="2081213"/>
          <p14:tracePt t="176088" x="6956425" y="2125663"/>
          <p14:tracePt t="176105" x="6884988" y="2152650"/>
          <p14:tracePt t="176121" x="6831013" y="2170113"/>
          <p14:tracePt t="176138" x="6742113" y="2224088"/>
          <p14:tracePt t="176155" x="6707188" y="2259013"/>
          <p14:tracePt t="176171" x="6661150" y="2295525"/>
          <p14:tracePt t="176188" x="6599238" y="2330450"/>
          <p14:tracePt t="176205" x="6564313" y="2357438"/>
          <p14:tracePt t="176221" x="6527800" y="2401888"/>
          <p14:tracePt t="176238" x="6500813" y="2438400"/>
          <p14:tracePt t="176256" x="6438900" y="2509838"/>
          <p14:tracePt t="176273" x="6421438" y="2527300"/>
          <p14:tracePt t="176288" x="6402388" y="2554288"/>
          <p14:tracePt t="176305" x="6367463" y="2571750"/>
          <p14:tracePt t="176321" x="6350000" y="2589213"/>
          <p14:tracePt t="176338" x="6330950" y="2616200"/>
          <p14:tracePt t="176355" x="6296025" y="2635250"/>
          <p14:tracePt t="176372" x="6278563" y="2652713"/>
          <p14:tracePt t="176389" x="6242050" y="2687638"/>
          <p14:tracePt t="176405" x="6232525" y="2697163"/>
          <p14:tracePt t="176421" x="6224588" y="2706688"/>
          <p14:tracePt t="176438" x="6224588" y="2714625"/>
          <p14:tracePt t="176455" x="6224588" y="2724150"/>
          <p14:tracePt t="176490" x="6215063" y="2724150"/>
          <p14:tracePt t="176641" x="6224588" y="2724150"/>
          <p14:tracePt t="176678" x="6232525" y="2724150"/>
          <p14:tracePt t="176694" x="6242050" y="2724150"/>
          <p14:tracePt t="176705" x="6242050" y="2714625"/>
          <p14:tracePt t="176721" x="6269038" y="2706688"/>
          <p14:tracePt t="176738" x="6278563" y="2706688"/>
          <p14:tracePt t="176788" x="6286500" y="2706688"/>
          <p14:tracePt t="176797" x="6296025" y="2697163"/>
          <p14:tracePt t="176807" x="6303963" y="2697163"/>
          <p14:tracePt t="176821" x="6313488" y="2697163"/>
          <p14:tracePt t="176882" x="6330950" y="2697163"/>
          <p14:tracePt t="176960" x="6350000" y="2670175"/>
          <p14:tracePt t="176969" x="6375400" y="2660650"/>
          <p14:tracePt t="176977" x="6402388" y="2643188"/>
          <p14:tracePt t="176988" x="6411913" y="2635250"/>
          <p14:tracePt t="177005" x="6438900" y="2616200"/>
          <p14:tracePt t="177021" x="6473825" y="2598738"/>
          <p14:tracePt t="177038" x="6518275" y="2563813"/>
          <p14:tracePt t="177055" x="6537325" y="2544763"/>
          <p14:tracePt t="177071" x="6572250" y="2517775"/>
          <p14:tracePt t="177087" x="6589713" y="2500313"/>
          <p14:tracePt t="177104" x="6635750" y="2473325"/>
          <p14:tracePt t="177121" x="6661150" y="2455863"/>
          <p14:tracePt t="177138" x="6680200" y="2438400"/>
          <p14:tracePt t="177154" x="6715125" y="2411413"/>
          <p14:tracePt t="177170" x="6732588" y="2393950"/>
          <p14:tracePt t="177188" x="6759575" y="2366963"/>
          <p14:tracePt t="177204" x="6769100" y="2339975"/>
          <p14:tracePt t="177221" x="6786563" y="2339975"/>
          <p14:tracePt t="177290" x="6796088" y="2339975"/>
          <p14:tracePt t="177463" x="6804025" y="2339975"/>
          <p14:tracePt t="177476" x="6813550" y="2339975"/>
          <p14:tracePt t="177488" x="6840538" y="2330450"/>
          <p14:tracePt t="177505" x="6858000" y="2312988"/>
          <p14:tracePt t="177522" x="6875463" y="2303463"/>
          <p14:tracePt t="177537" x="6884988" y="2303463"/>
          <p14:tracePt t="177563" x="6894513" y="2303463"/>
          <p14:tracePt t="177572" x="6902450" y="2295525"/>
          <p14:tracePt t="177588" x="6929438" y="2278063"/>
          <p14:tracePt t="177605" x="6938963" y="2259013"/>
          <p14:tracePt t="177621" x="6956425" y="2251075"/>
          <p14:tracePt t="177655" x="6965950" y="2241550"/>
          <p14:tracePt t="177681" x="6973888" y="2241550"/>
          <p14:tracePt t="177690" x="6992938" y="2232025"/>
          <p14:tracePt t="177705" x="7000875" y="2224088"/>
          <p14:tracePt t="177722" x="7010400" y="2214563"/>
          <p14:tracePt t="177738" x="7027863" y="2187575"/>
          <p14:tracePt t="177755" x="7037388" y="2187575"/>
          <p14:tracePt t="177822" x="7045325" y="2187575"/>
          <p14:tracePt t="177828" x="7045325" y="2206625"/>
          <p14:tracePt t="177837" x="7064375" y="2214563"/>
          <p14:tracePt t="177854" x="7072313" y="2214563"/>
          <p14:tracePt t="177872" x="7072313" y="2224088"/>
          <p14:tracePt t="177901" x="7081838" y="2224088"/>
          <p14:tracePt t="177909" x="7089775" y="2224088"/>
          <p14:tracePt t="177923" x="7108825" y="2197100"/>
          <p14:tracePt t="177938" x="7116763" y="2187575"/>
          <p14:tracePt t="177955" x="7135813" y="2187575"/>
          <p14:tracePt t="177971" x="7143750" y="2170113"/>
          <p14:tracePt t="177988" x="7161213" y="2160588"/>
          <p14:tracePt t="178005" x="7170738" y="2152650"/>
          <p14:tracePt t="178021" x="7188200" y="2125663"/>
          <p14:tracePt t="178038" x="7215188" y="2108200"/>
          <p14:tracePt t="178057" x="7251700" y="2081213"/>
          <p14:tracePt t="178073" x="7286625" y="2054225"/>
          <p14:tracePt t="178088" x="7304088" y="2036763"/>
          <p14:tracePt t="178105" x="7331075" y="2017713"/>
          <p14:tracePt t="178122" x="7350125" y="2009775"/>
          <p14:tracePt t="178139" x="7358063" y="1992313"/>
          <p14:tracePt t="178159" x="7367588" y="1992313"/>
          <p14:tracePt t="178171" x="7367588" y="1982788"/>
          <p14:tracePt t="178205" x="7375525" y="1982788"/>
          <p14:tracePt t="178263" x="7375525" y="1973263"/>
          <p14:tracePt t="178270" x="7385050" y="1965325"/>
          <p14:tracePt t="178288" x="7412038" y="1946275"/>
          <p14:tracePt t="178307" x="7429500" y="1911350"/>
          <p14:tracePt t="178322" x="7439025" y="1893888"/>
          <p14:tracePt t="178338" x="7456488" y="1874838"/>
          <p14:tracePt t="178354" x="7473950" y="1866900"/>
          <p14:tracePt t="178371" x="7493000" y="1839913"/>
          <p14:tracePt t="178389" x="7500938" y="1822450"/>
          <p14:tracePt t="178405" x="7518400" y="1803400"/>
          <p14:tracePt t="178422" x="7537450" y="1785938"/>
          <p14:tracePt t="178438" x="7564438" y="1758950"/>
          <p14:tracePt t="178455" x="7589838" y="1731963"/>
          <p14:tracePt t="178472" x="7608888" y="1714500"/>
          <p14:tracePt t="178488" x="7635875" y="1687513"/>
          <p14:tracePt t="178505" x="7653338" y="1679575"/>
          <p14:tracePt t="178522" x="7670800" y="1670050"/>
          <p14:tracePt t="178538" x="7680325" y="1652588"/>
          <p14:tracePt t="178557" x="7707313" y="1652588"/>
          <p14:tracePt t="178573" x="7724775" y="1625600"/>
          <p14:tracePt t="178589" x="7742238" y="1616075"/>
          <p14:tracePt t="178606" x="7769225" y="1598613"/>
          <p14:tracePt t="178622" x="7786688" y="1581150"/>
          <p14:tracePt t="178639" x="7796213" y="1554163"/>
          <p14:tracePt t="178655" x="7804150" y="1544638"/>
          <p14:tracePt t="178671" x="7813675" y="1536700"/>
          <p14:tracePt t="178688" x="7823200" y="1527175"/>
          <p14:tracePt t="178705" x="7850188" y="1509713"/>
          <p14:tracePt t="178721" x="7858125" y="1490663"/>
          <p14:tracePt t="178738" x="7867650" y="1473200"/>
          <p14:tracePt t="178755" x="7875588" y="1473200"/>
          <p14:tracePt t="178776" x="7885113" y="1465263"/>
          <p14:tracePt t="178854" x="7894638" y="1465263"/>
          <p14:tracePt t="178871" x="7902575" y="1465263"/>
          <p14:tracePt t="178950" x="7921625" y="1465263"/>
          <p14:tracePt t="179074" x="7912100" y="1465263"/>
          <p14:tracePt t="179089" x="7902575" y="1465263"/>
          <p14:tracePt t="179097" x="7894638" y="1465263"/>
          <p14:tracePt t="179106" x="7885113" y="1465263"/>
          <p14:tracePt t="179122" x="7867650" y="1465263"/>
          <p14:tracePt t="179139" x="7840663" y="1465263"/>
          <p14:tracePt t="179155" x="7831138" y="1465263"/>
          <p14:tracePt t="179172" x="7813675" y="1465263"/>
          <p14:tracePt t="179188" x="7796213" y="1465263"/>
          <p14:tracePt t="179206" x="7759700" y="1465263"/>
          <p14:tracePt t="179222" x="7742238" y="1490663"/>
          <p14:tracePt t="179238" x="7732713" y="1500188"/>
          <p14:tracePt t="179254" x="7724775" y="1500188"/>
          <p14:tracePt t="179339" x="7715250" y="1500188"/>
          <p14:tracePt t="179355" x="7707313" y="1500188"/>
          <p14:tracePt t="179363" x="7688263" y="1509713"/>
          <p14:tracePt t="179372" x="7680325" y="1509713"/>
          <p14:tracePt t="179389" x="7661275" y="1509713"/>
          <p14:tracePt t="179405" x="7643813" y="1509713"/>
          <p14:tracePt t="179422" x="7635875" y="1509713"/>
          <p14:tracePt t="179438" x="7608888" y="1509713"/>
          <p14:tracePt t="179457" x="7572375" y="1500188"/>
          <p14:tracePt t="179474" x="7537450" y="1500188"/>
          <p14:tracePt t="179489" x="7493000" y="1500188"/>
          <p14:tracePt t="179505" x="7473950" y="1500188"/>
          <p14:tracePt t="179522" x="7446963" y="1500188"/>
          <p14:tracePt t="179538" x="7429500" y="1500188"/>
          <p14:tracePt t="179555" x="7394575" y="1500188"/>
          <p14:tracePt t="179572" x="7367588" y="1490663"/>
          <p14:tracePt t="179588" x="7350125" y="1482725"/>
          <p14:tracePt t="179605" x="7313613" y="1482725"/>
          <p14:tracePt t="179622" x="7296150" y="1482725"/>
          <p14:tracePt t="179655" x="7278688" y="1482725"/>
          <p14:tracePt t="179672" x="7251700" y="1482725"/>
          <p14:tracePt t="179689" x="7232650" y="1490663"/>
          <p14:tracePt t="179707" x="7215188" y="1490663"/>
          <p14:tracePt t="179722" x="7207250" y="1490663"/>
          <p14:tracePt t="179740" x="7207250" y="1500188"/>
          <p14:tracePt t="179755" x="7180263" y="1500188"/>
          <p14:tracePt t="179772" x="7170738" y="1500188"/>
          <p14:tracePt t="179789" x="7153275" y="1500188"/>
          <p14:tracePt t="179806" x="7135813" y="1500188"/>
          <p14:tracePt t="179837" x="7126288" y="1500188"/>
          <p14:tracePt t="179878" x="7108825" y="1500188"/>
          <p14:tracePt t="179886" x="7099300" y="1500188"/>
          <p14:tracePt t="179902" x="7089775" y="1500188"/>
          <p14:tracePt t="179926" x="7081838" y="1500188"/>
          <p14:tracePt t="179964" x="7081838" y="1490663"/>
          <p14:tracePt t="180067" x="7072313" y="1490663"/>
          <p14:tracePt t="180091" x="7064375" y="1490663"/>
          <p14:tracePt t="180131" x="7054850" y="1490663"/>
          <p14:tracePt t="180139" x="7037388" y="1490663"/>
          <p14:tracePt t="180155" x="7027863" y="1490663"/>
          <p14:tracePt t="180247" x="7010400" y="1490663"/>
          <p14:tracePt t="180255" x="7000875" y="1490663"/>
          <p14:tracePt t="180272" x="6992938" y="1490663"/>
          <p14:tracePt t="180288" x="6973888" y="1490663"/>
          <p14:tracePt t="180305" x="6965950" y="1490663"/>
          <p14:tracePt t="180443" x="6983413" y="1490663"/>
          <p14:tracePt t="180453" x="6992938" y="1490663"/>
          <p14:tracePt t="180462" x="7000875" y="1490663"/>
          <p14:tracePt t="180472" x="7010400" y="1490663"/>
          <p14:tracePt t="180489" x="7037388" y="1490663"/>
          <p14:tracePt t="180505" x="7064375" y="1490663"/>
          <p14:tracePt t="180521" x="7089775" y="1490663"/>
          <p14:tracePt t="180538" x="7126288" y="1490663"/>
          <p14:tracePt t="180555" x="7161213" y="1490663"/>
          <p14:tracePt t="180571" x="7188200" y="1490663"/>
          <p14:tracePt t="180588" x="7224713" y="1490663"/>
          <p14:tracePt t="180605" x="7251700" y="1482725"/>
          <p14:tracePt t="180623" x="7296150" y="1446213"/>
          <p14:tracePt t="180639" x="7331075" y="1446213"/>
          <p14:tracePt t="180655" x="7350125" y="1438275"/>
          <p14:tracePt t="180672" x="7367588" y="1438275"/>
          <p14:tracePt t="180689" x="7402513" y="1438275"/>
          <p14:tracePt t="180705" x="7421563" y="1428750"/>
          <p14:tracePt t="180722" x="7446963" y="1428750"/>
          <p14:tracePt t="180738" x="7473950" y="1428750"/>
          <p14:tracePt t="180756" x="7500938" y="1428750"/>
          <p14:tracePt t="180772" x="7510463" y="1428750"/>
          <p14:tracePt t="180789" x="7537450" y="1428750"/>
          <p14:tracePt t="180805" x="7554913" y="1428750"/>
          <p14:tracePt t="180821" x="7572375" y="1438275"/>
          <p14:tracePt t="180838" x="7581900" y="1438275"/>
          <p14:tracePt t="180854" x="7589838" y="1438275"/>
          <p14:tracePt t="180872" x="7616825" y="1438275"/>
          <p14:tracePt t="180889" x="7626350" y="1438275"/>
          <p14:tracePt t="180905" x="7635875" y="1438275"/>
          <p14:tracePt t="180938" x="7643813" y="1438275"/>
          <p14:tracePt t="180955" x="7653338" y="1438275"/>
          <p14:tracePt t="180972" x="7661275" y="1438275"/>
          <p14:tracePt t="180988" x="7688263" y="1438275"/>
          <p14:tracePt t="181007" x="7707313" y="1438275"/>
          <p14:tracePt t="181023" x="7715250" y="1438275"/>
          <p14:tracePt t="181038" x="7724775" y="1438275"/>
          <p14:tracePt t="181072" x="7732713" y="1438275"/>
          <p14:tracePt t="181088" x="7742238" y="1438275"/>
          <p14:tracePt t="181104" x="7769225" y="1446213"/>
          <p14:tracePt t="181121" x="7786688" y="1446213"/>
          <p14:tracePt t="181139" x="7796213" y="1446213"/>
          <p14:tracePt t="181287" x="7804150" y="1446213"/>
          <p14:tracePt t="181318" x="7813675" y="1446213"/>
          <p14:tracePt t="181326" x="7831138" y="1446213"/>
          <p14:tracePt t="181337" x="7840663" y="1446213"/>
          <p14:tracePt t="181355" x="7850188" y="1446213"/>
          <p14:tracePt t="181372" x="7858125" y="1446213"/>
          <p14:tracePt t="181405" x="7867650" y="1446213"/>
          <p14:tracePt t="181422" x="7875588" y="1446213"/>
          <p14:tracePt t="181430" x="7885113" y="1446213"/>
          <p14:tracePt t="181532" x="7885113" y="1455738"/>
          <p14:tracePt t="181540" x="7875588" y="1455738"/>
          <p14:tracePt t="181555" x="7831138" y="1473200"/>
          <p14:tracePt t="181572" x="7796213" y="1473200"/>
          <p14:tracePt t="181589" x="7778750" y="1482725"/>
          <p14:tracePt t="181605" x="7759700" y="1482725"/>
          <p14:tracePt t="181622" x="7742238" y="1482725"/>
          <p14:tracePt t="181639" x="7688263" y="1482725"/>
          <p14:tracePt t="181656" x="7661275" y="1482725"/>
          <p14:tracePt t="181672" x="7616825" y="1482725"/>
          <p14:tracePt t="181689" x="7599363" y="1482725"/>
          <p14:tracePt t="181706" x="7581900" y="1482725"/>
          <p14:tracePt t="181722" x="7564438" y="1482725"/>
          <p14:tracePt t="181738" x="7537450" y="1482725"/>
          <p14:tracePt t="181755" x="7518400" y="1482725"/>
          <p14:tracePt t="181772" x="7466013" y="1482725"/>
          <p14:tracePt t="181789" x="7429500" y="1482725"/>
          <p14:tracePt t="181804" x="7412038" y="1482725"/>
          <p14:tracePt t="181821" x="7394575" y="1482725"/>
          <p14:tracePt t="181837" x="7367588" y="1473200"/>
          <p14:tracePt t="181854" x="7350125" y="1465263"/>
          <p14:tracePt t="181871" x="7331075" y="1455738"/>
          <p14:tracePt t="181888" x="7304088" y="1455738"/>
          <p14:tracePt t="181904" x="7286625" y="1455738"/>
          <p14:tracePt t="181921" x="7278688" y="1455738"/>
          <p14:tracePt t="181937" x="7259638" y="1455738"/>
          <p14:tracePt t="181954" x="7242175" y="1465263"/>
          <p14:tracePt t="181971" x="7215188" y="1465263"/>
          <p14:tracePt t="181988" x="7197725" y="1465263"/>
          <p14:tracePt t="182004" x="7188200" y="1465263"/>
          <p14:tracePt t="182021" x="7180263" y="1465263"/>
          <p14:tracePt t="182038" x="7153275" y="1465263"/>
          <p14:tracePt t="182054" x="7135813" y="1465263"/>
          <p14:tracePt t="182092" x="7126288" y="1465263"/>
          <p14:tracePt t="182142" x="7116763" y="1455738"/>
          <p14:tracePt t="182158" x="7108825" y="1455738"/>
          <p14:tracePt t="182166" x="7099300" y="1455738"/>
          <p14:tracePt t="182212" x="7081838" y="1455738"/>
          <p14:tracePt t="182220" x="7072313" y="1455738"/>
          <p14:tracePt t="182228" x="7064375" y="1455738"/>
          <p14:tracePt t="182252" x="7054850" y="1455738"/>
          <p14:tracePt t="182337" x="7045325" y="1455738"/>
          <p14:tracePt t="182469" x="7064375" y="1455738"/>
          <p14:tracePt t="182478" x="7081838" y="1455738"/>
          <p14:tracePt t="182488" x="7099300" y="1455738"/>
          <p14:tracePt t="182505" x="7143750" y="1455738"/>
          <p14:tracePt t="182521" x="7207250" y="1455738"/>
          <p14:tracePt t="182539" x="7304088" y="1465263"/>
          <p14:tracePt t="182555" x="7340600" y="1465263"/>
          <p14:tracePt t="182571" x="7358063" y="1465263"/>
          <p14:tracePt t="182588" x="7375525" y="1465263"/>
          <p14:tracePt t="182605" x="7421563" y="1465263"/>
          <p14:tracePt t="182621" x="7473950" y="1465263"/>
          <p14:tracePt t="182639" x="7500938" y="1465263"/>
          <p14:tracePt t="182655" x="7537450" y="1446213"/>
          <p14:tracePt t="182671" x="7572375" y="1446213"/>
          <p14:tracePt t="182689" x="7608888" y="1446213"/>
          <p14:tracePt t="182705" x="7635875" y="1446213"/>
          <p14:tracePt t="182721" x="7653338" y="1446213"/>
          <p14:tracePt t="182784" x="7661275" y="1446213"/>
          <p14:tracePt t="182792" x="7670800" y="1446213"/>
          <p14:tracePt t="182805" x="7680325" y="1446213"/>
          <p14:tracePt t="182829" x="7688263" y="1446213"/>
          <p14:tracePt t="182891" x="7707313" y="1446213"/>
          <p14:tracePt t="182898" x="7715250" y="1446213"/>
          <p14:tracePt t="182915" x="7724775" y="1446213"/>
          <p14:tracePt t="183135" x="7724775" y="1465263"/>
          <p14:tracePt t="183152" x="7715250" y="1465263"/>
          <p14:tracePt t="183159" x="7697788" y="1465263"/>
          <p14:tracePt t="183174" x="7680325" y="1465263"/>
          <p14:tracePt t="183190" x="7661275" y="1465263"/>
          <p14:tracePt t="183206" x="7626350" y="1465263"/>
          <p14:tracePt t="183222" x="7608888" y="1465263"/>
          <p14:tracePt t="183239" x="7589838" y="1465263"/>
          <p14:tracePt t="183255" x="7564438" y="1455738"/>
          <p14:tracePt t="183272" x="7537450" y="1455738"/>
          <p14:tracePt t="183276" x="7527925" y="1455738"/>
          <p14:tracePt t="183289" x="7518400" y="1455738"/>
          <p14:tracePt t="183307" x="7446963" y="1455738"/>
          <p14:tracePt t="183323" x="7402513" y="1455738"/>
          <p14:tracePt t="183338" x="7385050" y="1455738"/>
          <p14:tracePt t="183355" x="7358063" y="1455738"/>
          <p14:tracePt t="183371" x="7331075" y="1455738"/>
          <p14:tracePt t="183389" x="7296150" y="1446213"/>
          <p14:tracePt t="183405" x="7278688" y="1446213"/>
          <p14:tracePt t="183421" x="7242175" y="1428750"/>
          <p14:tracePt t="183439" x="7215188" y="1419225"/>
          <p14:tracePt t="183455" x="7188200" y="1401763"/>
          <p14:tracePt t="183471" x="7170738" y="1393825"/>
          <p14:tracePt t="183488" x="7153275" y="1393825"/>
          <p14:tracePt t="183505" x="7135813" y="1393825"/>
          <p14:tracePt t="183521" x="7108825" y="1384300"/>
          <p14:tracePt t="183538" x="7099300" y="1384300"/>
          <p14:tracePt t="183555" x="7089775" y="1384300"/>
          <p14:tracePt t="183573" x="7081838" y="1384300"/>
          <p14:tracePt t="183589" x="7064375" y="1374775"/>
          <p14:tracePt t="183604" x="7037388" y="1374775"/>
          <p14:tracePt t="183621" x="7018338" y="1366838"/>
          <p14:tracePt t="183639" x="7000875" y="1366838"/>
          <p14:tracePt t="183655" x="6992938" y="1366838"/>
          <p14:tracePt t="183671" x="6992938" y="1357313"/>
          <p14:tracePt t="183688" x="6973888" y="1357313"/>
          <p14:tracePt t="183840" x="6983413" y="1357313"/>
          <p14:tracePt t="183848" x="7000875" y="1357313"/>
          <p14:tracePt t="183856" x="7010400" y="1357313"/>
          <p14:tracePt t="183872" x="7072313" y="1357313"/>
          <p14:tracePt t="183890" x="7116763" y="1366838"/>
          <p14:tracePt t="183906" x="7161213" y="1366838"/>
          <p14:tracePt t="183922" x="7197725" y="1384300"/>
          <p14:tracePt t="183939" x="7215188" y="1393825"/>
          <p14:tracePt t="183956" x="7242175" y="1401763"/>
          <p14:tracePt t="183972" x="7269163" y="1401763"/>
          <p14:tracePt t="183989" x="7286625" y="1401763"/>
          <p14:tracePt t="184006" x="7323138" y="1401763"/>
          <p14:tracePt t="184022" x="7358063" y="1411288"/>
          <p14:tracePt t="184039" x="7421563" y="1411288"/>
          <p14:tracePt t="184056" x="7466013" y="1411288"/>
          <p14:tracePt t="184073" x="7510463" y="1411288"/>
          <p14:tracePt t="184090" x="7537450" y="1419225"/>
          <p14:tracePt t="184106" x="7554913" y="1428750"/>
          <p14:tracePt t="184122" x="7572375" y="1428750"/>
          <p14:tracePt t="184139" x="7589838" y="1428750"/>
          <p14:tracePt t="184156" x="7616825" y="1428750"/>
          <p14:tracePt t="184172" x="7635875" y="1428750"/>
          <p14:tracePt t="184189" x="7653338" y="1428750"/>
          <p14:tracePt t="184208" x="7688263" y="1419225"/>
          <p14:tracePt t="184223" x="7697788" y="1411288"/>
          <p14:tracePt t="184239" x="7707313" y="1411288"/>
          <p14:tracePt t="184256" x="7715250" y="1411288"/>
          <p14:tracePt t="184272" x="7724775" y="1411288"/>
          <p14:tracePt t="184324" x="7732713" y="1411288"/>
          <p14:tracePt t="184340" x="7742238" y="1411288"/>
          <p14:tracePt t="184355" x="7759700" y="1411288"/>
          <p14:tracePt t="184389" x="7769225" y="1411288"/>
          <p14:tracePt t="184396" x="7778750" y="1411288"/>
          <p14:tracePt t="184418" x="7786688" y="1411288"/>
          <p14:tracePt t="184536" x="7759700" y="1411288"/>
          <p14:tracePt t="184545" x="7724775" y="1411288"/>
          <p14:tracePt t="184556" x="7688263" y="1419225"/>
          <p14:tracePt t="184573" x="7599363" y="1419225"/>
          <p14:tracePt t="184590" x="7581900" y="1419225"/>
          <p14:tracePt t="184606" x="7564438" y="1419225"/>
          <p14:tracePt t="184622" x="7545388" y="1419225"/>
          <p14:tracePt t="184640" x="7518400" y="1419225"/>
          <p14:tracePt t="184656" x="7500938" y="1419225"/>
          <p14:tracePt t="184672" x="7456488" y="1411288"/>
          <p14:tracePt t="184688" x="7439025" y="1411288"/>
          <p14:tracePt t="184705" x="7412038" y="1401763"/>
          <p14:tracePt t="184723" x="7385050" y="1401763"/>
          <p14:tracePt t="184739" x="7375525" y="1393825"/>
          <p14:tracePt t="184755" x="7358063" y="1393825"/>
          <p14:tracePt t="184772" x="7331075" y="1384300"/>
          <p14:tracePt t="184788" x="7313613" y="1384300"/>
          <p14:tracePt t="184805" x="7304088" y="1384300"/>
          <p14:tracePt t="184822" x="7296150" y="1384300"/>
          <p14:tracePt t="184840" x="7286625" y="1384300"/>
          <p14:tracePt t="184855" x="7259638" y="1374775"/>
          <p14:tracePt t="184872" x="7242175" y="1374775"/>
          <p14:tracePt t="184889" x="7224713" y="1374775"/>
          <p14:tracePt t="184905" x="7207250" y="1374775"/>
          <p14:tracePt t="184922" x="7180263" y="1374775"/>
          <p14:tracePt t="184938" x="7161213" y="1374775"/>
          <p14:tracePt t="184955" x="7143750" y="1374775"/>
          <p14:tracePt t="184972" x="7116763" y="1374775"/>
          <p14:tracePt t="185006" x="7108825" y="1374775"/>
          <p14:tracePt t="185022" x="7089775" y="1366838"/>
          <p14:tracePt t="185038" x="7072313" y="1366838"/>
          <p14:tracePt t="185055" x="7054850" y="1366838"/>
          <p14:tracePt t="185114" x="7037388" y="1366838"/>
          <p14:tracePt t="185122" x="7027863" y="1374775"/>
          <p14:tracePt t="185140" x="7018338" y="1384300"/>
          <p14:tracePt t="185156" x="7018338" y="1393825"/>
          <p14:tracePt t="185178" x="7010400" y="1401763"/>
          <p14:tracePt t="185189" x="7010400" y="1411288"/>
          <p14:tracePt t="185207" x="7010400" y="1438275"/>
          <p14:tracePt t="185223" x="7010400" y="1455738"/>
          <p14:tracePt t="185240" x="7010400" y="1473200"/>
          <p14:tracePt t="185256" x="7010400" y="1490663"/>
          <p14:tracePt t="185273" x="7010400" y="1517650"/>
          <p14:tracePt t="185290" x="7000875" y="1536700"/>
          <p14:tracePt t="185305" x="7000875" y="1544638"/>
          <p14:tracePt t="185322" x="7000875" y="1554163"/>
          <p14:tracePt t="185339" x="7000875" y="1562100"/>
          <p14:tracePt t="185355" x="7000875" y="1581150"/>
          <p14:tracePt t="185372" x="7000875" y="1598613"/>
          <p14:tracePt t="185389" x="7000875" y="1616075"/>
          <p14:tracePt t="185405" x="7000875" y="1633538"/>
          <p14:tracePt t="185422" x="7000875" y="1660525"/>
          <p14:tracePt t="185438" x="7000875" y="1679575"/>
          <p14:tracePt t="185455" x="7018338" y="1697038"/>
          <p14:tracePt t="185472" x="7054850" y="1731963"/>
          <p14:tracePt t="185489" x="7072313" y="1751013"/>
          <p14:tracePt t="185505" x="7089775" y="1768475"/>
          <p14:tracePt t="185521" x="7099300" y="1776413"/>
          <p14:tracePt t="185538" x="7126288" y="1785938"/>
          <p14:tracePt t="185555" x="7143750" y="1803400"/>
          <p14:tracePt t="185572" x="7161213" y="1822450"/>
          <p14:tracePt t="185588" x="7197725" y="1839913"/>
          <p14:tracePt t="185605" x="7215188" y="1866900"/>
          <p14:tracePt t="185623" x="7251700" y="1884363"/>
          <p14:tracePt t="185640" x="7278688" y="1893888"/>
          <p14:tracePt t="185655" x="7313613" y="1893888"/>
          <p14:tracePt t="185672" x="7331075" y="1893888"/>
          <p14:tracePt t="185688" x="7350125" y="1893888"/>
          <p14:tracePt t="185705" x="7375525" y="1893888"/>
          <p14:tracePt t="185722" x="7402513" y="1893888"/>
          <p14:tracePt t="185739" x="7429500" y="1884363"/>
          <p14:tracePt t="185756" x="7466013" y="1884363"/>
          <p14:tracePt t="185772" x="7483475" y="1874838"/>
          <p14:tracePt t="185789" x="7510463" y="1857375"/>
          <p14:tracePt t="185806" x="7527925" y="1857375"/>
          <p14:tracePt t="185822" x="7545388" y="1849438"/>
          <p14:tracePt t="185839" x="7564438" y="1849438"/>
          <p14:tracePt t="185855" x="7589838" y="1839913"/>
          <p14:tracePt t="185875" x="7608888" y="1822450"/>
          <p14:tracePt t="185891" x="7626350" y="1812925"/>
          <p14:tracePt t="185906" x="7635875" y="1795463"/>
          <p14:tracePt t="185922" x="7661275" y="1768475"/>
          <p14:tracePt t="185939" x="7680325" y="1751013"/>
          <p14:tracePt t="185957" x="7697788" y="1741488"/>
          <p14:tracePt t="185973" x="7697788" y="1724025"/>
          <p14:tracePt t="185989" x="7715250" y="1697038"/>
          <p14:tracePt t="186006" x="7742238" y="1670050"/>
          <p14:tracePt t="186023" x="7759700" y="1652588"/>
          <p14:tracePt t="186039" x="7769225" y="1625600"/>
          <p14:tracePt t="186056" x="7778750" y="1608138"/>
          <p14:tracePt t="186072" x="7796213" y="1589088"/>
          <p14:tracePt t="186090" x="7796213" y="1562100"/>
          <p14:tracePt t="186108" x="7796213" y="1536700"/>
          <p14:tracePt t="186122" x="7796213" y="1527175"/>
          <p14:tracePt t="186138" x="7796213" y="1517650"/>
          <p14:tracePt t="186155" x="7786688" y="1490663"/>
          <p14:tracePt t="186171" x="7769225" y="1465263"/>
          <p14:tracePt t="186188" x="7759700" y="1438275"/>
          <p14:tracePt t="186206" x="7742238" y="1419225"/>
          <p14:tracePt t="186223" x="7715250" y="1401763"/>
          <p14:tracePt t="186239" x="7688263" y="1374775"/>
          <p14:tracePt t="186255" x="7616825" y="1366838"/>
          <p14:tracePt t="186272" x="7572375" y="1357313"/>
          <p14:tracePt t="186289" x="7537450" y="1339850"/>
          <p14:tracePt t="186305" x="7500938" y="1322388"/>
          <p14:tracePt t="186322" x="7456488" y="1295400"/>
          <p14:tracePt t="186339" x="7394575" y="1285875"/>
          <p14:tracePt t="186356" x="7313613" y="1258888"/>
          <p14:tracePt t="186374" x="7224713" y="1258888"/>
          <p14:tracePt t="186391" x="7197725" y="1258888"/>
          <p14:tracePt t="186406" x="7180263" y="1258888"/>
          <p14:tracePt t="186422" x="7143750" y="1258888"/>
          <p14:tracePt t="186439" x="7126288" y="1258888"/>
          <p14:tracePt t="186456" x="7099300" y="1258888"/>
          <p14:tracePt t="186472" x="7081838" y="1258888"/>
          <p14:tracePt t="186489" x="7064375" y="1258888"/>
          <p14:tracePt t="186506" x="7054850" y="1258888"/>
          <p14:tracePt t="186522" x="7018338" y="1258888"/>
          <p14:tracePt t="186539" x="7000875" y="1258888"/>
          <p14:tracePt t="186556" x="6992938" y="1258888"/>
          <p14:tracePt t="186632" x="7000875" y="1258888"/>
          <p14:tracePt t="186641" x="7054850" y="1268413"/>
          <p14:tracePt t="186656" x="7126288" y="1285875"/>
          <p14:tracePt t="186673" x="7207250" y="1295400"/>
          <p14:tracePt t="186689" x="7269163" y="1312863"/>
          <p14:tracePt t="186706" x="7313613" y="1322388"/>
          <p14:tracePt t="186723" x="7358063" y="1339850"/>
          <p14:tracePt t="186739" x="7394575" y="1357313"/>
          <p14:tracePt t="186755" x="7439025" y="1366838"/>
          <p14:tracePt t="186772" x="7473950" y="1393825"/>
          <p14:tracePt t="186774" x="7500938" y="1393825"/>
          <p14:tracePt t="186789" x="7527925" y="1401763"/>
          <p14:tracePt t="186805" x="7554913" y="1411288"/>
          <p14:tracePt t="186822" x="7572375" y="1411288"/>
          <p14:tracePt t="186838" x="7589838" y="1428750"/>
          <p14:tracePt t="186855" x="7608888" y="1428750"/>
          <p14:tracePt t="186871" x="7635875" y="1438275"/>
          <p14:tracePt t="186889" x="7670800" y="1438275"/>
          <p14:tracePt t="186905" x="7697788" y="1438275"/>
          <p14:tracePt t="186922" x="7707313" y="1438275"/>
          <p14:tracePt t="186939" x="7715250" y="1438275"/>
          <p14:tracePt t="186957" x="7724775" y="1455738"/>
          <p14:tracePt t="186972" x="7732713" y="1455738"/>
          <p14:tracePt t="187110" x="7732713" y="1465263"/>
          <p14:tracePt t="187126" x="7715250" y="1473200"/>
          <p14:tracePt t="187135" x="7670800" y="1482725"/>
          <p14:tracePt t="187143" x="7653338" y="1500188"/>
          <p14:tracePt t="187156" x="7572375" y="1509713"/>
          <p14:tracePt t="187173" x="7493000" y="1527175"/>
          <p14:tracePt t="187189" x="7429500" y="1527175"/>
          <p14:tracePt t="187206" x="7402513" y="1527175"/>
          <p14:tracePt t="187223" x="7375525" y="1509713"/>
          <p14:tracePt t="187240" x="7350125" y="1500188"/>
          <p14:tracePt t="187256" x="7313613" y="1490663"/>
          <p14:tracePt t="187272" x="7296150" y="1490663"/>
          <p14:tracePt t="187274" x="7286625" y="1490663"/>
          <p14:tracePt t="187288" x="7251700" y="1490663"/>
          <p14:tracePt t="187305" x="7224713" y="1500188"/>
          <p14:tracePt t="187321" x="7197725" y="1509713"/>
          <p14:tracePt t="187338" x="7188200" y="1527175"/>
          <p14:tracePt t="187355" x="7180263" y="1527175"/>
          <p14:tracePt t="187413" x="7170738" y="1527175"/>
          <p14:tracePt t="187453" x="7161213" y="1527175"/>
          <p14:tracePt t="187461" x="7153275" y="1517650"/>
          <p14:tracePt t="187477" x="7153275" y="1509713"/>
          <p14:tracePt t="187488" x="7135813" y="1509713"/>
          <p14:tracePt t="187505" x="7126288" y="1500188"/>
          <p14:tracePt t="187522" x="7116763" y="1490663"/>
          <p14:tracePt t="187538" x="7108825" y="1482725"/>
          <p14:tracePt t="187556" x="7089775" y="1465263"/>
          <p14:tracePt t="187572" x="7064375" y="1465263"/>
          <p14:tracePt t="187589" x="7045325" y="1438275"/>
          <p14:tracePt t="187606" x="7037388" y="1428750"/>
          <p14:tracePt t="187623" x="7018338" y="1419225"/>
          <p14:tracePt t="187640" x="7010400" y="1411288"/>
          <p14:tracePt t="187656" x="7010400" y="1401763"/>
          <p14:tracePt t="187689" x="7000875" y="1401763"/>
          <p14:tracePt t="187744" x="7010400" y="1384300"/>
          <p14:tracePt t="187753" x="7037388" y="1374775"/>
          <p14:tracePt t="187761" x="7045325" y="1374775"/>
          <p14:tracePt t="187774" x="7089775" y="1374775"/>
          <p14:tracePt t="187791" x="7108825" y="1374775"/>
          <p14:tracePt t="187806" x="7170738" y="1374775"/>
          <p14:tracePt t="187823" x="7224713" y="1384300"/>
          <p14:tracePt t="187838" x="7286625" y="1393825"/>
          <p14:tracePt t="187856" x="7340600" y="1401763"/>
          <p14:tracePt t="187872" x="7385050" y="1401763"/>
          <p14:tracePt t="187890" x="7421563" y="1401763"/>
          <p14:tracePt t="187907" x="7439025" y="1411288"/>
          <p14:tracePt t="187922" x="7456488" y="1419225"/>
          <p14:tracePt t="187940" x="7493000" y="1438275"/>
          <p14:tracePt t="187955" x="7518400" y="1438275"/>
          <p14:tracePt t="187971" x="7554913" y="1446213"/>
          <p14:tracePt t="187988" x="7581900" y="1446213"/>
          <p14:tracePt t="188005" x="7608888" y="1446213"/>
          <p14:tracePt t="188022" x="7626350" y="1455738"/>
          <p14:tracePt t="188038" x="7643813" y="1455738"/>
          <p14:tracePt t="188055" x="7661275" y="1455738"/>
          <p14:tracePt t="188071" x="7670800" y="1455738"/>
          <p14:tracePt t="188088" x="7697788" y="1455738"/>
          <p14:tracePt t="188107" x="7707313" y="1455738"/>
          <p14:tracePt t="188123" x="7715250" y="1455738"/>
          <p14:tracePt t="188139" x="7732713" y="1438275"/>
          <p14:tracePt t="188156" x="7759700" y="1419225"/>
          <p14:tracePt t="188174" x="7778750" y="1401763"/>
          <p14:tracePt t="188189" x="7786688" y="1401763"/>
          <p14:tracePt t="188223" x="7796213" y="1401763"/>
          <p14:tracePt t="188239" x="7804150" y="1401763"/>
          <p14:tracePt t="188292" x="7813675" y="1401763"/>
          <p14:tracePt t="188307" x="7831138" y="1393825"/>
          <p14:tracePt t="188315" x="7840663" y="1393825"/>
          <p14:tracePt t="188416" x="7813675" y="1393825"/>
          <p14:tracePt t="188425" x="7778750" y="1393825"/>
          <p14:tracePt t="188441" x="7724775" y="1419225"/>
          <p14:tracePt t="188457" x="7707313" y="1419225"/>
          <p14:tracePt t="188473" x="7670800" y="1419225"/>
          <p14:tracePt t="188488" x="7653338" y="1419225"/>
          <p14:tracePt t="188505" x="7635875" y="1419225"/>
          <p14:tracePt t="188522" x="7616825" y="1419225"/>
          <p14:tracePt t="188538" x="7581900" y="1419225"/>
          <p14:tracePt t="188555" x="7554913" y="1419225"/>
          <p14:tracePt t="188572" x="7518400" y="1419225"/>
          <p14:tracePt t="188589" x="7500938" y="1419225"/>
          <p14:tracePt t="188606" x="7483475" y="1419225"/>
          <p14:tracePt t="188622" x="7456488" y="1419225"/>
          <p14:tracePt t="188639" x="7439025" y="1419225"/>
          <p14:tracePt t="188655" x="7421563" y="1419225"/>
          <p14:tracePt t="188672" x="7394575" y="1419225"/>
          <p14:tracePt t="188690" x="7367588" y="1419225"/>
          <p14:tracePt t="188706" x="7350125" y="1419225"/>
          <p14:tracePt t="188722" x="7331075" y="1419225"/>
          <p14:tracePt t="188739" x="7304088" y="1419225"/>
          <p14:tracePt t="188756" x="7286625" y="1419225"/>
          <p14:tracePt t="188773" x="7278688" y="1419225"/>
          <p14:tracePt t="188790" x="7259638" y="1419225"/>
          <p14:tracePt t="188806" x="7232650" y="1411288"/>
          <p14:tracePt t="188822" x="7215188" y="1411288"/>
          <p14:tracePt t="188839" x="7197725" y="1411288"/>
          <p14:tracePt t="188855" x="7188200" y="1411288"/>
          <p14:tracePt t="188872" x="7170738" y="1411288"/>
          <p14:tracePt t="188889" x="7153275" y="1411288"/>
          <p14:tracePt t="188906" x="7143750" y="1411288"/>
          <p14:tracePt t="188922" x="7126288" y="1411288"/>
          <p14:tracePt t="188963" x="7116763" y="1411288"/>
          <p14:tracePt t="188979" x="7099300" y="1411288"/>
          <p14:tracePt t="188988" x="7089775" y="1411288"/>
          <p14:tracePt t="189005" x="7081838" y="1411288"/>
          <p14:tracePt t="189349" x="7099300" y="1411288"/>
          <p14:tracePt t="189357" x="7108825" y="1411288"/>
          <p14:tracePt t="189373" x="7126288" y="1411288"/>
          <p14:tracePt t="189390" x="7143750" y="1411288"/>
          <p14:tracePt t="189406" x="7170738" y="1411288"/>
          <p14:tracePt t="189423" x="7197725" y="1419225"/>
          <p14:tracePt t="189440" x="7259638" y="1419225"/>
          <p14:tracePt t="189456" x="7304088" y="1428750"/>
          <p14:tracePt t="189472" x="7358063" y="1428750"/>
          <p14:tracePt t="189488" x="7385050" y="1428750"/>
          <p14:tracePt t="189505" x="7412038" y="1428750"/>
          <p14:tracePt t="189522" x="7429500" y="1419225"/>
          <p14:tracePt t="189538" x="7456488" y="1419225"/>
          <p14:tracePt t="189555" x="7473950" y="1419225"/>
          <p14:tracePt t="189571" x="7500938" y="1419225"/>
          <p14:tracePt t="189588" x="7527925" y="1419225"/>
          <p14:tracePt t="189605" x="7545388" y="1419225"/>
          <p14:tracePt t="189622" x="7554913" y="1419225"/>
          <p14:tracePt t="189638" x="7572375" y="1419225"/>
          <p14:tracePt t="189655" x="7589838" y="1419225"/>
          <p14:tracePt t="189672" x="7599363" y="1419225"/>
          <p14:tracePt t="189688" x="7608888" y="1419225"/>
          <p14:tracePt t="189705" x="7616825" y="1419225"/>
          <p14:tracePt t="189722" x="7626350" y="1428750"/>
          <p14:tracePt t="189738" x="7643813" y="1428750"/>
          <p14:tracePt t="189755" x="7661275" y="1428750"/>
          <p14:tracePt t="189803" x="7670800" y="1428750"/>
          <p14:tracePt t="189825" x="7680325" y="1428750"/>
          <p14:tracePt t="189849" x="7688263" y="1428750"/>
          <p14:tracePt t="189967" x="7697788" y="1428750"/>
          <p14:tracePt t="190091" x="7697788" y="1446213"/>
          <p14:tracePt t="190115" x="7680325" y="1446213"/>
          <p14:tracePt t="190123" x="7661275" y="1455738"/>
          <p14:tracePt t="190141" x="7643813" y="1455738"/>
          <p14:tracePt t="190156" x="7626350" y="1455738"/>
          <p14:tracePt t="190172" x="7608888" y="1455738"/>
          <p14:tracePt t="190189" x="7581900" y="1455738"/>
          <p14:tracePt t="190205" x="7564438" y="1455738"/>
          <p14:tracePt t="190222" x="7545388" y="1455738"/>
          <p14:tracePt t="190238" x="7518400" y="1455738"/>
          <p14:tracePt t="190255" x="7500938" y="1455738"/>
          <p14:tracePt t="190294" x="7483475" y="1455738"/>
          <p14:tracePt t="190310" x="7473950" y="1455738"/>
          <p14:tracePt t="190322" x="7456488" y="1455738"/>
          <p14:tracePt t="190338" x="7439025" y="1455738"/>
          <p14:tracePt t="190355" x="7412038" y="1455738"/>
          <p14:tracePt t="190372" x="7402513" y="1455738"/>
          <p14:tracePt t="190389" x="7375525" y="1438275"/>
          <p14:tracePt t="190406" x="7358063" y="1438275"/>
          <p14:tracePt t="190423" x="7340600" y="1428750"/>
          <p14:tracePt t="190440" x="7323138" y="1428750"/>
          <p14:tracePt t="190456" x="7304088" y="1428750"/>
          <p14:tracePt t="190475" x="7278688" y="1411288"/>
          <p14:tracePt t="190490" x="7269163" y="1401763"/>
          <p14:tracePt t="190507" x="7251700" y="1393825"/>
          <p14:tracePt t="190523" x="7232650" y="1393825"/>
          <p14:tracePt t="190540" x="7215188" y="1384300"/>
          <p14:tracePt t="190556" x="7197725" y="1384300"/>
          <p14:tracePt t="190573" x="7180263" y="1366838"/>
          <p14:tracePt t="190590" x="7153275" y="1366838"/>
          <p14:tracePt t="190606" x="7135813" y="1357313"/>
          <p14:tracePt t="190623" x="7108825" y="1357313"/>
          <p14:tracePt t="190640" x="7081838" y="1347788"/>
          <p14:tracePt t="190656" x="7064375" y="1347788"/>
          <p14:tracePt t="190673" x="7054850" y="1339850"/>
          <p14:tracePt t="190716" x="7045325" y="1339850"/>
          <p14:tracePt t="190732" x="7037388" y="1339850"/>
          <p14:tracePt t="190787" x="7037388" y="1330325"/>
          <p14:tracePt t="190817" x="7027863" y="1330325"/>
          <p14:tracePt t="190937" x="7037388" y="1339850"/>
          <p14:tracePt t="190946" x="7045325" y="1339850"/>
          <p14:tracePt t="190957" x="7054850" y="1339850"/>
          <p14:tracePt t="190973" x="7064375" y="1347788"/>
          <p14:tracePt t="190991" x="7099300" y="1347788"/>
          <p14:tracePt t="191007" x="7116763" y="1357313"/>
          <p14:tracePt t="191023" x="7135813" y="1357313"/>
          <p14:tracePt t="191039" x="7153275" y="1374775"/>
          <p14:tracePt t="191056" x="7180263" y="1374775"/>
          <p14:tracePt t="191073" x="7197725" y="1384300"/>
          <p14:tracePt t="191090" x="7215188" y="1384300"/>
          <p14:tracePt t="191106" x="7242175" y="1384300"/>
          <p14:tracePt t="191124" x="7269163" y="1384300"/>
          <p14:tracePt t="191141" x="7286625" y="1384300"/>
          <p14:tracePt t="191156" x="7313613" y="1384300"/>
          <p14:tracePt t="191173" x="7340600" y="1384300"/>
          <p14:tracePt t="191190" x="7358063" y="1384300"/>
          <p14:tracePt t="191206" x="7385050" y="1393825"/>
          <p14:tracePt t="191223" x="7402513" y="1393825"/>
          <p14:tracePt t="191257" x="7421563" y="1401763"/>
          <p14:tracePt t="191274" x="7439025" y="1401763"/>
          <p14:tracePt t="191289" x="7466013" y="1401763"/>
          <p14:tracePt t="191305" x="7473950" y="1401763"/>
          <p14:tracePt t="191322" x="7493000" y="1411288"/>
          <p14:tracePt t="191339" x="7510463" y="1411288"/>
          <p14:tracePt t="191355" x="7527925" y="1419225"/>
          <p14:tracePt t="191372" x="7537450" y="1419225"/>
          <p14:tracePt t="191388" x="7545388" y="1419225"/>
          <p14:tracePt t="191405" x="7564438" y="1428750"/>
          <p14:tracePt t="191422" x="7581900" y="1428750"/>
          <p14:tracePt t="191439" x="7599363" y="1428750"/>
          <p14:tracePt t="191458" x="7608888" y="1428750"/>
          <p14:tracePt t="191473" x="7626350" y="1428750"/>
          <p14:tracePt t="191490" x="7635875" y="1428750"/>
          <p14:tracePt t="191506" x="7643813" y="1428750"/>
          <p14:tracePt t="191523" x="7670800" y="1428750"/>
          <p14:tracePt t="191540" x="7680325" y="1428750"/>
          <p14:tracePt t="191556" x="7688263" y="1428750"/>
          <p14:tracePt t="191573" x="7697788" y="1428750"/>
          <p14:tracePt t="191601" x="7707313" y="1428750"/>
          <p14:tracePt t="191625" x="7715250" y="1428750"/>
          <p14:tracePt t="191649" x="7724775" y="1428750"/>
          <p14:tracePt t="191657" x="7732713" y="1428750"/>
          <p14:tracePt t="191688" x="7751763" y="1428750"/>
          <p14:tracePt t="191704" x="7759700" y="1428750"/>
          <p14:tracePt t="191727" x="7769225" y="1428750"/>
          <p14:tracePt t="197496" x="7751763" y="1393825"/>
          <p14:tracePt t="197505" x="7742238" y="1374775"/>
          <p14:tracePt t="197513" x="7732713" y="1357313"/>
          <p14:tracePt t="197524" x="7707313" y="1339850"/>
          <p14:tracePt t="197542" x="7661275" y="1295400"/>
          <p14:tracePt t="197559" x="7626350" y="1276350"/>
          <p14:tracePt t="197574" x="7608888" y="1250950"/>
          <p14:tracePt t="197591" x="7589838" y="1231900"/>
          <p14:tracePt t="197607" x="7554913" y="1214438"/>
          <p14:tracePt t="197625" x="7527925" y="1196975"/>
          <p14:tracePt t="197640" x="7493000" y="1196975"/>
          <p14:tracePt t="197657" x="7473950" y="1196975"/>
          <p14:tracePt t="197673" x="7439025" y="1196975"/>
          <p14:tracePt t="197690" x="7412038" y="1196975"/>
          <p14:tracePt t="197708" x="7375525" y="1196975"/>
          <p14:tracePt t="197724" x="7358063" y="1196975"/>
          <p14:tracePt t="197740" x="7340600" y="1187450"/>
          <p14:tracePt t="197757" x="7304088" y="1187450"/>
          <p14:tracePt t="197774" x="7259638" y="1204913"/>
          <p14:tracePt t="197791" x="7242175" y="1214438"/>
          <p14:tracePt t="197808" x="7197725" y="1214438"/>
          <p14:tracePt t="197823" x="7180263" y="1223963"/>
          <p14:tracePt t="197840" x="7170738" y="1223963"/>
          <p14:tracePt t="197856" x="7161213" y="1223963"/>
          <p14:tracePt t="197873" x="7135813" y="1231900"/>
          <p14:tracePt t="197890" x="7116763" y="1241425"/>
          <p14:tracePt t="197906" x="7099300" y="1250950"/>
          <p14:tracePt t="197923" x="7089775" y="1268413"/>
          <p14:tracePt t="197939" x="7081838" y="1276350"/>
          <p14:tracePt t="197957" x="7064375" y="1295400"/>
          <p14:tracePt t="197973" x="7045325" y="1303338"/>
          <p14:tracePt t="197989" x="7037388" y="1312863"/>
          <p14:tracePt t="198006" x="7018338" y="1322388"/>
          <p14:tracePt t="198023" x="7010400" y="1339850"/>
          <p14:tracePt t="198059" x="7010400" y="1347788"/>
          <p14:tracePt t="198074" x="6992938" y="1357313"/>
          <p14:tracePt t="198089" x="6973888" y="1374775"/>
          <p14:tracePt t="198106" x="6973888" y="1384300"/>
          <p14:tracePt t="198153" x="6965950" y="1411288"/>
          <p14:tracePt t="198159" x="6965950" y="1419225"/>
          <p14:tracePt t="198173" x="6956425" y="1428750"/>
          <p14:tracePt t="198189" x="6946900" y="1446213"/>
          <p14:tracePt t="198206" x="6946900" y="1473200"/>
          <p14:tracePt t="198223" x="6946900" y="1500188"/>
          <p14:tracePt t="198239" x="6956425" y="1517650"/>
          <p14:tracePt t="198256" x="6965950" y="1554163"/>
          <p14:tracePt t="198273" x="6973888" y="1571625"/>
          <p14:tracePt t="198290" x="6992938" y="1608138"/>
          <p14:tracePt t="198306" x="7000875" y="1616075"/>
          <p14:tracePt t="198323" x="7000875" y="1625600"/>
          <p14:tracePt t="198340" x="7018338" y="1660525"/>
          <p14:tracePt t="198356" x="7027863" y="1679575"/>
          <p14:tracePt t="198373" x="7037388" y="1687513"/>
          <p14:tracePt t="198390" x="7054850" y="1697038"/>
          <p14:tracePt t="198406" x="7054850" y="1704975"/>
          <p14:tracePt t="198423" x="7072313" y="1714500"/>
          <p14:tracePt t="198440" x="7089775" y="1741488"/>
          <p14:tracePt t="198457" x="7116763" y="1768475"/>
          <p14:tracePt t="198473" x="7143750" y="1785938"/>
          <p14:tracePt t="198490" x="7161213" y="1812925"/>
          <p14:tracePt t="198506" x="7197725" y="1830388"/>
          <p14:tracePt t="198523" x="7215188" y="1849438"/>
          <p14:tracePt t="198540" x="7232650" y="1874838"/>
          <p14:tracePt t="198556" x="7251700" y="1884363"/>
          <p14:tracePt t="198573" x="7286625" y="1901825"/>
          <p14:tracePt t="198590" x="7323138" y="1920875"/>
          <p14:tracePt t="198606" x="7350125" y="1946275"/>
          <p14:tracePt t="198623" x="7367588" y="1955800"/>
          <p14:tracePt t="198640" x="7394575" y="1965325"/>
          <p14:tracePt t="198656" x="7412038" y="1965325"/>
          <p14:tracePt t="198673" x="7456488" y="1973263"/>
          <p14:tracePt t="198690" x="7500938" y="1973263"/>
          <p14:tracePt t="198706" x="7564438" y="1973263"/>
          <p14:tracePt t="198724" x="7589838" y="1973263"/>
          <p14:tracePt t="198740" x="7608888" y="1965325"/>
          <p14:tracePt t="198757" x="7643813" y="1946275"/>
          <p14:tracePt t="198774" x="7661275" y="1920875"/>
          <p14:tracePt t="198791" x="7688263" y="1901825"/>
          <p14:tracePt t="198807" x="7707313" y="1884363"/>
          <p14:tracePt t="198824" x="7724775" y="1866900"/>
          <p14:tracePt t="198842" x="7759700" y="1839913"/>
          <p14:tracePt t="198858" x="7778750" y="1830388"/>
          <p14:tracePt t="198874" x="7796213" y="1812925"/>
          <p14:tracePt t="198891" x="7813675" y="1795463"/>
          <p14:tracePt t="198907" x="7840663" y="1768475"/>
          <p14:tracePt t="198924" x="7858125" y="1751013"/>
          <p14:tracePt t="198941" x="7867650" y="1731963"/>
          <p14:tracePt t="198959" x="7885113" y="1697038"/>
          <p14:tracePt t="198974" x="7902575" y="1679575"/>
          <p14:tracePt t="198991" x="7912100" y="1643063"/>
          <p14:tracePt t="199008" x="7912100" y="1625600"/>
          <p14:tracePt t="199024" x="7921625" y="1598613"/>
          <p14:tracePt t="199041" x="7921625" y="1571625"/>
          <p14:tracePt t="199057" x="7921625" y="1554163"/>
          <p14:tracePt t="199074" x="7894638" y="1536700"/>
          <p14:tracePt t="199092" x="7867650" y="1500188"/>
          <p14:tracePt t="199109" x="7850188" y="1482725"/>
          <p14:tracePt t="199124" x="7831138" y="1465263"/>
          <p14:tracePt t="199141" x="7804150" y="1438275"/>
          <p14:tracePt t="199158" x="7786688" y="1419225"/>
          <p14:tracePt t="199174" x="7751763" y="1401763"/>
          <p14:tracePt t="199191" x="7732713" y="1384300"/>
          <p14:tracePt t="199208" x="7724775" y="1366838"/>
          <p14:tracePt t="199224" x="7697788" y="1347788"/>
          <p14:tracePt t="199241" x="7670800" y="1339850"/>
          <p14:tracePt t="199257" x="7643813" y="1330325"/>
          <p14:tracePt t="199274" x="7608888" y="1330325"/>
          <p14:tracePt t="199291" x="7564438" y="1330325"/>
          <p14:tracePt t="199308" x="7537450" y="1330325"/>
          <p14:tracePt t="199323" x="7510463" y="1330325"/>
          <p14:tracePt t="199340" x="7483475" y="1330325"/>
          <p14:tracePt t="199358" x="7439025" y="1330325"/>
          <p14:tracePt t="199373" x="7421563" y="1339850"/>
          <p14:tracePt t="199392" x="7394575" y="1347788"/>
          <p14:tracePt t="199408" x="7375525" y="1347788"/>
          <p14:tracePt t="199425" x="7358063" y="1347788"/>
          <p14:tracePt t="199441" x="7340600" y="1347788"/>
          <p14:tracePt t="199458" x="7313613" y="1347788"/>
          <p14:tracePt t="199474" x="7296150" y="1347788"/>
          <p14:tracePt t="199491" x="7269163" y="1374775"/>
          <p14:tracePt t="199507" x="7251700" y="1384300"/>
          <p14:tracePt t="199525" x="7242175" y="1384300"/>
          <p14:tracePt t="199541" x="7224713" y="1393825"/>
          <p14:tracePt t="199573" x="7207250" y="1401763"/>
          <p14:tracePt t="199590" x="7188200" y="1411288"/>
          <p14:tracePt t="199607" x="7153275" y="1411288"/>
          <p14:tracePt t="199623" x="7143750" y="1419225"/>
          <p14:tracePt t="199640" x="7135813" y="1419225"/>
          <p14:tracePt t="199656" x="7116763" y="1428750"/>
          <p14:tracePt t="199673" x="7099300" y="1428750"/>
          <p14:tracePt t="199751" x="7089775" y="1428750"/>
          <p14:tracePt t="199765" x="7081838" y="1446213"/>
          <p14:tracePt t="199774" x="7072313" y="1455738"/>
          <p14:tracePt t="199791" x="7064375" y="1455738"/>
          <p14:tracePt t="199859" x="7054850" y="1465263"/>
          <p14:tracePt t="199898" x="7045325" y="1473200"/>
          <p14:tracePt t="199907" x="7045325" y="1482725"/>
          <p14:tracePt t="199924" x="7045325" y="1500188"/>
          <p14:tracePt t="199941" x="7027863" y="1527175"/>
          <p14:tracePt t="199959" x="7027863" y="1544638"/>
          <p14:tracePt t="199974" x="7027863" y="1554163"/>
          <p14:tracePt t="199991" x="7027863" y="1589088"/>
          <p14:tracePt t="200009" x="7027863" y="1608138"/>
          <p14:tracePt t="200024" x="7027863" y="1616075"/>
          <p14:tracePt t="200071" x="7037388" y="1625600"/>
          <p14:tracePt t="200080" x="7045325" y="1633538"/>
          <p14:tracePt t="200091" x="7054850" y="1633538"/>
          <p14:tracePt t="200108" x="7072313" y="1660525"/>
          <p14:tracePt t="200124" x="7089775" y="1679575"/>
          <p14:tracePt t="200140" x="7143750" y="1714500"/>
          <p14:tracePt t="200157" x="7207250" y="1751013"/>
          <p14:tracePt t="200174" x="7224713" y="1768475"/>
          <p14:tracePt t="200190" x="7242175" y="1785938"/>
          <p14:tracePt t="200207" x="7269163" y="1803400"/>
          <p14:tracePt t="200223" x="7286625" y="1812925"/>
          <p14:tracePt t="200240" x="7296150" y="1822450"/>
          <p14:tracePt t="200256" x="7304088" y="1822450"/>
          <p14:tracePt t="200274" x="7340600" y="1822450"/>
          <p14:tracePt t="200290" x="7358063" y="1830388"/>
          <p14:tracePt t="200307" x="7375525" y="1830388"/>
          <p14:tracePt t="200323" x="7394575" y="1839913"/>
          <p14:tracePt t="200340" x="7402513" y="1839913"/>
          <p14:tracePt t="200357" x="7429500" y="1849438"/>
          <p14:tracePt t="200374" x="7473950" y="1874838"/>
          <p14:tracePt t="200391" x="7500938" y="1884363"/>
          <p14:tracePt t="200408" x="7537450" y="1884363"/>
          <p14:tracePt t="200424" x="7554913" y="1884363"/>
          <p14:tracePt t="200441" x="7581900" y="1884363"/>
          <p14:tracePt t="200457" x="7599363" y="1884363"/>
          <p14:tracePt t="200474" x="7616825" y="1884363"/>
          <p14:tracePt t="200490" x="7635875" y="1874838"/>
          <p14:tracePt t="200508" x="7670800" y="1849438"/>
          <p14:tracePt t="200524" x="7688263" y="1839913"/>
          <p14:tracePt t="200540" x="7697788" y="1830388"/>
          <p14:tracePt t="200557" x="7724775" y="1822450"/>
          <p14:tracePt t="200574" x="7742238" y="1803400"/>
          <p14:tracePt t="200590" x="7759700" y="1776413"/>
          <p14:tracePt t="200607" x="7778750" y="1768475"/>
          <p14:tracePt t="200623" x="7786688" y="1758950"/>
          <p14:tracePt t="200641" x="7786688" y="1751013"/>
          <p14:tracePt t="200657" x="7813675" y="1731963"/>
          <p14:tracePt t="200674" x="7831138" y="1704975"/>
          <p14:tracePt t="200690" x="7850188" y="1687513"/>
          <p14:tracePt t="200707" x="7858125" y="1670050"/>
          <p14:tracePt t="200723" x="7875588" y="1652588"/>
          <p14:tracePt t="200742" x="7875588" y="1616075"/>
          <p14:tracePt t="200759" x="7867650" y="1598613"/>
          <p14:tracePt t="200774" x="7867650" y="1581150"/>
          <p14:tracePt t="200791" x="7867650" y="1554163"/>
          <p14:tracePt t="200808" x="7858125" y="1544638"/>
          <p14:tracePt t="200823" x="7850188" y="1527175"/>
          <p14:tracePt t="200840" x="7831138" y="1509713"/>
          <p14:tracePt t="200857" x="7813675" y="1482725"/>
          <p14:tracePt t="200873" x="7786688" y="1465263"/>
          <p14:tracePt t="200893" x="7759700" y="1438275"/>
          <p14:tracePt t="200908" x="7742238" y="1411288"/>
          <p14:tracePt t="200924" x="7715250" y="1393825"/>
          <p14:tracePt t="200941" x="7697788" y="1384300"/>
          <p14:tracePt t="200959" x="7680325" y="1374775"/>
          <p14:tracePt t="200974" x="7661275" y="1366838"/>
          <p14:tracePt t="200991" x="7626350" y="1357313"/>
          <p14:tracePt t="201009" x="7589838" y="1330325"/>
          <p14:tracePt t="201024" x="7572375" y="1312863"/>
          <p14:tracePt t="201041" x="7554913" y="1295400"/>
          <p14:tracePt t="201058" x="7537450" y="1268413"/>
          <p14:tracePt t="201075" x="7510463" y="1258888"/>
          <p14:tracePt t="201090" x="7493000" y="1250950"/>
          <p14:tracePt t="201107" x="7473950" y="1250950"/>
          <p14:tracePt t="201123" x="7456488" y="1250950"/>
          <p14:tracePt t="201140" x="7439025" y="1250950"/>
          <p14:tracePt t="201156" x="7421563" y="1250950"/>
          <p14:tracePt t="201173" x="7394575" y="1250950"/>
          <p14:tracePt t="201190" x="7358063" y="1250950"/>
          <p14:tracePt t="201206" x="7340600" y="1250950"/>
          <p14:tracePt t="201223" x="7331075" y="1250950"/>
          <p14:tracePt t="201240" x="7304088" y="1250950"/>
          <p14:tracePt t="201256" x="7286625" y="1250950"/>
          <p14:tracePt t="201274" x="7259638" y="1258888"/>
          <p14:tracePt t="201290" x="7242175" y="1258888"/>
          <p14:tracePt t="201306" x="7215188" y="1258888"/>
          <p14:tracePt t="201323" x="7207250" y="1258888"/>
          <p14:tracePt t="201340" x="7188200" y="1258888"/>
          <p14:tracePt t="201356" x="7180263" y="1258888"/>
          <p14:tracePt t="201373" x="7153275" y="1258888"/>
          <p14:tracePt t="201390" x="7135813" y="1258888"/>
          <p14:tracePt t="201406" x="7126288" y="1258888"/>
          <p14:tracePt t="201424" x="7099300" y="1258888"/>
          <p14:tracePt t="201440" x="7072313" y="1285875"/>
          <p14:tracePt t="201457" x="7054850" y="1303338"/>
          <p14:tracePt t="201473" x="7037388" y="1322388"/>
          <p14:tracePt t="201490" x="7027863" y="1330325"/>
          <p14:tracePt t="201506" x="7010400" y="1330325"/>
          <p14:tracePt t="201651" x="7000875" y="1357313"/>
          <p14:tracePt t="201667" x="6992938" y="1366838"/>
          <p14:tracePt t="201744" x="6992938" y="1401763"/>
          <p14:tracePt t="201754" x="6983413" y="1411288"/>
          <p14:tracePt t="201762" x="6983413" y="1419225"/>
          <p14:tracePt t="201775" x="6983413" y="1428750"/>
          <p14:tracePt t="201790" x="6983413" y="1438275"/>
          <p14:tracePt t="201854" x="6983413" y="1455738"/>
          <p14:tracePt t="201876" x="6983413" y="1465263"/>
          <p14:tracePt t="201916" x="6983413" y="1473200"/>
          <p14:tracePt t="201924" x="6983413" y="1482725"/>
          <p14:tracePt t="201932" x="6992938" y="1490663"/>
          <p14:tracePt t="201940" x="6992938" y="1500188"/>
          <p14:tracePt t="201959" x="6992938" y="1527175"/>
          <p14:tracePt t="201974" x="7000875" y="1536700"/>
          <p14:tracePt t="202008" x="7018338" y="1544638"/>
          <p14:tracePt t="202025" x="7018338" y="1554163"/>
          <p14:tracePt t="202041" x="7018338" y="1562100"/>
          <p14:tracePt t="202058" x="7027863" y="1571625"/>
          <p14:tracePt t="202091" x="7037388" y="1598613"/>
          <p14:tracePt t="202108" x="7037388" y="1608138"/>
          <p14:tracePt t="202124" x="7037388" y="1625600"/>
          <p14:tracePt t="202159" x="7045325" y="1643063"/>
          <p14:tracePt t="202175" x="7054850" y="1652588"/>
          <p14:tracePt t="202208" x="7064375" y="1679575"/>
          <p14:tracePt t="202224" x="7072313" y="1679575"/>
          <p14:tracePt t="202261" x="7072313" y="1687513"/>
          <p14:tracePt t="202277" x="7081838" y="1687513"/>
          <p14:tracePt t="202285" x="7081838" y="1697038"/>
          <p14:tracePt t="202294" x="7099300" y="1697038"/>
          <p14:tracePt t="202310" x="7099300" y="1704975"/>
          <p14:tracePt t="202325" x="7108825" y="1714500"/>
          <p14:tracePt t="202340" x="7116763" y="1724025"/>
          <p14:tracePt t="202357" x="7135813" y="1731963"/>
          <p14:tracePt t="202374" x="7143750" y="1751013"/>
          <p14:tracePt t="202390" x="7153275" y="1758950"/>
          <p14:tracePt t="202408" x="7170738" y="1776413"/>
          <p14:tracePt t="202424" x="7188200" y="1795463"/>
          <p14:tracePt t="202442" x="7197725" y="1803400"/>
          <p14:tracePt t="202458" x="7207250" y="1803400"/>
          <p14:tracePt t="202474" x="7207250" y="1822450"/>
          <p14:tracePt t="202491" x="7215188" y="1822450"/>
          <p14:tracePt t="202508" x="7242175" y="1830388"/>
          <p14:tracePt t="202524" x="7259638" y="1830388"/>
          <p14:tracePt t="202541" x="7286625" y="1839913"/>
          <p14:tracePt t="202559" x="7323138" y="1849438"/>
          <p14:tracePt t="202574" x="7340600" y="1849438"/>
          <p14:tracePt t="202591" x="7358063" y="1849438"/>
          <p14:tracePt t="202608" x="7385050" y="1849438"/>
          <p14:tracePt t="202625" x="7402513" y="1857375"/>
          <p14:tracePt t="202642" x="7421563" y="1857375"/>
          <p14:tracePt t="202658" x="7446963" y="1857375"/>
          <p14:tracePt t="202674" x="7473950" y="1857375"/>
          <p14:tracePt t="202691" x="7493000" y="1866900"/>
          <p14:tracePt t="202709" x="7500938" y="1866900"/>
          <p14:tracePt t="202724" x="7527925" y="1874838"/>
          <p14:tracePt t="202741" x="7545388" y="1893888"/>
          <p14:tracePt t="202758" x="7554913" y="1911350"/>
          <p14:tracePt t="202775" x="7572375" y="1920875"/>
          <p14:tracePt t="202778" x="7581900" y="1928813"/>
          <p14:tracePt t="202792" x="7599363" y="1938338"/>
          <p14:tracePt t="202809" x="7608888" y="1938338"/>
          <p14:tracePt t="203005" x="7616825" y="1938338"/>
          <p14:tracePt t="203029" x="7626350" y="1938338"/>
          <p14:tracePt t="203091" x="7635875" y="1938338"/>
          <p14:tracePt t="206385" x="7635875" y="1946275"/>
          <p14:tracePt t="206402" x="7635875" y="1965325"/>
          <p14:tracePt t="206411" x="7626350" y="1965325"/>
          <p14:tracePt t="206426" x="7616825" y="1973263"/>
          <p14:tracePt t="206459" x="7608888" y="1982788"/>
          <p14:tracePt t="206475" x="7608888" y="1992313"/>
          <p14:tracePt t="206491" x="7589838" y="1992313"/>
          <p14:tracePt t="206512" x="7581900" y="2000250"/>
          <p14:tracePt t="206536" x="7572375" y="2009775"/>
          <p14:tracePt t="206550" x="7564438" y="2009775"/>
          <p14:tracePt t="206566" x="7554913" y="2009775"/>
          <p14:tracePt t="206784" x="7545388" y="2009775"/>
          <p14:tracePt t="206800" x="7537450" y="2000250"/>
          <p14:tracePt t="206814" x="7537450" y="1992313"/>
          <p14:tracePt t="206822" x="7537450" y="1982788"/>
          <p14:tracePt t="206830" x="7518400" y="1973263"/>
          <p14:tracePt t="207068" x="7510463" y="1973263"/>
          <p14:tracePt t="207075" x="7500938" y="1982788"/>
          <p14:tracePt t="207092" x="7493000" y="2000250"/>
          <p14:tracePt t="207108" x="7483475" y="2009775"/>
          <p14:tracePt t="207125" x="7466013" y="2036763"/>
          <p14:tracePt t="207141" x="7456488" y="2044700"/>
          <p14:tracePt t="207158" x="7439025" y="2054225"/>
          <p14:tracePt t="207175" x="7421563" y="2063750"/>
          <p14:tracePt t="207191" x="7412038" y="2063750"/>
          <p14:tracePt t="207225" x="7402513" y="2063750"/>
          <p14:tracePt t="207248" x="7394575" y="2063750"/>
          <p14:tracePt t="207258" x="7385050" y="2063750"/>
          <p14:tracePt t="207386" x="7367588" y="2071688"/>
          <p14:tracePt t="207394" x="7358063" y="2081213"/>
          <p14:tracePt t="207407" x="7350125" y="2081213"/>
          <p14:tracePt t="207506" x="7340600" y="2081213"/>
          <p14:tracePt t="207528" x="7340600" y="2089150"/>
          <p14:tracePt t="207544" x="7331075" y="2108200"/>
          <p14:tracePt t="207552" x="7323138" y="2108200"/>
          <p14:tracePt t="207561" x="7313613" y="2116138"/>
          <p14:tracePt t="207575" x="7286625" y="2116138"/>
          <p14:tracePt t="207591" x="7269163" y="2116138"/>
          <p14:tracePt t="207608" x="7259638" y="2125663"/>
          <p14:tracePt t="207624" x="7242175" y="2135188"/>
          <p14:tracePt t="207641" x="7215188" y="2152650"/>
          <p14:tracePt t="207658" x="7197725" y="2170113"/>
          <p14:tracePt t="207674" x="7180263" y="2187575"/>
          <p14:tracePt t="207691" x="7170738" y="2197100"/>
          <p14:tracePt t="207756" x="7161213" y="2206625"/>
          <p14:tracePt t="207809" x="7143750" y="2206625"/>
          <p14:tracePt t="207858" x="7143750" y="2214563"/>
          <p14:tracePt t="207958" x="7135813" y="2214563"/>
          <p14:tracePt t="208140" x="7126288" y="2224088"/>
          <p14:tracePt t="208149" x="7108825" y="2232025"/>
          <p14:tracePt t="208159" x="7089775" y="2251075"/>
          <p14:tracePt t="208175" x="7072313" y="2268538"/>
          <p14:tracePt t="208192" x="7010400" y="2312988"/>
          <p14:tracePt t="208210" x="6875463" y="2482850"/>
          <p14:tracePt t="208226" x="6786563" y="2608263"/>
          <p14:tracePt t="208241" x="6688138" y="2751138"/>
          <p14:tracePt t="208259" x="6616700" y="2849563"/>
          <p14:tracePt t="208275" x="6581775" y="2901950"/>
          <p14:tracePt t="208292" x="6564313" y="2921000"/>
          <p14:tracePt t="208309" x="6537325" y="2938463"/>
          <p14:tracePt t="208325" x="6527800" y="2946400"/>
          <p14:tracePt t="208396" x="6527800" y="2938463"/>
          <p14:tracePt t="208404" x="6527800" y="2928938"/>
          <p14:tracePt t="208412" x="6527800" y="2894013"/>
          <p14:tracePt t="208424" x="6537325" y="2857500"/>
          <p14:tracePt t="208440" x="6572250" y="2759075"/>
          <p14:tracePt t="208457" x="6653213" y="2635250"/>
          <p14:tracePt t="208474" x="6759575" y="2527300"/>
          <p14:tracePt t="208491" x="6921500" y="2411413"/>
          <p14:tracePt t="208507" x="6983413" y="2384425"/>
          <p14:tracePt t="208524" x="7054850" y="2357438"/>
          <p14:tracePt t="208540" x="7116763" y="2349500"/>
          <p14:tracePt t="208557" x="7143750" y="2339975"/>
          <p14:tracePt t="208574" x="7161213" y="2330450"/>
          <p14:tracePt t="208591" x="7180263" y="2330450"/>
          <p14:tracePt t="208624" x="7188200" y="2330450"/>
          <p14:tracePt t="208672" x="7188200" y="2322513"/>
          <p14:tracePt t="208679" x="7197725" y="2303463"/>
          <p14:tracePt t="208796" x="7197725" y="2330450"/>
          <p14:tracePt t="208805" x="7197725" y="2384425"/>
          <p14:tracePt t="208813" x="7197725" y="2438400"/>
          <p14:tracePt t="208825" x="7188200" y="2492375"/>
          <p14:tracePt t="208842" x="7188200" y="2589213"/>
          <p14:tracePt t="208858" x="7180263" y="2714625"/>
          <p14:tracePt t="208875" x="7180263" y="2795588"/>
          <p14:tracePt t="208892" x="7161213" y="2830513"/>
          <p14:tracePt t="208908" x="7161213" y="2884488"/>
          <p14:tracePt t="208925" x="7161213" y="2965450"/>
          <p14:tracePt t="208942" x="7161213" y="3036888"/>
          <p14:tracePt t="208960" x="7170738" y="3152775"/>
          <p14:tracePt t="208976" x="7170738" y="3232150"/>
          <p14:tracePt t="208991" x="7170738" y="3322638"/>
          <p14:tracePt t="209008" x="7180263" y="3402013"/>
          <p14:tracePt t="209024" x="7197725" y="3473450"/>
          <p14:tracePt t="209042" x="7207250" y="3527425"/>
          <p14:tracePt t="209058" x="7207250" y="3581400"/>
          <p14:tracePt t="209075" x="7207250" y="3635375"/>
          <p14:tracePt t="209092" x="7207250" y="3662363"/>
          <p14:tracePt t="209111" x="7207250" y="3795713"/>
          <p14:tracePt t="209125" x="7207250" y="3902075"/>
          <p14:tracePt t="209143" x="7207250" y="4010025"/>
          <p14:tracePt t="209158" x="7207250" y="4116388"/>
          <p14:tracePt t="209175" x="7224713" y="4224338"/>
          <p14:tracePt t="209192" x="7224713" y="4295775"/>
          <p14:tracePt t="209208" x="7232650" y="4349750"/>
          <p14:tracePt t="209226" x="7242175" y="4448175"/>
          <p14:tracePt t="209242" x="7259638" y="4554538"/>
          <p14:tracePt t="209259" x="7286625" y="4687888"/>
          <p14:tracePt t="209275" x="7304088" y="4795838"/>
          <p14:tracePt t="209292" x="7331075" y="4884738"/>
          <p14:tracePt t="209309" x="7331075" y="4929188"/>
          <p14:tracePt t="209325" x="7331075" y="4956175"/>
          <p14:tracePt t="209342" x="7331075" y="4983163"/>
          <p14:tracePt t="209358" x="7331075" y="5010150"/>
          <p14:tracePt t="209375" x="7331075" y="5019675"/>
          <p14:tracePt t="209393" x="7331075" y="5027613"/>
          <p14:tracePt t="209515" x="7331075" y="4992688"/>
          <p14:tracePt t="209523" x="7331075" y="4938713"/>
          <p14:tracePt t="209531" x="7340600" y="4876800"/>
          <p14:tracePt t="209541" x="7340600" y="4840288"/>
          <p14:tracePt t="209557" x="7367588" y="4733925"/>
          <p14:tracePt t="209574" x="7394575" y="4625975"/>
          <p14:tracePt t="209591" x="7421563" y="4510088"/>
          <p14:tracePt t="209610" x="7446963" y="4330700"/>
          <p14:tracePt t="209626" x="7466013" y="4135438"/>
          <p14:tracePt t="209642" x="7456488" y="3911600"/>
          <p14:tracePt t="209659" x="7429500" y="3687763"/>
          <p14:tracePt t="209675" x="7394575" y="3554413"/>
          <p14:tracePt t="209692" x="7385050" y="3465513"/>
          <p14:tracePt t="209709" x="7367588" y="3367088"/>
          <p14:tracePt t="209725" x="7367588" y="3259138"/>
          <p14:tracePt t="209742" x="7358063" y="3152775"/>
          <p14:tracePt t="209759" x="7323138" y="2946400"/>
          <p14:tracePt t="209775" x="7278688" y="2786063"/>
          <p14:tracePt t="209792" x="7251700" y="2697163"/>
          <p14:tracePt t="209809" x="7224713" y="2616200"/>
          <p14:tracePt t="209825" x="7215188" y="2554288"/>
          <p14:tracePt t="209842" x="7197725" y="2500313"/>
          <p14:tracePt t="209860" x="7180263" y="2401888"/>
          <p14:tracePt t="209877" x="7161213" y="2339975"/>
          <p14:tracePt t="209893" x="7135813" y="2295525"/>
          <p14:tracePt t="209909" x="7126288" y="2259013"/>
          <p14:tracePt t="209926" x="7116763" y="2232025"/>
          <p14:tracePt t="209941" x="7116763" y="2224088"/>
          <p14:tracePt t="209985" x="7108825" y="2224088"/>
          <p14:tracePt t="209993" x="7099300" y="2224088"/>
          <p14:tracePt t="210008" x="7089775" y="2224088"/>
          <p14:tracePt t="210024" x="7054850" y="2224088"/>
          <p14:tracePt t="210041" x="7037388" y="2251075"/>
          <p14:tracePt t="210058" x="7018338" y="2268538"/>
          <p14:tracePt t="210075" x="6992938" y="2339975"/>
          <p14:tracePt t="210092" x="6946900" y="2420938"/>
          <p14:tracePt t="210108" x="6921500" y="2517775"/>
          <p14:tracePt t="210124" x="6894513" y="2598738"/>
          <p14:tracePt t="210141" x="6875463" y="2697163"/>
          <p14:tracePt t="210158" x="6875463" y="2759075"/>
          <p14:tracePt t="210174" x="6875463" y="2830513"/>
          <p14:tracePt t="210191" x="6875463" y="2911475"/>
          <p14:tracePt t="210207" x="6875463" y="2973388"/>
          <p14:tracePt t="210224" x="6875463" y="3044825"/>
          <p14:tracePt t="210240" x="6875463" y="3125788"/>
          <p14:tracePt t="210257" x="6875463" y="3197225"/>
          <p14:tracePt t="210275" x="6875463" y="3286125"/>
          <p14:tracePt t="210292" x="6875463" y="3357563"/>
          <p14:tracePt t="210309" x="6875463" y="3455988"/>
          <p14:tracePt t="210325" x="6875463" y="3581400"/>
          <p14:tracePt t="210342" x="6875463" y="3706813"/>
          <p14:tracePt t="210358" x="6875463" y="3849688"/>
          <p14:tracePt t="210377" x="6867525" y="4010025"/>
          <p14:tracePt t="210393" x="6867525" y="4090988"/>
          <p14:tracePt t="210409" x="6867525" y="4179888"/>
          <p14:tracePt t="210426" x="6875463" y="4241800"/>
          <p14:tracePt t="210442" x="6875463" y="4286250"/>
          <p14:tracePt t="210459" x="6884988" y="4349750"/>
          <p14:tracePt t="210476" x="6884988" y="4411663"/>
          <p14:tracePt t="210492" x="6884988" y="4456113"/>
          <p14:tracePt t="210511" x="6884988" y="4500563"/>
          <p14:tracePt t="210525" x="6884988" y="4510088"/>
          <p14:tracePt t="210558" x="6884988" y="4519613"/>
          <p14:tracePt t="210650" x="6894513" y="4519613"/>
          <p14:tracePt t="210658" x="6902450" y="4510088"/>
          <p14:tracePt t="210675" x="6921500" y="4421188"/>
          <p14:tracePt t="210691" x="6946900" y="4313238"/>
          <p14:tracePt t="210708" x="6973888" y="4206875"/>
          <p14:tracePt t="210725" x="6983413" y="4090988"/>
          <p14:tracePt t="210741" x="6983413" y="4000500"/>
          <p14:tracePt t="210758" x="7000875" y="3876675"/>
          <p14:tracePt t="210776" x="7045325" y="3687763"/>
          <p14:tracePt t="210793" x="7072313" y="3571875"/>
          <p14:tracePt t="210808" x="7099300" y="3465513"/>
          <p14:tracePt t="210824" x="7126288" y="3313113"/>
          <p14:tracePt t="210841" x="7161213" y="3152775"/>
          <p14:tracePt t="210858" x="7207250" y="3017838"/>
          <p14:tracePt t="210875" x="7232650" y="2911475"/>
          <p14:tracePt t="210892" x="7278688" y="2813050"/>
          <p14:tracePt t="210909" x="7313613" y="2687638"/>
          <p14:tracePt t="210926" x="7340600" y="2616200"/>
          <p14:tracePt t="210942" x="7367588" y="2517775"/>
          <p14:tracePt t="210959" x="7394575" y="2411413"/>
          <p14:tracePt t="210976" x="7421563" y="2295525"/>
          <p14:tracePt t="210992" x="7439025" y="2206625"/>
          <p14:tracePt t="211008" x="7439025" y="2160588"/>
          <p14:tracePt t="211025" x="7439025" y="2116138"/>
          <p14:tracePt t="211042" x="7421563" y="2071688"/>
          <p14:tracePt t="211058" x="7394575" y="2017713"/>
          <p14:tracePt t="211074" x="7385050" y="1992313"/>
          <p14:tracePt t="211092" x="7375525" y="1955800"/>
          <p14:tracePt t="211108" x="7358063" y="1938338"/>
          <p14:tracePt t="211125" x="7340600" y="1920875"/>
          <p14:tracePt t="211142" x="7313613" y="1893888"/>
          <p14:tracePt t="211160" x="7286625" y="1866900"/>
          <p14:tracePt t="211176" x="7278688" y="1849438"/>
          <p14:tracePt t="211192" x="7259638" y="1822450"/>
          <p14:tracePt t="211209" x="7232650" y="1812925"/>
          <p14:tracePt t="211225" x="7224713" y="1812925"/>
          <p14:tracePt t="211242" x="7215188" y="1803400"/>
          <p14:tracePt t="211259" x="7197725" y="1803400"/>
          <p14:tracePt t="211276" x="7126288" y="1803400"/>
          <p14:tracePt t="211292" x="7045325" y="1822450"/>
          <p14:tracePt t="211308" x="6965950" y="1849438"/>
          <p14:tracePt t="211324" x="6894513" y="1874838"/>
          <p14:tracePt t="211341" x="6778625" y="1901825"/>
          <p14:tracePt t="211358" x="6670675" y="1928813"/>
          <p14:tracePt t="211374" x="6572250" y="1955800"/>
          <p14:tracePt t="211392" x="6483350" y="1992313"/>
          <p14:tracePt t="211410" x="6375400" y="2036763"/>
          <p14:tracePt t="211425" x="6330950" y="2054225"/>
          <p14:tracePt t="211442" x="6303963" y="2089150"/>
          <p14:tracePt t="211461" x="6286500" y="2125663"/>
          <p14:tracePt t="211475" x="6278563" y="2143125"/>
          <p14:tracePt t="211493" x="6269038" y="2160588"/>
          <p14:tracePt t="211509" x="6251575" y="2187575"/>
          <p14:tracePt t="211527" x="6242050" y="2214563"/>
          <p14:tracePt t="211542" x="6232525" y="2232025"/>
          <p14:tracePt t="211559" x="6224588" y="2259013"/>
          <p14:tracePt t="211575" x="6224588" y="2278063"/>
          <p14:tracePt t="211592" x="6224588" y="2286000"/>
          <p14:tracePt t="211609" x="6224588" y="2303463"/>
          <p14:tracePt t="211625" x="6215063" y="2330450"/>
          <p14:tracePt t="211642" x="6207125" y="2357438"/>
          <p14:tracePt t="211659" x="6180138" y="2411413"/>
          <p14:tracePt t="211677" x="6170613" y="2438400"/>
          <p14:tracePt t="211692" x="6170613" y="2455863"/>
          <p14:tracePt t="211710" x="6161088" y="2473325"/>
          <p14:tracePt t="211726" x="6161088" y="2500313"/>
          <p14:tracePt t="211743" x="6153150" y="2517775"/>
          <p14:tracePt t="211943" x="6153150" y="2527300"/>
          <p14:tracePt t="211951" x="6153150" y="2536825"/>
          <p14:tracePt t="211960" x="6161088" y="2571750"/>
          <p14:tracePt t="211976" x="6161088" y="2608263"/>
          <p14:tracePt t="211992" x="6161088" y="2635250"/>
          <p14:tracePt t="212009" x="6161088" y="2660650"/>
          <p14:tracePt t="212025" x="6161088" y="2670175"/>
          <p14:tracePt t="212042" x="6161088" y="2679700"/>
          <p14:tracePt t="212059" x="6161088" y="2697163"/>
          <p14:tracePt t="212076" x="6161088" y="2706688"/>
          <p14:tracePt t="212093" x="6161088" y="2714625"/>
          <p14:tracePt t="212109" x="6153150" y="2741613"/>
          <p14:tracePt t="212126" x="6153150" y="2759075"/>
          <p14:tracePt t="212144" x="6143625" y="2803525"/>
          <p14:tracePt t="212158" x="6143625" y="2813050"/>
          <p14:tracePt t="212175" x="6135688" y="2830513"/>
          <p14:tracePt t="212192" x="6126163" y="2874963"/>
          <p14:tracePt t="212208" x="6126163" y="2921000"/>
          <p14:tracePt t="212225" x="6108700" y="2982913"/>
          <p14:tracePt t="212241" x="6108700" y="3027363"/>
          <p14:tracePt t="212258" x="6108700" y="3098800"/>
          <p14:tracePt t="212275" x="6108700" y="3197225"/>
          <p14:tracePt t="212291" x="6099175" y="3303588"/>
          <p14:tracePt t="212308" x="6099175" y="3411538"/>
          <p14:tracePt t="212325" x="6126163" y="3554413"/>
          <p14:tracePt t="212341" x="6153150" y="3635375"/>
          <p14:tracePt t="212358" x="6180138" y="3687763"/>
          <p14:tracePt t="212375" x="6180138" y="3714750"/>
          <p14:tracePt t="212391" x="6188075" y="3751263"/>
          <p14:tracePt t="212408" x="6188075" y="3786188"/>
          <p14:tracePt t="212425" x="6197600" y="3822700"/>
          <p14:tracePt t="212441" x="6207125" y="3857625"/>
          <p14:tracePt t="212458" x="6207125" y="3884613"/>
          <p14:tracePt t="212474" x="6207125" y="3921125"/>
          <p14:tracePt t="212492" x="6207125" y="3956050"/>
          <p14:tracePt t="212509" x="6224588" y="3983038"/>
          <p14:tracePt t="212526" x="6224588" y="4027488"/>
          <p14:tracePt t="212542" x="6224588" y="4064000"/>
          <p14:tracePt t="212560" x="6232525" y="4162425"/>
          <p14:tracePt t="212575" x="6232525" y="4224338"/>
          <p14:tracePt t="212592" x="6259513" y="4330700"/>
          <p14:tracePt t="212609" x="6286500" y="4465638"/>
          <p14:tracePt t="212626" x="6323013" y="4598988"/>
          <p14:tracePt t="212642" x="6350000" y="4687888"/>
          <p14:tracePt t="212661" x="6350000" y="4759325"/>
          <p14:tracePt t="212677" x="6350000" y="4786313"/>
          <p14:tracePt t="212693" x="6357938" y="4805363"/>
          <p14:tracePt t="212710" x="6357938" y="4822825"/>
          <p14:tracePt t="212726" x="6357938" y="4857750"/>
          <p14:tracePt t="212742" x="6357938" y="4876800"/>
          <p14:tracePt t="212759" x="6357938" y="4894263"/>
          <p14:tracePt t="212776" x="6357938" y="4902200"/>
          <p14:tracePt t="212897" x="6357938" y="4884738"/>
          <p14:tracePt t="212905" x="6357938" y="4830763"/>
          <p14:tracePt t="212913" x="6357938" y="4786313"/>
          <p14:tracePt t="212925" x="6357938" y="4751388"/>
          <p14:tracePt t="212942" x="6357938" y="4635500"/>
          <p14:tracePt t="212960" x="6367463" y="4545013"/>
          <p14:tracePt t="212977" x="6384925" y="4456113"/>
          <p14:tracePt t="212993" x="6394450" y="4340225"/>
          <p14:tracePt t="213008" x="6411913" y="4214813"/>
          <p14:tracePt t="213025" x="6411913" y="4071938"/>
          <p14:tracePt t="213041" x="6402388" y="3911600"/>
          <p14:tracePt t="213058" x="6402388" y="3795713"/>
          <p14:tracePt t="213074" x="6384925" y="3635375"/>
          <p14:tracePt t="213092" x="6384925" y="3473450"/>
          <p14:tracePt t="213108" x="6384925" y="3367088"/>
          <p14:tracePt t="213124" x="6384925" y="3259138"/>
          <p14:tracePt t="213141" x="6394450" y="3116263"/>
          <p14:tracePt t="213158" x="6394450" y="3009900"/>
          <p14:tracePt t="213174" x="6394450" y="2921000"/>
          <p14:tracePt t="213192" x="6411913" y="2822575"/>
          <p14:tracePt t="213210" x="6421438" y="2724150"/>
          <p14:tracePt t="213226" x="6421438" y="2679700"/>
          <p14:tracePt t="213242" x="6429375" y="2616200"/>
          <p14:tracePt t="213259" x="6446838" y="2536825"/>
          <p14:tracePt t="213276" x="6446838" y="2465388"/>
          <p14:tracePt t="213292" x="6456363" y="2401888"/>
          <p14:tracePt t="213309" x="6456363" y="2366963"/>
          <p14:tracePt t="213327" x="6456363" y="2349500"/>
          <p14:tracePt t="213343" x="6456363" y="2330450"/>
          <p14:tracePt t="213359" x="6456363" y="2312988"/>
          <p14:tracePt t="213398" x="6456363" y="2295525"/>
          <p14:tracePt t="213521" x="6456363" y="2303463"/>
          <p14:tracePt t="213529" x="6446838" y="2330450"/>
          <p14:tracePt t="213541" x="6438900" y="2357438"/>
          <p14:tracePt t="213558" x="6411913" y="2411413"/>
          <p14:tracePt t="213577" x="6375400" y="2509838"/>
          <p14:tracePt t="213593" x="6350000" y="2571750"/>
          <p14:tracePt t="213609" x="6323013" y="2635250"/>
          <p14:tracePt t="213626" x="6296025" y="2706688"/>
          <p14:tracePt t="213642" x="6269038" y="2795588"/>
          <p14:tracePt t="213659" x="6242050" y="2874963"/>
          <p14:tracePt t="213676" x="6232525" y="2955925"/>
          <p14:tracePt t="213692" x="6215063" y="3044825"/>
          <p14:tracePt t="213711" x="6207125" y="3187700"/>
          <p14:tracePt t="213727" x="6207125" y="3286125"/>
          <p14:tracePt t="213742" x="6207125" y="3375025"/>
          <p14:tracePt t="213761" x="6224588" y="3465513"/>
          <p14:tracePt t="213776" x="6232525" y="3563938"/>
          <p14:tracePt t="213793" x="6232525" y="3670300"/>
          <p14:tracePt t="213809" x="6251575" y="3778250"/>
          <p14:tracePt t="213826" x="6296025" y="3965575"/>
          <p14:tracePt t="213843" x="6323013" y="4071938"/>
          <p14:tracePt t="213858" x="6350000" y="4206875"/>
          <p14:tracePt t="213875" x="6375400" y="4313238"/>
          <p14:tracePt t="213892" x="6384925" y="4411663"/>
          <p14:tracePt t="213908" x="6402388" y="4483100"/>
          <p14:tracePt t="213925" x="6411913" y="4545013"/>
          <p14:tracePt t="213942" x="6429375" y="4581525"/>
          <p14:tracePt t="213960" x="6446838" y="4616450"/>
          <p14:tracePt t="213977" x="6456363" y="4635500"/>
          <p14:tracePt t="213993" x="6465888" y="4652963"/>
          <p14:tracePt t="214009" x="6465888" y="4670425"/>
          <p14:tracePt t="214025" x="6465888" y="4697413"/>
          <p14:tracePt t="214042" x="6473825" y="4714875"/>
          <p14:tracePt t="214058" x="6473825" y="4733925"/>
          <p14:tracePt t="214075" x="6473825" y="4741863"/>
          <p14:tracePt t="214092" x="6492875" y="4778375"/>
          <p14:tracePt t="214108" x="6500813" y="4795838"/>
          <p14:tracePt t="214125" x="6500813" y="4813300"/>
          <p14:tracePt t="214141" x="6510338" y="4840288"/>
          <p14:tracePt t="214158" x="6527800" y="4857750"/>
          <p14:tracePt t="214175" x="6537325" y="4876800"/>
          <p14:tracePt t="214191" x="6564313" y="4902200"/>
          <p14:tracePt t="214208" x="6581775" y="4921250"/>
          <p14:tracePt t="214225" x="6599238" y="4938713"/>
          <p14:tracePt t="214241" x="6599238" y="4948238"/>
          <p14:tracePt t="214258" x="6608763" y="4948238"/>
          <p14:tracePt t="214304" x="6616700" y="4948238"/>
          <p14:tracePt t="214312" x="6626225" y="4948238"/>
          <p14:tracePt t="214325" x="6643688" y="4938713"/>
          <p14:tracePt t="214341" x="6643688" y="4929188"/>
          <p14:tracePt t="214359" x="6661150" y="4894263"/>
          <p14:tracePt t="214375" x="6661150" y="4884738"/>
          <p14:tracePt t="214392" x="6661150" y="4876800"/>
          <p14:tracePt t="214409" x="6670675" y="4867275"/>
          <p14:tracePt t="214524" x="6680200" y="4857750"/>
          <p14:tracePt t="214532" x="6680200" y="4849813"/>
          <p14:tracePt t="215395" x="6688138" y="4840288"/>
          <p14:tracePt t="215402" x="6697663" y="4822825"/>
          <p14:tracePt t="215410" x="6715125" y="4805363"/>
          <p14:tracePt t="215426" x="6732588" y="4751388"/>
          <p14:tracePt t="215443" x="6796088" y="4662488"/>
          <p14:tracePt t="215460" x="6875463" y="4519613"/>
          <p14:tracePt t="215476" x="6973888" y="4322763"/>
          <p14:tracePt t="215493" x="7072313" y="4179888"/>
          <p14:tracePt t="215509" x="7215188" y="3956050"/>
          <p14:tracePt t="215526" x="7331075" y="3805238"/>
          <p14:tracePt t="215543" x="7412038" y="3679825"/>
          <p14:tracePt t="215559" x="7466013" y="3563938"/>
          <p14:tracePt t="215576" x="7493000" y="3482975"/>
          <p14:tracePt t="215592" x="7510463" y="3411538"/>
          <p14:tracePt t="215609" x="7518400" y="3367088"/>
          <p14:tracePt t="215628" x="7527925" y="3286125"/>
          <p14:tracePt t="215644" x="7545388" y="3259138"/>
          <p14:tracePt t="215660" x="7554913" y="3224213"/>
          <p14:tracePt t="215676" x="7554913" y="3206750"/>
          <p14:tracePt t="215693" x="7554913" y="3187700"/>
          <p14:tracePt t="215710" x="7554913" y="3160713"/>
          <p14:tracePt t="215726" x="7564438" y="3116263"/>
          <p14:tracePt t="215743" x="7581900" y="3071813"/>
          <p14:tracePt t="215759" x="7581900" y="3027363"/>
          <p14:tracePt t="215776" x="7581900" y="2992438"/>
          <p14:tracePt t="215793" x="7589838" y="2973388"/>
          <p14:tracePt t="215811" x="7589838" y="2955925"/>
          <p14:tracePt t="215825" x="7589838" y="2928938"/>
          <p14:tracePt t="215842" x="7589838" y="2911475"/>
          <p14:tracePt t="215859" x="7589838" y="2894013"/>
          <p14:tracePt t="215876" x="7608888" y="2857500"/>
          <p14:tracePt t="215893" x="7616825" y="2840038"/>
          <p14:tracePt t="215909" x="7626350" y="2822575"/>
          <p14:tracePt t="215925" x="7626350" y="2813050"/>
          <p14:tracePt t="215942" x="7635875" y="2803525"/>
          <p14:tracePt t="216254" x="7635875" y="2795588"/>
          <p14:tracePt t="216271" x="7635875" y="2778125"/>
          <p14:tracePt t="216364" x="7635875" y="2768600"/>
          <p14:tracePt t="216379" x="7635875" y="2759075"/>
          <p14:tracePt t="216388" x="7653338" y="2759075"/>
          <p14:tracePt t="216397" x="7653338" y="2751138"/>
          <p14:tracePt t="216418" x="7661275" y="2741613"/>
          <p14:tracePt t="216434" x="7661275" y="2732088"/>
          <p14:tracePt t="216443" x="7670800" y="2732088"/>
          <p14:tracePt t="216504" x="7680325" y="2724150"/>
          <p14:tracePt t="216520" x="7680325" y="2706688"/>
          <p14:tracePt t="216544" x="7688263" y="2706688"/>
          <p14:tracePt t="216772" x="7688263" y="2697163"/>
          <p14:tracePt t="223743" x="7697788" y="2660650"/>
          <p14:tracePt t="223752" x="7724775" y="2625725"/>
          <p14:tracePt t="223760" x="7769225" y="2598738"/>
          <p14:tracePt t="223777" x="7813675" y="2589213"/>
          <p14:tracePt t="223794" x="7850188" y="2589213"/>
          <p14:tracePt t="223810" x="7867650" y="2589213"/>
          <p14:tracePt t="223826" x="7875588" y="2589213"/>
          <p14:tracePt t="223842" x="7902575" y="2589213"/>
          <p14:tracePt t="223860" x="7921625" y="2589213"/>
          <p14:tracePt t="223987" x="7912100" y="2589213"/>
          <p14:tracePt t="223995" x="7885113" y="2598738"/>
          <p14:tracePt t="224010" x="7840663" y="2625725"/>
          <p14:tracePt t="224027" x="7804150" y="2643188"/>
          <p14:tracePt t="224043" x="7769225" y="2660650"/>
          <p14:tracePt t="224060" x="7751763" y="2687638"/>
          <p14:tracePt t="224077" x="7732713" y="2706688"/>
          <p14:tracePt t="224095" x="7697788" y="2732088"/>
          <p14:tracePt t="224110" x="7680325" y="2759075"/>
          <p14:tracePt t="224126" x="7661275" y="2768600"/>
          <p14:tracePt t="224143" x="7643813" y="2778125"/>
          <p14:tracePt t="224159" x="7616825" y="2778125"/>
          <p14:tracePt t="224176" x="7589838" y="2786063"/>
          <p14:tracePt t="224193" x="7527925" y="2813050"/>
          <p14:tracePt t="224210" x="7429500" y="2840038"/>
          <p14:tracePt t="224226" x="7323138" y="2867025"/>
          <p14:tracePt t="224243" x="7037388" y="2965450"/>
          <p14:tracePt t="224260" x="6732588" y="3081338"/>
          <p14:tracePt t="224276" x="6411913" y="3197225"/>
          <p14:tracePt t="224293" x="6089650" y="3330575"/>
          <p14:tracePt t="224310" x="5857875" y="3438525"/>
          <p14:tracePt t="224326" x="5697538" y="3482975"/>
          <p14:tracePt t="224343" x="5608638" y="3482975"/>
          <p14:tracePt t="224360" x="5518150" y="3455988"/>
          <p14:tracePt t="224376" x="5483225" y="3421063"/>
          <p14:tracePt t="224393" x="5465763" y="3394075"/>
          <p14:tracePt t="224409" x="5438775" y="3367088"/>
          <p14:tracePt t="224426" x="5429250" y="3349625"/>
          <p14:tracePt t="224442" x="5429250" y="3322638"/>
          <p14:tracePt t="224459" x="5429250" y="3278188"/>
          <p14:tracePt t="224476" x="5438775" y="3197225"/>
          <p14:tracePt t="224493" x="5465763" y="3116263"/>
          <p14:tracePt t="224510" x="5465763" y="3071813"/>
          <p14:tracePt t="224526" x="5465763" y="3054350"/>
          <p14:tracePt t="224543" x="5473700" y="3036888"/>
          <p14:tracePt t="224559" x="5483225" y="3009900"/>
          <p14:tracePt t="224576" x="5500688" y="2982913"/>
          <p14:tracePt t="224593" x="5527675" y="2946400"/>
          <p14:tracePt t="224610" x="5537200" y="2928938"/>
          <p14:tracePt t="224626" x="5554663" y="2894013"/>
          <p14:tracePt t="224643" x="5564188" y="2874963"/>
          <p14:tracePt t="224728" x="5564188" y="2884488"/>
          <p14:tracePt t="224736" x="5564188" y="2938463"/>
          <p14:tracePt t="224744" x="5564188" y="2992438"/>
          <p14:tracePt t="224760" x="5564188" y="3098800"/>
          <p14:tracePt t="224776" x="5564188" y="3206750"/>
          <p14:tracePt t="224793" x="5581650" y="3313113"/>
          <p14:tracePt t="224810" x="5608638" y="3402013"/>
          <p14:tracePt t="224826" x="5616575" y="3500438"/>
          <p14:tracePt t="224843" x="5643563" y="3589338"/>
          <p14:tracePt t="224859" x="5670550" y="3697288"/>
          <p14:tracePt t="224876" x="5707063" y="3813175"/>
          <p14:tracePt t="224893" x="5732463" y="3992563"/>
          <p14:tracePt t="224910" x="5759450" y="4125913"/>
          <p14:tracePt t="224926" x="5786438" y="4224338"/>
          <p14:tracePt t="224942" x="5830888" y="4330700"/>
          <p14:tracePt t="224959" x="5857875" y="4465638"/>
          <p14:tracePt t="224976" x="5884863" y="4572000"/>
          <p14:tracePt t="224992" x="5902325" y="4687888"/>
          <p14:tracePt t="225010" x="5902325" y="4786313"/>
          <p14:tracePt t="225026" x="5902325" y="4830763"/>
          <p14:tracePt t="225043" x="5911850" y="4867275"/>
          <p14:tracePt t="225059" x="5911850" y="4884738"/>
          <p14:tracePt t="225076" x="5911850" y="4921250"/>
          <p14:tracePt t="225093" x="5911850" y="4938713"/>
          <p14:tracePt t="225109" x="5911850" y="4956175"/>
          <p14:tracePt t="225126" x="5911850" y="4973638"/>
          <p14:tracePt t="225143" x="5911850" y="5000625"/>
          <p14:tracePt t="225159" x="5902325" y="5027613"/>
          <p14:tracePt t="225176" x="5875338" y="5045075"/>
          <p14:tracePt t="225192" x="5867400" y="5054600"/>
          <p14:tracePt t="225210" x="5867400" y="5072063"/>
          <p14:tracePt t="225269" x="5857875" y="5072063"/>
          <p14:tracePt t="225278" x="5857875" y="5054600"/>
          <p14:tracePt t="225294" x="5849938" y="4973638"/>
          <p14:tracePt t="225310" x="5849938" y="4884738"/>
          <p14:tracePt t="225327" x="5849938" y="4741863"/>
          <p14:tracePt t="225344" x="5867400" y="4545013"/>
          <p14:tracePt t="225360" x="5867400" y="4330700"/>
          <p14:tracePt t="225377" x="5840413" y="4108450"/>
          <p14:tracePt t="225396" x="5813425" y="3714750"/>
          <p14:tracePt t="225412" x="5768975" y="3421063"/>
          <p14:tracePt t="225427" x="5732463" y="3108325"/>
          <p14:tracePt t="225444" x="5697538" y="2813050"/>
          <p14:tracePt t="225462" x="5670550" y="2616200"/>
          <p14:tracePt t="225478" x="5635625" y="2509838"/>
          <p14:tracePt t="225495" x="5635625" y="2428875"/>
          <p14:tracePt t="225511" x="5643563" y="2330450"/>
          <p14:tracePt t="225526" x="5653088" y="2295525"/>
          <p14:tracePt t="225542" x="5680075" y="2278063"/>
          <p14:tracePt t="225559" x="5680075" y="2268538"/>
          <p14:tracePt t="225637" x="5688013" y="2303463"/>
          <p14:tracePt t="225646" x="5707063" y="2384425"/>
          <p14:tracePt t="225661" x="5715000" y="2509838"/>
          <p14:tracePt t="225677" x="5732463" y="2679700"/>
          <p14:tracePt t="225694" x="5759450" y="2795588"/>
          <p14:tracePt t="225711" x="5786438" y="2928938"/>
          <p14:tracePt t="225727" x="5813425" y="3017838"/>
          <p14:tracePt t="225744" x="5857875" y="3081338"/>
          <p14:tracePt t="225760" x="5875338" y="3108325"/>
          <p14:tracePt t="225777" x="5894388" y="3116263"/>
          <p14:tracePt t="225794" x="5921375" y="3116263"/>
          <p14:tracePt t="225811" x="5983288" y="3071813"/>
          <p14:tracePt t="225827" x="6072188" y="2946400"/>
          <p14:tracePt t="225844" x="6207125" y="2795588"/>
          <p14:tracePt t="225860" x="6357938" y="2643188"/>
          <p14:tracePt t="225877" x="6537325" y="2482850"/>
          <p14:tracePt t="225895" x="6992938" y="2241550"/>
          <p14:tracePt t="225912" x="7224713" y="2116138"/>
          <p14:tracePt t="225927" x="7439025" y="2027238"/>
          <p14:tracePt t="225944" x="7635875" y="1992313"/>
          <p14:tracePt t="225961" x="7732713" y="1965325"/>
          <p14:tracePt t="225977" x="7778750" y="1965325"/>
          <p14:tracePt t="225994" x="7796213" y="1965325"/>
          <p14:tracePt t="226010" x="7823200" y="1965325"/>
          <p14:tracePt t="226027" x="7850188" y="1965325"/>
          <p14:tracePt t="226044" x="7894638" y="1965325"/>
          <p14:tracePt t="226059" x="7912100" y="1973263"/>
          <p14:tracePt t="226076" x="7929563" y="2000250"/>
          <p14:tracePt t="226093" x="7956550" y="2009775"/>
          <p14:tracePt t="226110" x="7974013" y="2017713"/>
          <p14:tracePt t="226127" x="7993063" y="2036763"/>
          <p14:tracePt t="226145" x="8027988" y="2071688"/>
          <p14:tracePt t="226161" x="8037513" y="2089150"/>
          <p14:tracePt t="226177" x="8054975" y="2108200"/>
          <p14:tracePt t="226194" x="8064500" y="2108200"/>
          <p14:tracePt t="226232" x="8072438" y="2108200"/>
          <p14:tracePt t="226240" x="8081963" y="2108200"/>
          <p14:tracePt t="226248" x="8099425" y="2108200"/>
          <p14:tracePt t="226260" x="8099425" y="2098675"/>
          <p14:tracePt t="226277" x="8099425" y="2081213"/>
          <p14:tracePt t="226279" x="8099425" y="2054225"/>
          <p14:tracePt t="226294" x="8099425" y="2017713"/>
          <p14:tracePt t="226310" x="8099425" y="1973263"/>
          <p14:tracePt t="226326" x="8089900" y="1946275"/>
          <p14:tracePt t="226343" x="8081963" y="1901825"/>
          <p14:tracePt t="226360" x="8072438" y="1839913"/>
          <p14:tracePt t="226376" x="8045450" y="1785938"/>
          <p14:tracePt t="226393" x="8037513" y="1724025"/>
          <p14:tracePt t="226411" x="7993063" y="1633538"/>
          <p14:tracePt t="226427" x="7974013" y="1589088"/>
          <p14:tracePt t="226444" x="7947025" y="1571625"/>
          <p14:tracePt t="226461" x="7929563" y="1544638"/>
          <p14:tracePt t="226476" x="7912100" y="1517650"/>
          <p14:tracePt t="226493" x="7885113" y="1482725"/>
          <p14:tracePt t="226510" x="7867650" y="1465263"/>
          <p14:tracePt t="226526" x="7850188" y="1438275"/>
          <p14:tracePt t="226543" x="7831138" y="1419225"/>
          <p14:tracePt t="226560" x="7796213" y="1401763"/>
          <p14:tracePt t="226576" x="7778750" y="1384300"/>
          <p14:tracePt t="226593" x="7759700" y="1357313"/>
          <p14:tracePt t="226609" x="7732713" y="1347788"/>
          <p14:tracePt t="226626" x="7715250" y="1339850"/>
          <p14:tracePt t="226643" x="7697788" y="1330325"/>
          <p14:tracePt t="226660" x="7661275" y="1322388"/>
          <p14:tracePt t="226676" x="7643813" y="1322388"/>
          <p14:tracePt t="226693" x="7626350" y="1322388"/>
          <p14:tracePt t="226710" x="7608888" y="1330325"/>
          <p14:tracePt t="226727" x="7581900" y="1347788"/>
          <p14:tracePt t="226744" x="7564438" y="1374775"/>
          <p14:tracePt t="226760" x="7527925" y="1374775"/>
          <p14:tracePt t="226777" x="7500938" y="1384300"/>
          <p14:tracePt t="226781" x="7473950" y="1384300"/>
          <p14:tracePt t="226796" x="7456488" y="1393825"/>
          <p14:tracePt t="226811" x="7439025" y="1393825"/>
          <p14:tracePt t="226827" x="7421563" y="1393825"/>
          <p14:tracePt t="226843" x="7394575" y="1393825"/>
          <p14:tracePt t="226860" x="7375525" y="1393825"/>
          <p14:tracePt t="226877" x="7358063" y="1393825"/>
          <p14:tracePt t="226894" x="7331075" y="1393825"/>
          <p14:tracePt t="226910" x="7313613" y="1393825"/>
          <p14:tracePt t="226927" x="7296150" y="1401763"/>
          <p14:tracePt t="226944" x="7278688" y="1411288"/>
          <p14:tracePt t="226962" x="7251700" y="1419225"/>
          <p14:tracePt t="226977" x="7232650" y="1438275"/>
          <p14:tracePt t="226994" x="7224713" y="1446213"/>
          <p14:tracePt t="227010" x="7207250" y="1465263"/>
          <p14:tracePt t="227029" x="7161213" y="1490663"/>
          <p14:tracePt t="227043" x="7116763" y="1517650"/>
          <p14:tracePt t="227061" x="7000875" y="1633538"/>
          <p14:tracePt t="227076" x="6894513" y="1741488"/>
          <p14:tracePt t="227093" x="6778625" y="1849438"/>
          <p14:tracePt t="227109" x="6688138" y="1992313"/>
          <p14:tracePt t="227126" x="6537325" y="2206625"/>
          <p14:tracePt t="227143" x="6394450" y="2492375"/>
          <p14:tracePt t="227160" x="6242050" y="2768600"/>
          <p14:tracePt t="227177" x="6108700" y="3071813"/>
          <p14:tracePt t="227194" x="5965825" y="3500438"/>
          <p14:tracePt t="227212" x="5894388" y="3724275"/>
          <p14:tracePt t="227227" x="5857875" y="3884613"/>
          <p14:tracePt t="227244" x="5849938" y="3992563"/>
          <p14:tracePt t="227260" x="5830888" y="4098925"/>
          <p14:tracePt t="227277" x="5803900" y="4206875"/>
          <p14:tracePt t="227281" x="5795963" y="4268788"/>
          <p14:tracePt t="227296" x="5759450" y="4376738"/>
          <p14:tracePt t="227311" x="5732463" y="4465638"/>
          <p14:tracePt t="227328" x="5707063" y="4545013"/>
          <p14:tracePt t="227344" x="5688013" y="4625975"/>
          <p14:tracePt t="227361" x="5643563" y="4706938"/>
          <p14:tracePt t="227377" x="5616575" y="4768850"/>
          <p14:tracePt t="227394" x="5589588" y="4830763"/>
          <p14:tracePt t="227411" x="5581650" y="4867275"/>
          <p14:tracePt t="227427" x="5581650" y="4894263"/>
          <p14:tracePt t="227444" x="5572125" y="4929188"/>
          <p14:tracePt t="227462" x="5572125" y="4948238"/>
          <p14:tracePt t="227477" x="5572125" y="4965700"/>
          <p14:tracePt t="227494" x="5572125" y="4973638"/>
          <p14:tracePt t="227511" x="5572125" y="5010150"/>
          <p14:tracePt t="227529" x="5572125" y="5045075"/>
          <p14:tracePt t="227545" x="5572125" y="5081588"/>
          <p14:tracePt t="227560" x="5581650" y="5099050"/>
          <p14:tracePt t="227577" x="5581650" y="5126038"/>
          <p14:tracePt t="227593" x="5608638" y="5135563"/>
          <p14:tracePt t="227610" x="5626100" y="5143500"/>
          <p14:tracePt t="227626" x="5635625" y="5153025"/>
          <p14:tracePt t="227659" x="5643563" y="5153025"/>
          <p14:tracePt t="227686" x="5653088" y="5162550"/>
          <p14:tracePt t="227702" x="5661025" y="5162550"/>
          <p14:tracePt t="227710" x="5661025" y="5170488"/>
          <p14:tracePt t="227726" x="5688013" y="5187950"/>
          <p14:tracePt t="227743" x="5697538" y="5187950"/>
          <p14:tracePt t="227759" x="5707063" y="5197475"/>
          <p14:tracePt t="227776" x="5715000" y="5197475"/>
          <p14:tracePt t="227794" x="5724525" y="5197475"/>
          <p14:tracePt t="227811" x="5732463" y="5207000"/>
          <p14:tracePt t="227844" x="5751513" y="5207000"/>
          <p14:tracePt t="227861" x="5768975" y="5207000"/>
          <p14:tracePt t="227877" x="5778500" y="5214938"/>
          <p14:tracePt t="227894" x="5786438" y="5224463"/>
          <p14:tracePt t="227911" x="5795963" y="5224463"/>
          <p14:tracePt t="227929" x="5822950" y="5224463"/>
          <p14:tracePt t="227946" x="5830888" y="5224463"/>
          <p14:tracePt t="227962" x="5840413" y="5224463"/>
          <p14:tracePt t="227977" x="5849938" y="5224463"/>
          <p14:tracePt t="227993" x="5857875" y="5224463"/>
          <p14:tracePt t="228010" x="5867400" y="5214938"/>
          <p14:tracePt t="228027" x="5875338" y="5207000"/>
          <p14:tracePt t="228043" x="5884863" y="5180013"/>
          <p14:tracePt t="228060" x="5884863" y="5162550"/>
          <p14:tracePt t="228077" x="5884863" y="5153025"/>
          <p14:tracePt t="228110" x="5884863" y="5143500"/>
          <p14:tracePt t="228132" x="5884863" y="5135563"/>
          <p14:tracePt t="228143" x="5884863" y="5126038"/>
          <p14:tracePt t="228160" x="5884863" y="5099050"/>
          <p14:tracePt t="228176" x="5884863" y="5091113"/>
          <p14:tracePt t="228193" x="5875338" y="5072063"/>
          <p14:tracePt t="228210" x="5857875" y="5045075"/>
          <p14:tracePt t="228226" x="5840413" y="5019675"/>
          <p14:tracePt t="228243" x="5813425" y="5000625"/>
          <p14:tracePt t="228260" x="5795963" y="4983163"/>
          <p14:tracePt t="228276" x="5778500" y="4956175"/>
          <p14:tracePt t="228293" x="5768975" y="4948238"/>
          <p14:tracePt t="228310" x="5759450" y="4938713"/>
          <p14:tracePt t="228326" x="5759450" y="4929188"/>
          <p14:tracePt t="228343" x="5732463" y="4921250"/>
          <p14:tracePt t="228360" x="5724525" y="4911725"/>
          <p14:tracePt t="228376" x="5715000" y="4902200"/>
          <p14:tracePt t="228393" x="5697538" y="4884738"/>
          <p14:tracePt t="228426" x="5688013" y="4876800"/>
          <p14:tracePt t="228445" x="5670550" y="4876800"/>
          <p14:tracePt t="231335" x="5661025" y="4876800"/>
          <p14:tracePt t="231350" x="5626100" y="4876800"/>
          <p14:tracePt t="231361" x="5608638" y="4876800"/>
          <p14:tracePt t="231378" x="5527675" y="4876800"/>
          <p14:tracePt t="231396" x="5429250" y="4894263"/>
          <p14:tracePt t="231411" x="5421313" y="4894263"/>
          <p14:tracePt t="231530" x="5446713" y="4884738"/>
          <p14:tracePt t="231540" x="5564188" y="4795838"/>
          <p14:tracePt t="231547" x="5741988" y="4679950"/>
          <p14:tracePt t="231561" x="6197600" y="4429125"/>
          <p14:tracePt t="231578" x="6616700" y="4162425"/>
          <p14:tracePt t="231595" x="6840538" y="3929063"/>
          <p14:tracePt t="231611" x="6956425" y="3768725"/>
          <p14:tracePt t="231628" x="7037388" y="3625850"/>
          <p14:tracePt t="231646" x="7170738" y="3349625"/>
          <p14:tracePt t="231662" x="7242175" y="3187700"/>
          <p14:tracePt t="231677" x="7269163" y="3098800"/>
          <p14:tracePt t="231694" x="7296150" y="3000375"/>
          <p14:tracePt t="231710" x="7323138" y="2894013"/>
          <p14:tracePt t="231727" x="7323138" y="2786063"/>
          <p14:tracePt t="231743" x="7323138" y="2679700"/>
          <p14:tracePt t="231760" x="7323138" y="2598738"/>
          <p14:tracePt t="231777" x="7350125" y="2509838"/>
          <p14:tracePt t="231793" x="7375525" y="2374900"/>
          <p14:tracePt t="231811" x="7421563" y="2206625"/>
          <p14:tracePt t="231827" x="7429500" y="2135188"/>
          <p14:tracePt t="231843" x="7429500" y="2089150"/>
          <p14:tracePt t="231860" x="7429500" y="2063750"/>
          <p14:tracePt t="231877" x="7429500" y="2054225"/>
          <p14:tracePt t="231893" x="7421563" y="2036763"/>
          <p14:tracePt t="231910" x="7412038" y="2027238"/>
          <p14:tracePt t="231927" x="7385050" y="2017713"/>
          <p14:tracePt t="231943" x="7367588" y="2000250"/>
          <p14:tracePt t="231960" x="7350125" y="1992313"/>
          <p14:tracePt t="231977" x="7331075" y="1982788"/>
          <p14:tracePt t="231993" x="7304088" y="1965325"/>
          <p14:tracePt t="232010" x="7286625" y="1955800"/>
          <p14:tracePt t="232027" x="7242175" y="1938338"/>
          <p14:tracePt t="232043" x="7207250" y="1938338"/>
          <p14:tracePt t="232060" x="7161213" y="1938338"/>
          <p14:tracePt t="232077" x="7116763" y="1938338"/>
          <p14:tracePt t="232095" x="7099300" y="1938338"/>
          <p14:tracePt t="232111" x="7099300" y="1928813"/>
          <p14:tracePt t="232128" x="7089775" y="1928813"/>
          <p14:tracePt t="232144" x="7072313" y="1911350"/>
          <p14:tracePt t="232161" x="7054850" y="1901825"/>
          <p14:tracePt t="232201" x="7054850" y="1893888"/>
          <p14:tracePt t="232281" x="7072313" y="1866900"/>
          <p14:tracePt t="232289" x="7081838" y="1857375"/>
          <p14:tracePt t="232297" x="7116763" y="1849438"/>
          <p14:tracePt t="232312" x="7197725" y="1830388"/>
          <p14:tracePt t="232328" x="7269163" y="1822450"/>
          <p14:tracePt t="232345" x="7367588" y="1795463"/>
          <p14:tracePt t="232361" x="7456488" y="1776413"/>
          <p14:tracePt t="232378" x="7554913" y="1768475"/>
          <p14:tracePt t="232394" x="7626350" y="1768475"/>
          <p14:tracePt t="232411" x="7707313" y="1751013"/>
          <p14:tracePt t="232428" x="7724775" y="1731963"/>
          <p14:tracePt t="232445" x="7759700" y="1714500"/>
          <p14:tracePt t="232462" x="7778750" y="1697038"/>
          <p14:tracePt t="232478" x="7778750" y="1679575"/>
          <p14:tracePt t="232495" x="7796213" y="1660525"/>
          <p14:tracePt t="232511" x="7804150" y="1643063"/>
          <p14:tracePt t="232528" x="7813675" y="1625600"/>
          <p14:tracePt t="232546" x="7840663" y="1589088"/>
          <p14:tracePt t="232563" x="7840663" y="1571625"/>
          <p14:tracePt t="232578" x="7840663" y="1536700"/>
          <p14:tracePt t="232595" x="7840663" y="1517650"/>
          <p14:tracePt t="232612" x="7823200" y="1455738"/>
          <p14:tracePt t="232628" x="7796213" y="1419225"/>
          <p14:tracePt t="232644" x="7778750" y="1374775"/>
          <p14:tracePt t="232661" x="7759700" y="1357313"/>
          <p14:tracePt t="232678" x="7732713" y="1339850"/>
          <p14:tracePt t="232694" x="7707313" y="1303338"/>
          <p14:tracePt t="232711" x="7670800" y="1285875"/>
          <p14:tracePt t="232727" x="7643813" y="1276350"/>
          <p14:tracePt t="232744" x="7626350" y="1268413"/>
          <p14:tracePt t="232761" x="7589838" y="1268413"/>
          <p14:tracePt t="232777" x="7545388" y="1268413"/>
          <p14:tracePt t="232779" x="7527925" y="1268413"/>
          <p14:tracePt t="232794" x="7500938" y="1268413"/>
          <p14:tracePt t="232810" x="7456488" y="1268413"/>
          <p14:tracePt t="232827" x="7367588" y="1268413"/>
          <p14:tracePt t="232844" x="7340600" y="1268413"/>
          <p14:tracePt t="232860" x="7313613" y="1268413"/>
          <p14:tracePt t="232877" x="7304088" y="1268413"/>
          <p14:tracePt t="232893" x="7286625" y="1268413"/>
          <p14:tracePt t="232910" x="7269163" y="1268413"/>
          <p14:tracePt t="232927" x="7224713" y="1268413"/>
          <p14:tracePt t="232943" x="7170738" y="1276350"/>
          <p14:tracePt t="232960" x="7153275" y="1276350"/>
          <p14:tracePt t="232977" x="7135813" y="1276350"/>
          <p14:tracePt t="232993" x="7116763" y="1285875"/>
          <p14:tracePt t="233010" x="7099300" y="1285875"/>
          <p14:tracePt t="233027" x="7081838" y="1285875"/>
          <p14:tracePt t="233043" x="7072313" y="1303338"/>
          <p14:tracePt t="233060" x="7054850" y="1312863"/>
          <p14:tracePt t="233077" x="7018338" y="1322388"/>
          <p14:tracePt t="233094" x="6973888" y="1339850"/>
          <p14:tracePt t="233110" x="6956425" y="1366838"/>
          <p14:tracePt t="233127" x="6938963" y="1384300"/>
          <p14:tracePt t="233144" x="6911975" y="1393825"/>
          <p14:tracePt t="233161" x="6894513" y="1411288"/>
          <p14:tracePt t="233178" x="6875463" y="1438275"/>
          <p14:tracePt t="233196" x="6840538" y="1465263"/>
          <p14:tracePt t="233213" x="6823075" y="1482725"/>
          <p14:tracePt t="233229" x="6813550" y="1482725"/>
          <p14:tracePt t="233298" x="6804025" y="1500188"/>
          <p14:tracePt t="233337" x="6804025" y="1509713"/>
          <p14:tracePt t="233344" x="6796088" y="1517650"/>
          <p14:tracePt t="233360" x="6786563" y="1536700"/>
          <p14:tracePt t="233377" x="6769100" y="1554163"/>
          <p14:tracePt t="233394" x="6769100" y="1581150"/>
          <p14:tracePt t="233411" x="6769100" y="1598613"/>
          <p14:tracePt t="233427" x="6769100" y="1616075"/>
          <p14:tracePt t="233444" x="6769100" y="1633538"/>
          <p14:tracePt t="233460" x="6769100" y="1660525"/>
          <p14:tracePt t="233478" x="6778625" y="1687513"/>
          <p14:tracePt t="233494" x="6786563" y="1704975"/>
          <p14:tracePt t="233510" x="6796088" y="1731963"/>
          <p14:tracePt t="233527" x="6813550" y="1741488"/>
          <p14:tracePt t="233544" x="6831013" y="1751013"/>
          <p14:tracePt t="233560" x="6840538" y="1758950"/>
          <p14:tracePt t="233577" x="6875463" y="1768475"/>
          <p14:tracePt t="233594" x="6894513" y="1776413"/>
          <p14:tracePt t="233610" x="6938963" y="1776413"/>
          <p14:tracePt t="233627" x="7000875" y="1776413"/>
          <p14:tracePt t="233644" x="7045325" y="1776413"/>
          <p14:tracePt t="233660" x="7099300" y="1768475"/>
          <p14:tracePt t="233677" x="7161213" y="1741488"/>
          <p14:tracePt t="233694" x="7232650" y="1714500"/>
          <p14:tracePt t="233710" x="7286625" y="1687513"/>
          <p14:tracePt t="233728" x="7375525" y="1652588"/>
          <p14:tracePt t="233744" x="7439025" y="1643063"/>
          <p14:tracePt t="233760" x="7483475" y="1625600"/>
          <p14:tracePt t="233777" x="7518400" y="1616075"/>
          <p14:tracePt t="233794" x="7537450" y="1608138"/>
          <p14:tracePt t="233810" x="7564438" y="1608138"/>
          <p14:tracePt t="233827" x="7581900" y="1598613"/>
          <p14:tracePt t="233844" x="7599363" y="1598613"/>
          <p14:tracePt t="233977" x="7554913" y="1598613"/>
          <p14:tracePt t="233985" x="7527925" y="1608138"/>
          <p14:tracePt t="233994" x="7500938" y="1608138"/>
          <p14:tracePt t="234010" x="7429500" y="1625600"/>
          <p14:tracePt t="234027" x="7350125" y="1633538"/>
          <p14:tracePt t="234044" x="7259638" y="1652588"/>
          <p14:tracePt t="234060" x="7180263" y="1652588"/>
          <p14:tracePt t="234077" x="7135813" y="1652588"/>
          <p14:tracePt t="234094" x="7099300" y="1660525"/>
          <p14:tracePt t="234110" x="7081838" y="1670050"/>
          <p14:tracePt t="234127" x="7045325" y="1679575"/>
          <p14:tracePt t="234213" x="7064375" y="1679575"/>
          <p14:tracePt t="234221" x="7081838" y="1679575"/>
          <p14:tracePt t="234229" x="7089775" y="1679575"/>
          <p14:tracePt t="234245" x="7116763" y="1697038"/>
          <p14:tracePt t="234261" x="7143750" y="1714500"/>
          <p14:tracePt t="234278" x="7207250" y="1724025"/>
          <p14:tracePt t="234295" x="7304088" y="1724025"/>
          <p14:tracePt t="234312" x="7394575" y="1714500"/>
          <p14:tracePt t="234328" x="7483475" y="1704975"/>
          <p14:tracePt t="234346" x="7589838" y="1679575"/>
          <p14:tracePt t="234363" x="7626350" y="1670050"/>
          <p14:tracePt t="234378" x="7643813" y="1670050"/>
          <p14:tracePt t="234394" x="7661275" y="1670050"/>
          <p14:tracePt t="234411" x="7670800" y="1670050"/>
          <p14:tracePt t="234429" x="7697788" y="1679575"/>
          <p14:tracePt t="234445" x="7707313" y="1697038"/>
          <p14:tracePt t="234461" x="7715250" y="1704975"/>
          <p14:tracePt t="234478" x="7724775" y="1731963"/>
          <p14:tracePt t="234510" x="7724775" y="1751013"/>
          <p14:tracePt t="234527" x="7724775" y="1758950"/>
          <p14:tracePt t="234579" x="7715250" y="1758950"/>
          <p14:tracePt t="234587" x="7707313" y="1758950"/>
          <p14:tracePt t="234596" x="7670800" y="1758950"/>
          <p14:tracePt t="234610" x="7626350" y="1758950"/>
          <p14:tracePt t="234628" x="7510463" y="1758950"/>
          <p14:tracePt t="234644" x="7439025" y="1758950"/>
          <p14:tracePt t="234660" x="7375525" y="1758950"/>
          <p14:tracePt t="234678" x="7313613" y="1758950"/>
          <p14:tracePt t="234695" x="7242175" y="1758950"/>
          <p14:tracePt t="234714" x="7153275" y="1758950"/>
          <p14:tracePt t="234728" x="7143750" y="1758950"/>
          <p14:tracePt t="234745" x="7116763" y="1758950"/>
          <p14:tracePt t="234762" x="7089775" y="1758950"/>
          <p14:tracePt t="234778" x="7081838" y="1758950"/>
          <p14:tracePt t="234795" x="7064375" y="1758950"/>
          <p14:tracePt t="234812" x="7054850" y="1758950"/>
          <p14:tracePt t="234925" x="7064375" y="1758950"/>
          <p14:tracePt t="234934" x="7099300" y="1758950"/>
          <p14:tracePt t="234945" x="7126288" y="1758950"/>
          <p14:tracePt t="234963" x="7207250" y="1741488"/>
          <p14:tracePt t="234979" x="7286625" y="1731963"/>
          <p14:tracePt t="234996" x="7402513" y="1704975"/>
          <p14:tracePt t="235012" x="7473950" y="1687513"/>
          <p14:tracePt t="235028" x="7554913" y="1660525"/>
          <p14:tracePt t="235044" x="7616825" y="1652588"/>
          <p14:tracePt t="235061" x="7635875" y="1652588"/>
          <p14:tracePt t="235078" x="7643813" y="1652588"/>
          <p14:tracePt t="235145" x="7661275" y="1652588"/>
          <p14:tracePt t="235169" x="7661275" y="1643063"/>
          <p14:tracePt t="235215" x="7653338" y="1643063"/>
          <p14:tracePt t="235224" x="7626350" y="1652588"/>
          <p14:tracePt t="235232" x="7581900" y="1670050"/>
          <p14:tracePt t="235247" x="7500938" y="1697038"/>
          <p14:tracePt t="235262" x="7429500" y="1724025"/>
          <p14:tracePt t="235278" x="7350125" y="1741488"/>
          <p14:tracePt t="235295" x="7251700" y="1768475"/>
          <p14:tracePt t="235312" x="7180263" y="1768475"/>
          <p14:tracePt t="235328" x="7116763" y="1768475"/>
          <p14:tracePt t="235344" x="7037388" y="1768475"/>
          <p14:tracePt t="235363" x="6983413" y="1758950"/>
          <p14:tracePt t="235379" x="6965950" y="1758950"/>
          <p14:tracePt t="235395" x="6938963" y="1758950"/>
          <p14:tracePt t="235428" x="6929438" y="1758950"/>
          <p14:tracePt t="235464" x="6921500" y="1758950"/>
          <p14:tracePt t="235505" x="6929438" y="1758950"/>
          <p14:tracePt t="235514" x="6956425" y="1758950"/>
          <p14:tracePt t="235528" x="6983413" y="1758950"/>
          <p14:tracePt t="235545" x="7045325" y="1751013"/>
          <p14:tracePt t="235562" x="7143750" y="1731963"/>
          <p14:tracePt t="235578" x="7278688" y="1704975"/>
          <p14:tracePt t="235595" x="7402513" y="1679575"/>
          <p14:tracePt t="235613" x="7510463" y="1679575"/>
          <p14:tracePt t="235628" x="7518400" y="1679575"/>
          <p14:tracePt t="235646" x="7527925" y="1679575"/>
          <p14:tracePt t="235661" x="7527925" y="1660525"/>
          <p14:tracePt t="235685" x="7537450" y="1660525"/>
          <p14:tracePt t="240780" x="7564438" y="1643063"/>
          <p14:tracePt t="240789" x="7572375" y="1598613"/>
          <p14:tracePt t="240797" x="7599363" y="1589088"/>
          <p14:tracePt t="240813" x="7635875" y="1536700"/>
          <p14:tracePt t="240828" x="7670800" y="1517650"/>
          <p14:tracePt t="240845" x="7688263" y="1500188"/>
          <p14:tracePt t="240862" x="7697788" y="1500188"/>
          <p14:tracePt t="240878" x="7697788" y="1490663"/>
          <p14:tracePt t="240927" x="7697788" y="1465263"/>
          <p14:tracePt t="240934" x="7697788" y="1455738"/>
          <p14:tracePt t="240945" x="7697788" y="1446213"/>
          <p14:tracePt t="240961" x="7680325" y="1411288"/>
          <p14:tracePt t="240978" x="7599363" y="1374775"/>
          <p14:tracePt t="240995" x="7572375" y="1357313"/>
          <p14:tracePt t="241012" x="7545388" y="1339850"/>
          <p14:tracePt t="241028" x="7545388" y="1330325"/>
          <p14:tracePt t="241045" x="7527925" y="1330325"/>
          <p14:tracePt t="241061" x="7518400" y="1330325"/>
          <p14:tracePt t="241078" x="7500938" y="1357313"/>
          <p14:tracePt t="241095" x="7473950" y="1374775"/>
          <p14:tracePt t="241111" x="7473950" y="1384300"/>
          <p14:tracePt t="241128" x="7473950" y="1401763"/>
          <p14:tracePt t="241145" x="7500938" y="1428750"/>
          <p14:tracePt t="241161" x="7635875" y="1455738"/>
          <p14:tracePt t="241179" x="7796213" y="1455738"/>
          <p14:tracePt t="241196" x="7929563" y="1446213"/>
          <p14:tracePt t="241213" x="8018463" y="1438275"/>
          <p14:tracePt t="241229" x="8037513" y="1419225"/>
          <p14:tracePt t="241273" x="8001000" y="1419225"/>
          <p14:tracePt t="241282" x="7875588" y="1419225"/>
          <p14:tracePt t="241296" x="7581900" y="1455738"/>
          <p14:tracePt t="241312" x="7429500" y="1455738"/>
          <p14:tracePt t="241329" x="7385050" y="1455738"/>
          <p14:tracePt t="241346" x="7375525" y="1455738"/>
          <p14:tracePt t="241382" x="7350125" y="1473200"/>
          <p14:tracePt t="241390" x="7340600" y="1482725"/>
          <p14:tracePt t="241399" x="7331075" y="1490663"/>
          <p14:tracePt t="241414" x="7331075" y="1500188"/>
          <p14:tracePt t="241444" x="7340600" y="1500188"/>
          <p14:tracePt t="241453" x="7385050" y="1517650"/>
          <p14:tracePt t="241464" x="7421563" y="1517650"/>
          <p14:tracePt t="241479" x="7493000" y="1527175"/>
          <p14:tracePt t="241496" x="7510463" y="1544638"/>
          <p14:tracePt t="241512" x="7518400" y="1554163"/>
          <p14:tracePt t="241530" x="7394575" y="1660525"/>
          <p14:tracePt t="241546" x="7143750" y="1751013"/>
          <p14:tracePt t="241562" x="6894513" y="1803400"/>
          <p14:tracePt t="241579" x="6778625" y="1830388"/>
          <p14:tracePt t="241595" x="6751638" y="1830388"/>
          <p14:tracePt t="241639" x="6769100" y="1830388"/>
          <p14:tracePt t="241647" x="6804025" y="1830388"/>
          <p14:tracePt t="241661" x="6850063" y="1812925"/>
          <p14:tracePt t="241678" x="6921500" y="1803400"/>
          <p14:tracePt t="241695" x="7089775" y="1758950"/>
          <p14:tracePt t="241712" x="7224713" y="1731963"/>
          <p14:tracePt t="241728" x="7269163" y="1714500"/>
          <p14:tracePt t="241746" x="7278688" y="1714500"/>
          <p14:tracePt t="241781" x="7251700" y="1724025"/>
          <p14:tracePt t="241796" x="6938963" y="1758950"/>
          <p14:tracePt t="241813" x="6572250" y="1795463"/>
          <p14:tracePt t="241829" x="6153150" y="1795463"/>
          <p14:tracePt t="241846" x="5786438" y="1768475"/>
          <p14:tracePt t="241863" x="5589588" y="1731963"/>
          <p14:tracePt t="241879" x="5527675" y="1704975"/>
          <p14:tracePt t="241896" x="5510213" y="1697038"/>
          <p14:tracePt t="241915" x="5510213" y="1687513"/>
          <p14:tracePt t="241968" x="5527675" y="1679575"/>
          <p14:tracePt t="241977" x="5564188" y="1660525"/>
          <p14:tracePt t="241985" x="5608638" y="1660525"/>
          <p14:tracePt t="241996" x="5643563" y="1652588"/>
          <p14:tracePt t="242012" x="5707063" y="1633538"/>
          <p14:tracePt t="242029" x="5786438" y="1625600"/>
          <p14:tracePt t="242046" x="5884863" y="1598613"/>
          <p14:tracePt t="242062" x="5946775" y="1571625"/>
          <p14:tracePt t="242079" x="5965825" y="1554163"/>
          <p14:tracePt t="242096" x="5983288" y="1517650"/>
          <p14:tracePt t="242112" x="5983288" y="1490663"/>
          <p14:tracePt t="242129" x="5946775" y="1465263"/>
          <p14:tracePt t="242145" x="5884863" y="1438275"/>
          <p14:tracePt t="242162" x="5830888" y="1419225"/>
          <p14:tracePt t="242178" x="5822950" y="1411288"/>
          <p14:tracePt t="242195" x="5822950" y="1401763"/>
          <p14:tracePt t="242212" x="5822950" y="1384300"/>
          <p14:tracePt t="242257" x="5822950" y="1374775"/>
          <p14:tracePt t="242265" x="5830888" y="1366838"/>
          <p14:tracePt t="242278" x="5894388" y="1366838"/>
          <p14:tracePt t="242295" x="6010275" y="1357313"/>
          <p14:tracePt t="242311" x="6251575" y="1366838"/>
          <p14:tracePt t="242328" x="6384925" y="1411288"/>
          <p14:tracePt t="242345" x="6500813" y="1455738"/>
          <p14:tracePt t="242361" x="6581775" y="1473200"/>
          <p14:tracePt t="242378" x="6661150" y="1500188"/>
          <p14:tracePt t="242395" x="6688138" y="1527175"/>
          <p14:tracePt t="242411" x="6715125" y="1536700"/>
          <p14:tracePt t="242444" x="6715125" y="1554163"/>
          <p14:tracePt t="242462" x="6715125" y="1581150"/>
          <p14:tracePt t="242479" x="6715125" y="1598613"/>
          <p14:tracePt t="242496" x="6715125" y="1608138"/>
          <p14:tracePt t="242513" x="6715125" y="1625600"/>
          <p14:tracePt t="242529" x="6680200" y="1652588"/>
          <p14:tracePt t="242546" x="6616700" y="1670050"/>
          <p14:tracePt t="242564" x="6483350" y="1714500"/>
          <p14:tracePt t="242580" x="6375400" y="1741488"/>
          <p14:tracePt t="242596" x="6296025" y="1768475"/>
          <p14:tracePt t="242612" x="6197600" y="1795463"/>
          <p14:tracePt t="242630" x="6108700" y="1795463"/>
          <p14:tracePt t="242646" x="6018213" y="1795463"/>
          <p14:tracePt t="242664" x="5894388" y="1751013"/>
          <p14:tracePt t="242680" x="5822950" y="1724025"/>
          <p14:tracePt t="242696" x="5724525" y="1697038"/>
          <p14:tracePt t="242712" x="5680075" y="1670050"/>
          <p14:tracePt t="242728" x="5643563" y="1652588"/>
          <p14:tracePt t="242745" x="5608638" y="1633538"/>
          <p14:tracePt t="242761" x="5572125" y="1608138"/>
          <p14:tracePt t="242778" x="5554663" y="1598613"/>
          <p14:tracePt t="242795" x="5537200" y="1589088"/>
          <p14:tracePt t="242843" x="5537200" y="1581150"/>
          <p14:tracePt t="242860" x="5537200" y="1571625"/>
          <p14:tracePt t="242868" x="5537200" y="1554163"/>
          <p14:tracePt t="242885" x="5537200" y="1544638"/>
          <p14:tracePt t="242901" x="5537200" y="1536700"/>
          <p14:tracePt t="242912" x="5545138" y="1536700"/>
          <p14:tracePt t="242930" x="5599113" y="1500188"/>
          <p14:tracePt t="242945" x="5680075" y="1473200"/>
          <p14:tracePt t="242962" x="5759450" y="1446213"/>
          <p14:tracePt t="242979" x="5795963" y="1438275"/>
          <p14:tracePt t="242995" x="5822950" y="1419225"/>
          <p14:tracePt t="243012" x="5875338" y="1393825"/>
          <p14:tracePt t="243029" x="5921375" y="1366838"/>
          <p14:tracePt t="243045" x="5983288" y="1366838"/>
          <p14:tracePt t="243062" x="6018213" y="1366838"/>
          <p14:tracePt t="243080" x="6045200" y="1384300"/>
          <p14:tracePt t="243097" x="6064250" y="1411288"/>
          <p14:tracePt t="243112" x="6089650" y="1438275"/>
          <p14:tracePt t="243129" x="6135688" y="1473200"/>
          <p14:tracePt t="243146" x="6188075" y="1490663"/>
          <p14:tracePt t="243163" x="6251575" y="1517650"/>
          <p14:tracePt t="243179" x="6296025" y="1527175"/>
          <p14:tracePt t="243196" x="6340475" y="1527175"/>
          <p14:tracePt t="243214" x="6357938" y="1517650"/>
          <p14:tracePt t="243230" x="6375400" y="1509713"/>
          <p14:tracePt t="243245" x="6402388" y="1509713"/>
          <p14:tracePt t="243305" x="6402388" y="1517650"/>
          <p14:tracePt t="243313" x="6402388" y="1527175"/>
          <p14:tracePt t="243321" x="6402388" y="1536700"/>
          <p14:tracePt t="243329" x="6402388" y="1554163"/>
          <p14:tracePt t="243345" x="6394450" y="1571625"/>
          <p14:tracePt t="243361" x="6375400" y="1589088"/>
          <p14:tracePt t="243378" x="6357938" y="1608138"/>
          <p14:tracePt t="243396" x="6323013" y="1633538"/>
          <p14:tracePt t="243412" x="6303963" y="1652588"/>
          <p14:tracePt t="243429" x="6286500" y="1670050"/>
          <p14:tracePt t="243447" x="6278563" y="1670050"/>
          <p14:tracePt t="243464" x="6251575" y="1679575"/>
          <p14:tracePt t="261079" x="6269038" y="1697038"/>
          <p14:tracePt t="261088" x="6278563" y="1697038"/>
          <p14:tracePt t="261112" x="6286500" y="1697038"/>
          <p14:tracePt t="261119" x="6296025" y="1697038"/>
          <p14:tracePt t="261131" x="6303963" y="1697038"/>
          <p14:tracePt t="261150" x="6350000" y="1697038"/>
          <p14:tracePt t="261166" x="6367463" y="1697038"/>
          <p14:tracePt t="261181" x="6384925" y="1697038"/>
          <p14:tracePt t="261198" x="6411913" y="1697038"/>
          <p14:tracePt t="261215" x="6429375" y="1714500"/>
          <p14:tracePt t="261231" x="6473825" y="1731963"/>
          <p14:tracePt t="261248" x="6537325" y="1758950"/>
          <p14:tracePt t="261265" x="6599238" y="1776413"/>
          <p14:tracePt t="261283" x="6715125" y="1795463"/>
          <p14:tracePt t="261298" x="6759575" y="1812925"/>
          <p14:tracePt t="261315" x="6796088" y="1830388"/>
          <p14:tracePt t="261331" x="6875463" y="1857375"/>
          <p14:tracePt t="261348" x="6965950" y="1874838"/>
          <p14:tracePt t="261365" x="7064375" y="1874838"/>
          <p14:tracePt t="261381" x="7135813" y="1866900"/>
          <p14:tracePt t="261400" x="7207250" y="1849438"/>
          <p14:tracePt t="261415" x="7269163" y="1830388"/>
          <p14:tracePt t="261431" x="7331075" y="1822450"/>
          <p14:tracePt t="261449" x="7412038" y="1795463"/>
          <p14:tracePt t="261465" x="7439025" y="1785938"/>
          <p14:tracePt t="261482" x="7466013" y="1785938"/>
          <p14:tracePt t="261498" x="7483475" y="1768475"/>
          <p14:tracePt t="261517" x="7510463" y="1768475"/>
          <p14:tracePt t="261532" x="7518400" y="1758950"/>
          <p14:tracePt t="261549" x="7545388" y="1758950"/>
          <p14:tracePt t="261565" x="7564438" y="1751013"/>
          <p14:tracePt t="261581" x="7581900" y="1741488"/>
          <p14:tracePt t="261598" x="7599363" y="1731963"/>
          <p14:tracePt t="261615" x="7626350" y="1724025"/>
          <p14:tracePt t="261631" x="7643813" y="1704975"/>
          <p14:tracePt t="261650" x="7688263" y="1652588"/>
          <p14:tracePt t="261666" x="7724775" y="1633538"/>
          <p14:tracePt t="261682" x="7742238" y="1616075"/>
          <p14:tracePt t="261752" x="7742238" y="1598613"/>
          <p14:tracePt t="261768" x="7751763" y="1589088"/>
          <p14:tracePt t="261776" x="7778750" y="1554163"/>
          <p14:tracePt t="261788" x="7786688" y="1517650"/>
          <p14:tracePt t="261799" x="7804150" y="1438275"/>
          <p14:tracePt t="261816" x="7813675" y="1393825"/>
          <p14:tracePt t="261831" x="7813675" y="1374775"/>
          <p14:tracePt t="261847" x="7813675" y="1347788"/>
          <p14:tracePt t="261864" x="7796213" y="1339850"/>
          <p14:tracePt t="261881" x="7778750" y="1322388"/>
          <p14:tracePt t="261898" x="7751763" y="1303338"/>
          <p14:tracePt t="261916" x="7715250" y="1268413"/>
          <p14:tracePt t="261931" x="7680325" y="1250950"/>
          <p14:tracePt t="261948" x="7643813" y="1223963"/>
          <p14:tracePt t="261965" x="7616825" y="1204913"/>
          <p14:tracePt t="261982" x="7589838" y="1204913"/>
          <p14:tracePt t="261998" x="7572375" y="1196975"/>
          <p14:tracePt t="262015" x="7545388" y="1196975"/>
          <p14:tracePt t="262034" x="7500938" y="1196975"/>
          <p14:tracePt t="262050" x="7456488" y="1204913"/>
          <p14:tracePt t="262066" x="7439025" y="1214438"/>
          <p14:tracePt t="262081" x="7412038" y="1214438"/>
          <p14:tracePt t="262099" x="7394575" y="1214438"/>
          <p14:tracePt t="262115" x="7375525" y="1214438"/>
          <p14:tracePt t="262131" x="7350125" y="1214438"/>
          <p14:tracePt t="262148" x="7331075" y="1223963"/>
          <p14:tracePt t="262165" x="7323138" y="1223963"/>
          <p14:tracePt t="262181" x="7296150" y="1223963"/>
          <p14:tracePt t="262198" x="7269163" y="1223963"/>
          <p14:tracePt t="262214" x="7251700" y="1223963"/>
          <p14:tracePt t="262231" x="7232650" y="1223963"/>
          <p14:tracePt t="262247" x="7207250" y="1223963"/>
          <p14:tracePt t="262264" x="7188200" y="1214438"/>
          <p14:tracePt t="262281" x="7180263" y="1214438"/>
          <p14:tracePt t="262283" x="7170738" y="1204913"/>
          <p14:tracePt t="262298" x="7161213" y="1204913"/>
          <p14:tracePt t="262315" x="7126288" y="1214438"/>
          <p14:tracePt t="262332" x="7108825" y="1223963"/>
          <p14:tracePt t="262349" x="7089775" y="1250950"/>
          <p14:tracePt t="262365" x="7072313" y="1268413"/>
          <p14:tracePt t="262381" x="7045325" y="1285875"/>
          <p14:tracePt t="262398" x="7027863" y="1303338"/>
          <p14:tracePt t="262415" x="7018338" y="1322388"/>
          <p14:tracePt t="262431" x="7018338" y="1339850"/>
          <p14:tracePt t="262448" x="7010400" y="1366838"/>
          <p14:tracePt t="262465" x="7010400" y="1393825"/>
          <p14:tracePt t="262482" x="7010400" y="1411288"/>
          <p14:tracePt t="262498" x="7010400" y="1438275"/>
          <p14:tracePt t="262515" x="7018338" y="1473200"/>
          <p14:tracePt t="262532" x="7027863" y="1490663"/>
          <p14:tracePt t="262550" x="7054850" y="1527175"/>
          <p14:tracePt t="262566" x="7072313" y="1554163"/>
          <p14:tracePt t="262582" x="7089775" y="1589088"/>
          <p14:tracePt t="262599" x="7108825" y="1652588"/>
          <p14:tracePt t="262615" x="7126288" y="1687513"/>
          <p14:tracePt t="262633" x="7153275" y="1731963"/>
          <p14:tracePt t="262649" x="7170738" y="1751013"/>
          <p14:tracePt t="262664" x="7188200" y="1776413"/>
          <p14:tracePt t="262681" x="7215188" y="1803400"/>
          <p14:tracePt t="262698" x="7242175" y="1839913"/>
          <p14:tracePt t="262715" x="7269163" y="1857375"/>
          <p14:tracePt t="262731" x="7286625" y="1866900"/>
          <p14:tracePt t="262748" x="7331075" y="1884363"/>
          <p14:tracePt t="262765" x="7358063" y="1901825"/>
          <p14:tracePt t="262782" x="7394575" y="1901825"/>
          <p14:tracePt t="262785" x="7412038" y="1901825"/>
          <p14:tracePt t="262800" x="7466013" y="1911350"/>
          <p14:tracePt t="262815" x="7527925" y="1911350"/>
          <p14:tracePt t="262831" x="7572375" y="1911350"/>
          <p14:tracePt t="262847" x="7616825" y="1911350"/>
          <p14:tracePt t="262864" x="7661275" y="1884363"/>
          <p14:tracePt t="262880" x="7697788" y="1866900"/>
          <p14:tracePt t="262897" x="7742238" y="1839913"/>
          <p14:tracePt t="262914" x="7769225" y="1822450"/>
          <p14:tracePt t="262931" x="7786688" y="1803400"/>
          <p14:tracePt t="262947" x="7804150" y="1776413"/>
          <p14:tracePt t="262964" x="7840663" y="1751013"/>
          <p14:tracePt t="262981" x="7858125" y="1731963"/>
          <p14:tracePt t="262997" x="7867650" y="1704975"/>
          <p14:tracePt t="263014" x="7885113" y="1687513"/>
          <p14:tracePt t="263031" x="7912100" y="1660525"/>
          <p14:tracePt t="263047" x="7929563" y="1625600"/>
          <p14:tracePt t="263064" x="7956550" y="1581150"/>
          <p14:tracePt t="263081" x="7974013" y="1562100"/>
          <p14:tracePt t="263097" x="7983538" y="1527175"/>
          <p14:tracePt t="263115" x="7983538" y="1509713"/>
          <p14:tracePt t="263131" x="7983538" y="1482725"/>
          <p14:tracePt t="263148" x="7983538" y="1465263"/>
          <p14:tracePt t="263165" x="7983538" y="1446213"/>
          <p14:tracePt t="263181" x="7974013" y="1428750"/>
          <p14:tracePt t="263198" x="7956550" y="1393825"/>
          <p14:tracePt t="263217" x="7929563" y="1374775"/>
          <p14:tracePt t="263232" x="7912100" y="1357313"/>
          <p14:tracePt t="263248" x="7894638" y="1339850"/>
          <p14:tracePt t="263265" x="7867650" y="1322388"/>
          <p14:tracePt t="263281" x="7850188" y="1303338"/>
          <p14:tracePt t="263298" x="7831138" y="1303338"/>
          <p14:tracePt t="263316" x="7796213" y="1285875"/>
          <p14:tracePt t="263332" x="7778750" y="1276350"/>
          <p14:tracePt t="263348" x="7759700" y="1258888"/>
          <p14:tracePt t="263365" x="7724775" y="1241425"/>
          <p14:tracePt t="263381" x="7707313" y="1231900"/>
          <p14:tracePt t="263398" x="7688263" y="1231900"/>
          <p14:tracePt t="263415" x="7653338" y="1223963"/>
          <p14:tracePt t="263431" x="7626350" y="1223963"/>
          <p14:tracePt t="263447" x="7589838" y="1223963"/>
          <p14:tracePt t="263465" x="7545388" y="1204913"/>
          <p14:tracePt t="263481" x="7527925" y="1204913"/>
          <p14:tracePt t="263497" x="7493000" y="1204913"/>
          <p14:tracePt t="263514" x="7473950" y="1204913"/>
          <p14:tracePt t="263531" x="7456488" y="1204913"/>
          <p14:tracePt t="263547" x="7421563" y="1204913"/>
          <p14:tracePt t="263564" x="7402513" y="1204913"/>
          <p14:tracePt t="263581" x="7313613" y="1241425"/>
          <p14:tracePt t="263597" x="7278688" y="1258888"/>
          <p14:tracePt t="263614" x="7251700" y="1268413"/>
          <p14:tracePt t="263632" x="7232650" y="1276350"/>
          <p14:tracePt t="263648" x="7207250" y="1285875"/>
          <p14:tracePt t="263665" x="7197725" y="1303338"/>
          <p14:tracePt t="263682" x="7180263" y="1312863"/>
          <p14:tracePt t="263700" x="7153275" y="1339850"/>
          <p14:tracePt t="263716" x="7135813" y="1347788"/>
          <p14:tracePt t="263732" x="7116763" y="1347788"/>
          <p14:tracePt t="263749" x="7108825" y="1357313"/>
          <p14:tracePt t="263765" x="7099300" y="1357313"/>
          <p14:tracePt t="263803" x="7089775" y="1374775"/>
          <p14:tracePt t="263819" x="7081838" y="1384300"/>
          <p14:tracePt t="263835" x="7064375" y="1393825"/>
          <p14:tracePt t="263849" x="7064375" y="1411288"/>
          <p14:tracePt t="263865" x="7054850" y="1428750"/>
          <p14:tracePt t="263882" x="7054850" y="1455738"/>
          <p14:tracePt t="263898" x="7054850" y="1473200"/>
          <p14:tracePt t="263915" x="7054850" y="1490663"/>
          <p14:tracePt t="263932" x="7054850" y="1517650"/>
          <p14:tracePt t="263950" x="7054850" y="1544638"/>
          <p14:tracePt t="263967" x="7054850" y="1562100"/>
          <p14:tracePt t="263982" x="7072313" y="1598613"/>
          <p14:tracePt t="263999" x="7089775" y="1616075"/>
          <p14:tracePt t="264015" x="7099300" y="1633538"/>
          <p14:tracePt t="264031" x="7116763" y="1660525"/>
          <p14:tracePt t="264047" x="7126288" y="1679575"/>
          <p14:tracePt t="264064" x="7153275" y="1697038"/>
          <p14:tracePt t="264081" x="7170738" y="1714500"/>
          <p14:tracePt t="264097" x="7188200" y="1741488"/>
          <p14:tracePt t="264114" x="7224713" y="1768475"/>
          <p14:tracePt t="264131" x="7242175" y="1785938"/>
          <p14:tracePt t="264147" x="7259638" y="1812925"/>
          <p14:tracePt t="264164" x="7286625" y="1830388"/>
          <p14:tracePt t="264180" x="7304088" y="1839913"/>
          <p14:tracePt t="264197" x="7323138" y="1849438"/>
          <p14:tracePt t="264214" x="7340600" y="1857375"/>
          <p14:tracePt t="264232" x="7375525" y="1874838"/>
          <p14:tracePt t="264249" x="7394575" y="1884363"/>
          <p14:tracePt t="264265" x="7412038" y="1893888"/>
          <p14:tracePt t="264282" x="7439025" y="1901825"/>
          <p14:tracePt t="264299" x="7483475" y="1901825"/>
          <p14:tracePt t="264315" x="7527925" y="1901825"/>
          <p14:tracePt t="264332" x="7554913" y="1901825"/>
          <p14:tracePt t="264350" x="7599363" y="1901825"/>
          <p14:tracePt t="264366" x="7635875" y="1901825"/>
          <p14:tracePt t="264381" x="7653338" y="1901825"/>
          <p14:tracePt t="264398" x="7670800" y="1893888"/>
          <p14:tracePt t="264415" x="7688263" y="1866900"/>
          <p14:tracePt t="264432" x="7715250" y="1849438"/>
          <p14:tracePt t="264449" x="7732713" y="1830388"/>
          <p14:tracePt t="264467" x="7759700" y="1795463"/>
          <p14:tracePt t="264483" x="7796213" y="1776413"/>
          <p14:tracePt t="264498" x="7813675" y="1758950"/>
          <p14:tracePt t="264514" x="7840663" y="1741488"/>
          <p14:tracePt t="264531" x="7850188" y="1724025"/>
          <p14:tracePt t="264548" x="7858125" y="1714500"/>
          <p14:tracePt t="264565" x="7875588" y="1697038"/>
          <p14:tracePt t="264581" x="7885113" y="1687513"/>
          <p14:tracePt t="264598" x="7912100" y="1670050"/>
          <p14:tracePt t="264615" x="7929563" y="1633538"/>
          <p14:tracePt t="264632" x="7947025" y="1616075"/>
          <p14:tracePt t="264648" x="7956550" y="1598613"/>
          <p14:tracePt t="264664" x="7966075" y="1571625"/>
          <p14:tracePt t="264681" x="7966075" y="1554163"/>
          <p14:tracePt t="264697" x="7966075" y="1536700"/>
          <p14:tracePt t="264714" x="7966075" y="1509713"/>
          <p14:tracePt t="264731" x="7966075" y="1482725"/>
          <p14:tracePt t="264747" x="7966075" y="1465263"/>
          <p14:tracePt t="264764" x="7966075" y="1446213"/>
          <p14:tracePt t="264781" x="7947025" y="1419225"/>
          <p14:tracePt t="264797" x="7929563" y="1401763"/>
          <p14:tracePt t="264814" x="7902575" y="1384300"/>
          <p14:tracePt t="264832" x="7885113" y="1374775"/>
          <p14:tracePt t="264850" x="7867650" y="1347788"/>
          <p14:tracePt t="264867" x="7850188" y="1339850"/>
          <p14:tracePt t="264882" x="7850188" y="1330325"/>
          <p14:tracePt t="264899" x="7840663" y="1330325"/>
          <p14:tracePt t="264915" x="7813675" y="1312863"/>
          <p14:tracePt t="264932" x="7804150" y="1303338"/>
          <p14:tracePt t="264948" x="7786688" y="1303338"/>
          <p14:tracePt t="264965" x="7751763" y="1285875"/>
          <p14:tracePt t="264982" x="7724775" y="1276350"/>
          <p14:tracePt t="264999" x="7688263" y="1268413"/>
          <p14:tracePt t="265015" x="7635875" y="1268413"/>
          <p14:tracePt t="265033" x="7589838" y="1268413"/>
          <p14:tracePt t="265049" x="7527925" y="1268413"/>
          <p14:tracePt t="265065" x="7483475" y="1268413"/>
          <p14:tracePt t="265082" x="7446963" y="1268413"/>
          <p14:tracePt t="265100" x="7394575" y="1268413"/>
          <p14:tracePt t="265116" x="7367588" y="1268413"/>
          <p14:tracePt t="265131" x="7340600" y="1268413"/>
          <p14:tracePt t="265148" x="7323138" y="1268413"/>
          <p14:tracePt t="265164" x="7304088" y="1268413"/>
          <p14:tracePt t="265181" x="7269163" y="1285875"/>
          <p14:tracePt t="265197" x="7251700" y="1295400"/>
          <p14:tracePt t="265214" x="7215188" y="1312863"/>
          <p14:tracePt t="265231" x="7197725" y="1330325"/>
          <p14:tracePt t="265247" x="7161213" y="1357313"/>
          <p14:tracePt t="265264" x="7135813" y="1374775"/>
          <p14:tracePt t="265281" x="7116763" y="1384300"/>
          <p14:tracePt t="265297" x="7089775" y="1401763"/>
          <p14:tracePt t="265314" x="7081838" y="1401763"/>
          <p14:tracePt t="265331" x="7072313" y="1419225"/>
          <p14:tracePt t="265347" x="7054850" y="1428750"/>
          <p14:tracePt t="265364" x="7045325" y="1438275"/>
          <p14:tracePt t="265381" x="7018338" y="1455738"/>
          <p14:tracePt t="265397" x="7018338" y="1465263"/>
          <p14:tracePt t="265414" x="7010400" y="1473200"/>
          <p14:tracePt t="265430" x="7010400" y="1500188"/>
          <p14:tracePt t="265447" x="7010400" y="1517650"/>
          <p14:tracePt t="265464" x="7010400" y="1536700"/>
          <p14:tracePt t="265481" x="7010400" y="1562100"/>
          <p14:tracePt t="265498" x="7010400" y="1581150"/>
          <p14:tracePt t="265517" x="7010400" y="1608138"/>
          <p14:tracePt t="265532" x="7037388" y="1625600"/>
          <p14:tracePt t="265548" x="7054850" y="1652588"/>
          <p14:tracePt t="265565" x="7064375" y="1670050"/>
          <p14:tracePt t="265582" x="7081838" y="1687513"/>
          <p14:tracePt t="265599" x="7108825" y="1714500"/>
          <p14:tracePt t="265617" x="7135813" y="1741488"/>
          <p14:tracePt t="265632" x="7153275" y="1751013"/>
          <p14:tracePt t="265648" x="7180263" y="1768475"/>
          <p14:tracePt t="265665" x="7197725" y="1795463"/>
          <p14:tracePt t="265681" x="7224713" y="1803400"/>
          <p14:tracePt t="265698" x="7251700" y="1812925"/>
          <p14:tracePt t="265714" x="7269163" y="1822450"/>
          <p14:tracePt t="265731" x="7286625" y="1830388"/>
          <p14:tracePt t="265747" x="7323138" y="1830388"/>
          <p14:tracePt t="265764" x="7340600" y="1830388"/>
          <p14:tracePt t="265781" x="7385050" y="1830388"/>
          <p14:tracePt t="265797" x="7402513" y="1830388"/>
          <p14:tracePt t="265814" x="7421563" y="1830388"/>
          <p14:tracePt t="265831" x="7456488" y="1822450"/>
          <p14:tracePt t="265847" x="7500938" y="1812925"/>
          <p14:tracePt t="265864" x="7545388" y="1795463"/>
          <p14:tracePt t="265881" x="7581900" y="1776413"/>
          <p14:tracePt t="265899" x="7635875" y="1758950"/>
          <p14:tracePt t="265915" x="7653338" y="1758950"/>
          <p14:tracePt t="265932" x="7680325" y="1741488"/>
          <p14:tracePt t="265949" x="7697788" y="1731963"/>
          <p14:tracePt t="265965" x="7715250" y="1724025"/>
          <p14:tracePt t="265982" x="7742238" y="1704975"/>
          <p14:tracePt t="266000" x="7769225" y="1697038"/>
          <p14:tracePt t="266017" x="7786688" y="1687513"/>
          <p14:tracePt t="266033" x="7804150" y="1687513"/>
          <p14:tracePt t="266049" x="7831138" y="1660525"/>
          <p14:tracePt t="266065" x="7850188" y="1643063"/>
          <p14:tracePt t="266082" x="7867650" y="1625600"/>
          <p14:tracePt t="266099" x="7894638" y="1608138"/>
          <p14:tracePt t="266116" x="7912100" y="1581150"/>
          <p14:tracePt t="266133" x="7921625" y="1562100"/>
          <p14:tracePt t="266149" x="7947025" y="1536700"/>
          <p14:tracePt t="266165" x="7974013" y="1509713"/>
          <p14:tracePt t="266182" x="7983538" y="1490663"/>
          <p14:tracePt t="266199" x="7983538" y="1473200"/>
          <p14:tracePt t="266216" x="7993063" y="1446213"/>
          <p14:tracePt t="266233" x="7993063" y="1419225"/>
          <p14:tracePt t="266251" x="7983538" y="1401763"/>
          <p14:tracePt t="266266" x="7974013" y="1384300"/>
          <p14:tracePt t="266282" x="7947025" y="1357313"/>
          <p14:tracePt t="266298" x="7929563" y="1339850"/>
          <p14:tracePt t="266314" x="7912100" y="1322388"/>
          <p14:tracePt t="266331" x="7885113" y="1312863"/>
          <p14:tracePt t="266348" x="7858125" y="1285875"/>
          <p14:tracePt t="266364" x="7823200" y="1285875"/>
          <p14:tracePt t="266381" x="7804150" y="1276350"/>
          <p14:tracePt t="266397" x="7786688" y="1276350"/>
          <p14:tracePt t="266414" x="7715250" y="1276350"/>
          <p14:tracePt t="266431" x="7688263" y="1276350"/>
          <p14:tracePt t="266448" x="7661275" y="1276350"/>
          <p14:tracePt t="266464" x="7643813" y="1276350"/>
          <p14:tracePt t="266481" x="7626350" y="1276350"/>
          <p14:tracePt t="266500" x="7589838" y="1276350"/>
          <p14:tracePt t="266517" x="7572375" y="1276350"/>
          <p14:tracePt t="266532" x="7554913" y="1276350"/>
          <p14:tracePt t="266549" x="7518400" y="1276350"/>
          <p14:tracePt t="266565" x="7500938" y="1285875"/>
          <p14:tracePt t="266581" x="7473950" y="1285875"/>
          <p14:tracePt t="266599" x="7421563" y="1285875"/>
          <p14:tracePt t="266615" x="7394575" y="1312863"/>
          <p14:tracePt t="266632" x="7358063" y="1330325"/>
          <p14:tracePt t="266649" x="7304088" y="1339850"/>
          <p14:tracePt t="266667" x="7286625" y="1357313"/>
          <p14:tracePt t="266682" x="7259638" y="1366838"/>
          <p14:tracePt t="266698" x="7242175" y="1374775"/>
          <p14:tracePt t="266716" x="7224713" y="1393825"/>
          <p14:tracePt t="266732" x="7215188" y="1393825"/>
          <p14:tracePt t="266749" x="7197725" y="1401763"/>
          <p14:tracePt t="266768" x="7180263" y="1401763"/>
          <p14:tracePt t="266782" x="7170738" y="1401763"/>
          <p14:tracePt t="266799" x="7161213" y="1411288"/>
          <p14:tracePt t="266815" x="7153275" y="1411288"/>
          <p14:tracePt t="266875" x="7143750" y="1428750"/>
          <p14:tracePt t="266883" x="7135813" y="1428750"/>
          <p14:tracePt t="266891" x="7116763" y="1438275"/>
          <p14:tracePt t="266907" x="7108825" y="1438275"/>
          <p14:tracePt t="266915" x="7108825" y="1446213"/>
          <p14:tracePt t="266932" x="7099300" y="1455738"/>
          <p14:tracePt t="266947" x="7081838" y="1473200"/>
          <p14:tracePt t="266964" x="7064375" y="1500188"/>
          <p14:tracePt t="266981" x="7045325" y="1509713"/>
          <p14:tracePt t="266997" x="7037388" y="1527175"/>
          <p14:tracePt t="267014" x="7037388" y="1536700"/>
          <p14:tracePt t="267031" x="7037388" y="1562100"/>
          <p14:tracePt t="267048" x="7027863" y="1589088"/>
          <p14:tracePt t="267064" x="7027863" y="1608138"/>
          <p14:tracePt t="267081" x="7027863" y="1625600"/>
          <p14:tracePt t="267098" x="7027863" y="1652588"/>
          <p14:tracePt t="267114" x="7037388" y="1670050"/>
          <p14:tracePt t="267132" x="7064375" y="1687513"/>
          <p14:tracePt t="267149" x="7089775" y="1724025"/>
          <p14:tracePt t="267167" x="7108825" y="1741488"/>
          <p14:tracePt t="267182" x="7135813" y="1758950"/>
          <p14:tracePt t="267199" x="7153275" y="1776413"/>
          <p14:tracePt t="267215" x="7170738" y="1803400"/>
          <p14:tracePt t="267232" x="7188200" y="1822450"/>
          <p14:tracePt t="267249" x="7215188" y="1839913"/>
          <p14:tracePt t="267265" x="7232650" y="1849438"/>
          <p14:tracePt t="267282" x="7251700" y="1874838"/>
          <p14:tracePt t="267286" x="7259638" y="1884363"/>
          <p14:tracePt t="267299" x="7286625" y="1901825"/>
          <p14:tracePt t="267316" x="7304088" y="1920875"/>
          <p14:tracePt t="267332" x="7323138" y="1928813"/>
          <p14:tracePt t="267348" x="7350125" y="1946275"/>
          <p14:tracePt t="267365" x="7375525" y="1955800"/>
          <p14:tracePt t="267381" x="7394575" y="1965325"/>
          <p14:tracePt t="267398" x="7421563" y="1965325"/>
          <p14:tracePt t="267415" x="7439025" y="1973263"/>
          <p14:tracePt t="267432" x="7466013" y="1973263"/>
          <p14:tracePt t="267449" x="7518400" y="1973263"/>
          <p14:tracePt t="267466" x="7581900" y="1955800"/>
          <p14:tracePt t="267482" x="7643813" y="1946275"/>
          <p14:tracePt t="267499" x="7688263" y="1920875"/>
          <p14:tracePt t="267515" x="7724775" y="1911350"/>
          <p14:tracePt t="267534" x="7751763" y="1893888"/>
          <p14:tracePt t="267551" x="7786688" y="1884363"/>
          <p14:tracePt t="267565" x="7804150" y="1884363"/>
          <p14:tracePt t="267582" x="7813675" y="1866900"/>
          <p14:tracePt t="267599" x="7831138" y="1866900"/>
          <p14:tracePt t="267615" x="7850188" y="1857375"/>
          <p14:tracePt t="267632" x="7867650" y="1839913"/>
          <p14:tracePt t="267649" x="7885113" y="1830388"/>
          <p14:tracePt t="267665" x="7902575" y="1830388"/>
          <p14:tracePt t="267682" x="7921625" y="1830388"/>
          <p14:tracePt t="267845" x="7921625" y="1822450"/>
          <p14:tracePt t="275752" x="7912100" y="1822450"/>
          <p14:tracePt t="275768" x="7902575" y="1830388"/>
          <p14:tracePt t="275776" x="7867650" y="1857375"/>
          <p14:tracePt t="275784" x="7823200" y="1874838"/>
          <p14:tracePt t="275799" x="7804150" y="1884363"/>
          <p14:tracePt t="275816" x="7796213" y="1893888"/>
          <p14:tracePt t="275832" x="7778750" y="1901825"/>
          <p14:tracePt t="275849" x="7715250" y="1928813"/>
          <p14:tracePt t="275865" x="7661275" y="1938338"/>
          <p14:tracePt t="275882" x="7643813" y="1946275"/>
          <p14:tracePt t="275899" x="7616825" y="1955800"/>
          <p14:tracePt t="275916" x="7572375" y="1955800"/>
          <p14:tracePt t="275932" x="7510463" y="1955800"/>
          <p14:tracePt t="275949" x="7429500" y="1928813"/>
          <p14:tracePt t="275965" x="7367588" y="1901825"/>
          <p14:tracePt t="275983" x="7331075" y="1884363"/>
          <p14:tracePt t="276000" x="7286625" y="1866900"/>
          <p14:tracePt t="276017" x="7215188" y="1830388"/>
          <p14:tracePt t="276035" x="7153275" y="1822450"/>
          <p14:tracePt t="276050" x="7108825" y="1812925"/>
          <p14:tracePt t="276066" x="7054850" y="1785938"/>
          <p14:tracePt t="276083" x="7010400" y="1768475"/>
          <p14:tracePt t="276100" x="6956425" y="1751013"/>
          <p14:tracePt t="276116" x="6894513" y="1731963"/>
          <p14:tracePt t="276133" x="6858000" y="1724025"/>
          <p14:tracePt t="276150" x="6840538" y="1724025"/>
          <p14:tracePt t="276166" x="6831013" y="1724025"/>
          <p14:tracePt t="276230" x="6823075" y="1697038"/>
          <p14:tracePt t="276239" x="6813550" y="1687513"/>
          <p14:tracePt t="276250" x="6813550" y="1679575"/>
          <p14:tracePt t="276269" x="6796088" y="1679575"/>
          <p14:tracePt t="276447" x="6786563" y="1679575"/>
          <p14:tracePt t="276455" x="6751638" y="1679575"/>
          <p14:tracePt t="276465" x="6715125" y="1679575"/>
          <p14:tracePt t="276482" x="6626225" y="1687513"/>
          <p14:tracePt t="276500" x="6465888" y="1714500"/>
          <p14:tracePt t="276518" x="6143625" y="1768475"/>
          <p14:tracePt t="276536" x="6027738" y="1785938"/>
          <p14:tracePt t="276550" x="6000750" y="1785938"/>
          <p14:tracePt t="276566" x="5983288" y="1776413"/>
          <p14:tracePt t="276604" x="5973763" y="1776413"/>
          <p14:tracePt t="276628" x="5965825" y="1768475"/>
          <p14:tracePt t="276645" x="5965825" y="1758950"/>
          <p14:tracePt t="276653" x="5956300" y="1758950"/>
          <p14:tracePt t="284660" x="5921375" y="1803400"/>
          <p14:tracePt t="284668" x="5849938" y="1911350"/>
          <p14:tracePt t="284684" x="5813425" y="1982788"/>
          <p14:tracePt t="284700" x="5822950" y="1992313"/>
          <p14:tracePt t="284717" x="5894388" y="1992313"/>
          <p14:tracePt t="284733" x="6000750" y="1973263"/>
          <p14:tracePt t="284750" x="6045200" y="1946275"/>
          <p14:tracePt t="284767" x="6072188" y="1938338"/>
          <p14:tracePt t="284784" x="6108700" y="1938338"/>
          <p14:tracePt t="284800" x="6170613" y="1946275"/>
          <p14:tracePt t="284817" x="6207125" y="1946275"/>
          <p14:tracePt t="284834" x="6251575" y="1955800"/>
          <p14:tracePt t="284851" x="6296025" y="1982788"/>
          <p14:tracePt t="284867" x="6330950" y="2000250"/>
          <p14:tracePt t="284886" x="6357938" y="2027238"/>
          <p14:tracePt t="284902" x="6402388" y="2054225"/>
          <p14:tracePt t="284918" x="6465888" y="2063750"/>
          <p14:tracePt t="284934" x="6545263" y="2063750"/>
          <p14:tracePt t="284951" x="6626225" y="2036763"/>
          <p14:tracePt t="284967" x="6688138" y="2036763"/>
          <p14:tracePt t="284984" x="6707188" y="2036763"/>
          <p14:tracePt t="285001" x="6724650" y="2036763"/>
          <p14:tracePt t="285017" x="6796088" y="2036763"/>
          <p14:tracePt t="285035" x="6867525" y="2009775"/>
          <p14:tracePt t="285051" x="6921500" y="1982788"/>
          <p14:tracePt t="285067" x="6956425" y="1965325"/>
          <p14:tracePt t="285084" x="6983413" y="1946275"/>
          <p14:tracePt t="285102" x="7018338" y="1920875"/>
          <p14:tracePt t="285117" x="7037388" y="1901825"/>
          <p14:tracePt t="285134" x="7064375" y="1874838"/>
          <p14:tracePt t="285152" x="7081838" y="1857375"/>
          <p14:tracePt t="285168" x="7089775" y="1839913"/>
          <p14:tracePt t="285185" x="7108825" y="1822450"/>
          <p14:tracePt t="285200" x="7135813" y="1795463"/>
          <p14:tracePt t="285217" x="7153275" y="1785938"/>
          <p14:tracePt t="285234" x="7170738" y="1768475"/>
          <p14:tracePt t="285250" x="7180263" y="1768475"/>
          <p14:tracePt t="285306" x="7188200" y="1768475"/>
          <p14:tracePt t="285322" x="7207250" y="1768475"/>
          <p14:tracePt t="285330" x="7215188" y="1768475"/>
          <p14:tracePt t="285338" x="7224713" y="1768475"/>
          <p14:tracePt t="285354" x="7232650" y="1776413"/>
          <p14:tracePt t="285366" x="7232650" y="1785938"/>
          <p14:tracePt t="285383" x="7251700" y="1812925"/>
          <p14:tracePt t="285400" x="7278688" y="1830388"/>
          <p14:tracePt t="285417" x="7286625" y="1857375"/>
          <p14:tracePt t="285434" x="7286625" y="1866900"/>
          <p14:tracePt t="285451" x="7286625" y="1884363"/>
          <p14:tracePt t="285468" x="7286625" y="1901825"/>
          <p14:tracePt t="285484" x="7259638" y="1938338"/>
          <p14:tracePt t="285501" x="7242175" y="1955800"/>
          <p14:tracePt t="285518" x="7207250" y="1973263"/>
          <p14:tracePt t="285536" x="7153275" y="2000250"/>
          <p14:tracePt t="285552" x="7072313" y="2027238"/>
          <p14:tracePt t="285568" x="6965950" y="2054225"/>
          <p14:tracePt t="285584" x="6867525" y="2081213"/>
          <p14:tracePt t="285601" x="6796088" y="2089150"/>
          <p14:tracePt t="285618" x="6715125" y="2089150"/>
          <p14:tracePt t="285635" x="6626225" y="2071688"/>
          <p14:tracePt t="285652" x="6473825" y="2044700"/>
          <p14:tracePt t="285668" x="6367463" y="2036763"/>
          <p14:tracePt t="285685" x="6278563" y="2036763"/>
          <p14:tracePt t="285701" x="6180138" y="2036763"/>
          <p14:tracePt t="285717" x="6108700" y="2036763"/>
          <p14:tracePt t="285733" x="6045200" y="2036763"/>
          <p14:tracePt t="285750" x="5992813" y="2063750"/>
          <p14:tracePt t="285767" x="5973763" y="2081213"/>
          <p14:tracePt t="285783" x="5956300" y="2098675"/>
          <p14:tracePt t="285785" x="5946775" y="2116138"/>
          <p14:tracePt t="285800" x="5938838" y="2125663"/>
          <p14:tracePt t="285816" x="5884863" y="2224088"/>
          <p14:tracePt t="285833" x="5840413" y="2322513"/>
          <p14:tracePt t="285850" x="5813425" y="2428875"/>
          <p14:tracePt t="285867" x="5786438" y="2509838"/>
          <p14:tracePt t="285884" x="5778500" y="2589213"/>
          <p14:tracePt t="285901" x="5751513" y="2732088"/>
          <p14:tracePt t="285917" x="5724525" y="2867025"/>
          <p14:tracePt t="285934" x="5688013" y="2973388"/>
          <p14:tracePt t="285950" x="5661025" y="3108325"/>
          <p14:tracePt t="285967" x="5661025" y="3197225"/>
          <p14:tracePt t="285984" x="5661025" y="3278188"/>
          <p14:tracePt t="286001" x="5670550" y="3384550"/>
          <p14:tracePt t="286017" x="5697538" y="3465513"/>
          <p14:tracePt t="286034" x="5715000" y="3527425"/>
          <p14:tracePt t="286051" x="5751513" y="3571875"/>
          <p14:tracePt t="286067" x="5759450" y="3581400"/>
          <p14:tracePt t="286100" x="5768975" y="3589338"/>
          <p14:tracePt t="286184" x="5786438" y="3589338"/>
          <p14:tracePt t="286200" x="5795963" y="3589338"/>
          <p14:tracePt t="286209" x="5803900" y="3589338"/>
          <p14:tracePt t="286218" x="5813425" y="3589338"/>
          <p14:tracePt t="286235" x="5822950" y="3589338"/>
          <p14:tracePt t="286251" x="5830888" y="3581400"/>
          <p14:tracePt t="286413" x="5830888" y="3571875"/>
          <p14:tracePt t="286428" x="5830888" y="3563938"/>
          <p14:tracePt t="286435" x="5830888" y="3554413"/>
          <p14:tracePt t="317792" x="5857875" y="3536950"/>
          <p14:tracePt t="317801" x="5867400" y="3517900"/>
          <p14:tracePt t="317809" x="5875338" y="3492500"/>
          <p14:tracePt t="317822" x="5902325" y="3465513"/>
          <p14:tracePt t="317838" x="5929313" y="3438525"/>
          <p14:tracePt t="317856" x="5929313" y="3411538"/>
          <p14:tracePt t="317872" x="5929313" y="3402013"/>
          <p14:tracePt t="317888" x="5929313" y="3375025"/>
          <p14:tracePt t="317905" x="5946775" y="3295650"/>
          <p14:tracePt t="317922" x="5992813" y="3214688"/>
          <p14:tracePt t="317940" x="6045200" y="3108325"/>
          <p14:tracePt t="317956" x="6064250" y="3089275"/>
          <p14:tracePt t="317972" x="6089650" y="3044825"/>
          <p14:tracePt t="317988" x="6116638" y="2965450"/>
          <p14:tracePt t="318006" x="6188075" y="2822575"/>
          <p14:tracePt t="318021" x="6303963" y="2652713"/>
          <p14:tracePt t="318038" x="6572250" y="2446338"/>
          <p14:tracePt t="318054" x="6973888" y="2206625"/>
          <p14:tracePt t="318071" x="7493000" y="2009775"/>
          <p14:tracePt t="318089" x="8010525" y="1822450"/>
          <p14:tracePt t="318106" x="8170863" y="1758950"/>
          <p14:tracePt t="318123" x="8232775" y="1731963"/>
          <p14:tracePt t="318139" x="8251825" y="1731963"/>
          <p14:tracePt t="318175" x="8242300" y="1731963"/>
          <p14:tracePt t="318181" x="8224838" y="1751013"/>
          <p14:tracePt t="318189" x="8215313" y="1768475"/>
          <p14:tracePt t="318204" x="8207375" y="1776413"/>
          <p14:tracePt t="318228" x="8188325" y="1776413"/>
          <p14:tracePt t="318244" x="8161338" y="1768475"/>
          <p14:tracePt t="318254" x="8143875" y="1758950"/>
          <p14:tracePt t="318270" x="8072438" y="1758950"/>
          <p14:tracePt t="318287" x="7966075" y="1751013"/>
          <p14:tracePt t="318304" x="7858125" y="1751013"/>
          <p14:tracePt t="318320" x="7751763" y="1751013"/>
          <p14:tracePt t="318337" x="7626350" y="1751013"/>
          <p14:tracePt t="318354" x="7421563" y="1704975"/>
          <p14:tracePt t="318370" x="7323138" y="1679575"/>
          <p14:tracePt t="318388" x="7259638" y="1652588"/>
          <p14:tracePt t="318405" x="7251700" y="1652588"/>
          <p14:tracePt t="318422" x="7251700" y="1643063"/>
          <p14:tracePt t="318504" x="7259638" y="1633538"/>
          <p14:tracePt t="318513" x="7296150" y="1616075"/>
          <p14:tracePt t="318522" x="7340600" y="1608138"/>
          <p14:tracePt t="318538" x="7412038" y="1589088"/>
          <p14:tracePt t="318554" x="7493000" y="1581150"/>
          <p14:tracePt t="318571" x="7537450" y="1581150"/>
          <p14:tracePt t="318588" x="7554913" y="1581150"/>
          <p14:tracePt t="318604" x="7554913" y="1589088"/>
          <p14:tracePt t="318675" x="7518400" y="1589088"/>
          <p14:tracePt t="318683" x="7466013" y="1608138"/>
          <p14:tracePt t="318691" x="7394575" y="1608138"/>
          <p14:tracePt t="318704" x="7340600" y="1608138"/>
          <p14:tracePt t="318721" x="7161213" y="1608138"/>
          <p14:tracePt t="318738" x="7089775" y="1608138"/>
          <p14:tracePt t="318754" x="7010400" y="1616075"/>
          <p14:tracePt t="318771" x="6992938" y="1643063"/>
          <p14:tracePt t="318787" x="6983413" y="1652588"/>
          <p14:tracePt t="318804" x="6983413" y="1660525"/>
          <p14:tracePt t="318821" x="6983413" y="1679575"/>
          <p14:tracePt t="318837" x="7027863" y="1704975"/>
          <p14:tracePt t="318854" x="7116763" y="1714500"/>
          <p14:tracePt t="318871" x="7340600" y="1714500"/>
          <p14:tracePt t="318887" x="7554913" y="1714500"/>
          <p14:tracePt t="318904" x="7759700" y="1687513"/>
          <p14:tracePt t="318922" x="7956550" y="1660525"/>
          <p14:tracePt t="318938" x="8135938" y="1625600"/>
          <p14:tracePt t="318955" x="8232775" y="1598613"/>
          <p14:tracePt t="318971" x="8251825" y="1598613"/>
          <p14:tracePt t="319020" x="8251825" y="1589088"/>
          <p14:tracePt t="319028" x="8242300" y="1581150"/>
          <p14:tracePt t="319038" x="8188325" y="1581150"/>
          <p14:tracePt t="319055" x="8064500" y="1581150"/>
          <p14:tracePt t="319071" x="7956550" y="1581150"/>
          <p14:tracePt t="319089" x="7850188" y="1581150"/>
          <p14:tracePt t="319106" x="7742238" y="1581150"/>
          <p14:tracePt t="319122" x="7643813" y="1581150"/>
          <p14:tracePt t="319138" x="7572375" y="1581150"/>
          <p14:tracePt t="319155" x="7510463" y="1581150"/>
          <p14:tracePt t="319171" x="7493000" y="1581150"/>
          <p14:tracePt t="319262" x="7500938" y="1589088"/>
          <p14:tracePt t="319271" x="7518400" y="1589088"/>
          <p14:tracePt t="319289" x="7616825" y="1608138"/>
          <p14:tracePt t="319305" x="7759700" y="1598613"/>
          <p14:tracePt t="319322" x="7956550" y="1562100"/>
          <p14:tracePt t="319338" x="8170863" y="1517650"/>
          <p14:tracePt t="319355" x="8224838" y="1509713"/>
          <p14:tracePt t="319371" x="8232775" y="1509713"/>
          <p14:tracePt t="319387" x="8232775" y="1500188"/>
          <p14:tracePt t="319425" x="8180388" y="1500188"/>
          <p14:tracePt t="319437" x="8126413" y="1500188"/>
          <p14:tracePt t="319454" x="8018463" y="1500188"/>
          <p14:tracePt t="319470" x="7885113" y="1527175"/>
          <p14:tracePt t="319488" x="7688263" y="1544638"/>
          <p14:tracePt t="319506" x="7439025" y="1598613"/>
          <p14:tracePt t="319522" x="7340600" y="1625600"/>
          <p14:tracePt t="319539" x="7296150" y="1625600"/>
          <p14:tracePt t="319555" x="7286625" y="1633538"/>
          <p14:tracePt t="319646" x="7296150" y="1643063"/>
          <p14:tracePt t="319655" x="7331075" y="1643063"/>
          <p14:tracePt t="319672" x="7429500" y="1633538"/>
          <p14:tracePt t="319688" x="7537450" y="1625600"/>
          <p14:tracePt t="319705" x="7626350" y="1625600"/>
          <p14:tracePt t="319722" x="7707313" y="1608138"/>
          <p14:tracePt t="319740" x="7759700" y="1598613"/>
          <p14:tracePt t="319801" x="7724775" y="1598613"/>
          <p14:tracePt t="319809" x="7688263" y="1598613"/>
          <p14:tracePt t="319821" x="7635875" y="1598613"/>
          <p14:tracePt t="319837" x="7554913" y="1589088"/>
          <p14:tracePt t="319854" x="7483475" y="1562100"/>
          <p14:tracePt t="319871" x="7367588" y="1536700"/>
          <p14:tracePt t="319887" x="7286625" y="1536700"/>
          <p14:tracePt t="319904" x="7207250" y="1536700"/>
          <p14:tracePt t="319921" x="7188200" y="1554163"/>
          <p14:tracePt t="319937" x="7180263" y="1554163"/>
          <p14:tracePt t="319973" x="7180263" y="1562100"/>
          <p14:tracePt t="319987" x="7180263" y="1571625"/>
          <p14:tracePt t="320004" x="7251700" y="1589088"/>
          <p14:tracePt t="320021" x="7340600" y="1589088"/>
          <p14:tracePt t="320038" x="7446963" y="1589088"/>
          <p14:tracePt t="320055" x="7554913" y="1589088"/>
          <p14:tracePt t="320072" x="7670800" y="1562100"/>
          <p14:tracePt t="320088" x="7751763" y="1536700"/>
          <p14:tracePt t="320106" x="7778750" y="1536700"/>
          <p14:tracePt t="320170" x="7742238" y="1536700"/>
          <p14:tracePt t="320179" x="7724775" y="1536700"/>
          <p14:tracePt t="320188" x="7680325" y="1536700"/>
          <p14:tracePt t="320205" x="7608888" y="1536700"/>
          <p14:tracePt t="320222" x="7510463" y="1536700"/>
          <p14:tracePt t="320240" x="7323138" y="1598613"/>
          <p14:tracePt t="320257" x="7232650" y="1625600"/>
          <p14:tracePt t="320272" x="7161213" y="1652588"/>
          <p14:tracePt t="320289" x="7153275" y="1652588"/>
          <p14:tracePt t="320305" x="7143750" y="1652588"/>
          <p14:tracePt t="320326" x="7143750" y="1660525"/>
          <p14:tracePt t="320403" x="7143750" y="1670050"/>
          <p14:tracePt t="320419" x="7143750" y="1679575"/>
          <p14:tracePt t="344229" x="7045325" y="1697038"/>
          <p14:tracePt t="344239" x="6875463" y="1751013"/>
          <p14:tracePt t="344258" x="6153150" y="2044700"/>
          <p14:tracePt t="344273" x="5929313" y="2187575"/>
          <p14:tracePt t="344290" x="5921375" y="2197100"/>
          <p14:tracePt t="344327" x="5911850" y="2197100"/>
          <p14:tracePt t="344341" x="5867400" y="2197100"/>
          <p14:tracePt t="344359" x="5751513" y="2160588"/>
          <p14:tracePt t="344374" x="5688013" y="2143125"/>
          <p14:tracePt t="344391" x="5661025" y="2116138"/>
          <p14:tracePt t="344408" x="5616575" y="2089150"/>
          <p14:tracePt t="344425" x="5589588" y="2063750"/>
          <p14:tracePt t="344441" x="5572125" y="2036763"/>
          <p14:tracePt t="344458" x="5564188" y="1955800"/>
          <p14:tracePt t="344475" x="5545138" y="1874838"/>
          <p14:tracePt t="344493" x="5537200" y="1714500"/>
          <p14:tracePt t="344508" x="5537200" y="1608138"/>
          <p14:tracePt t="344525" x="5572125" y="1455738"/>
          <p14:tracePt t="344541" x="5608638" y="1339850"/>
          <p14:tracePt t="344558" x="5635625" y="1258888"/>
          <p14:tracePt t="344575" x="5653088" y="1223963"/>
          <p14:tracePt t="344591" x="5661025" y="1214438"/>
          <p14:tracePt t="344625" x="5688013" y="1214438"/>
          <p14:tracePt t="344642" x="5732463" y="1214438"/>
          <p14:tracePt t="344659" x="5751513" y="1241425"/>
          <p14:tracePt t="344674" x="5849938" y="1303338"/>
          <p14:tracePt t="344691" x="5929313" y="1393825"/>
          <p14:tracePt t="344708" x="6010275" y="1455738"/>
          <p14:tracePt t="344724" x="6089650" y="1509713"/>
          <p14:tracePt t="344741" x="6170613" y="1562100"/>
          <p14:tracePt t="344758" x="6215063" y="1643063"/>
          <p14:tracePt t="344775" x="6224588" y="1776413"/>
          <p14:tracePt t="344791" x="6224588" y="1884363"/>
          <p14:tracePt t="344807" x="6180138" y="2000250"/>
          <p14:tracePt t="344824" x="6108700" y="2098675"/>
          <p14:tracePt t="344840" x="6027738" y="2179638"/>
          <p14:tracePt t="344857" x="5911850" y="2206625"/>
          <p14:tracePt t="344874" x="5803900" y="2206625"/>
          <p14:tracePt t="344890" x="5688013" y="2160588"/>
          <p14:tracePt t="344907" x="5527675" y="2017713"/>
          <p14:tracePt t="344924" x="5446713" y="1938338"/>
          <p14:tracePt t="344940" x="5357813" y="1857375"/>
          <p14:tracePt t="344957" x="5340350" y="1803400"/>
          <p14:tracePt t="344974" x="5295900" y="1758950"/>
          <p14:tracePt t="344991" x="5286375" y="1687513"/>
          <p14:tracePt t="345007" x="5303838" y="1608138"/>
          <p14:tracePt t="345024" x="5340350" y="1527175"/>
          <p14:tracePt t="345040" x="5456238" y="1401763"/>
          <p14:tracePt t="345057" x="5599113" y="1285875"/>
          <p14:tracePt t="345074" x="5830888" y="1196975"/>
          <p14:tracePt t="345090" x="6081713" y="1143000"/>
          <p14:tracePt t="345108" x="6215063" y="1133475"/>
          <p14:tracePt t="345124" x="6286500" y="1133475"/>
          <p14:tracePt t="345140" x="6350000" y="1179513"/>
          <p14:tracePt t="345159" x="6402388" y="1223963"/>
          <p14:tracePt t="345175" x="6421438" y="1241425"/>
          <p14:tracePt t="345191" x="6438900" y="1258888"/>
          <p14:tracePt t="345208" x="6456363" y="1276350"/>
          <p14:tracePt t="345225" x="6483350" y="1303338"/>
          <p14:tracePt t="345241" x="6492875" y="1322388"/>
          <p14:tracePt t="345258" x="6492875" y="1339850"/>
          <p14:tracePt t="345276" x="6492875" y="1384300"/>
          <p14:tracePt t="345291" x="6421438" y="1446213"/>
          <p14:tracePt t="345309" x="6303963" y="1527175"/>
          <p14:tracePt t="345325" x="6188075" y="1581150"/>
          <p14:tracePt t="345341" x="6072188" y="1608138"/>
          <p14:tracePt t="345359" x="5965825" y="1608138"/>
          <p14:tracePt t="345375" x="5894388" y="1608138"/>
          <p14:tracePt t="345391" x="5778500" y="1589088"/>
          <p14:tracePt t="345408" x="5715000" y="1571625"/>
          <p14:tracePt t="345424" x="5661025" y="1544638"/>
          <p14:tracePt t="345440" x="5581650" y="1517650"/>
          <p14:tracePt t="345458" x="5537200" y="1490663"/>
          <p14:tracePt t="345475" x="5518150" y="1473200"/>
          <p14:tracePt t="345492" x="5492750" y="1455738"/>
          <p14:tracePt t="345508" x="5483225" y="1428750"/>
          <p14:tracePt t="345524" x="5473700" y="1401763"/>
          <p14:tracePt t="345540" x="5473700" y="1357313"/>
          <p14:tracePt t="345557" x="5527675" y="1276350"/>
          <p14:tracePt t="345574" x="5572125" y="1231900"/>
          <p14:tracePt t="345590" x="5670550" y="1187450"/>
          <p14:tracePt t="345608" x="5751513" y="1160463"/>
          <p14:tracePt t="345625" x="5857875" y="1160463"/>
          <p14:tracePt t="345644" x="6000750" y="1160463"/>
          <p14:tracePt t="345659" x="6081713" y="1179513"/>
          <p14:tracePt t="345676" x="6161088" y="1204913"/>
          <p14:tracePt t="345692" x="6242050" y="1250950"/>
          <p14:tracePt t="345708" x="6286500" y="1285875"/>
          <p14:tracePt t="345725" x="6303963" y="1303338"/>
          <p14:tracePt t="345742" x="6330950" y="1339850"/>
          <p14:tracePt t="345758" x="6340475" y="1366838"/>
          <p14:tracePt t="345776" x="6340475" y="1438275"/>
          <p14:tracePt t="345793" x="6296025" y="1500188"/>
          <p14:tracePt t="345809" x="6215063" y="1589088"/>
          <p14:tracePt t="345826" x="6116638" y="1625600"/>
          <p14:tracePt t="345841" x="6027738" y="1643063"/>
          <p14:tracePt t="345858" x="5946775" y="1643063"/>
          <p14:tracePt t="345874" x="5875338" y="1625600"/>
          <p14:tracePt t="345891" x="5778500" y="1598613"/>
          <p14:tracePt t="345908" x="5643563" y="1554163"/>
          <p14:tracePt t="345926" x="5554663" y="1527175"/>
          <p14:tracePt t="345942" x="5473700" y="1500188"/>
          <p14:tracePt t="345958" x="5411788" y="1473200"/>
          <p14:tracePt t="345974" x="5375275" y="1455738"/>
          <p14:tracePt t="345991" x="5367338" y="1438275"/>
          <p14:tracePt t="346007" x="5367338" y="1401763"/>
          <p14:tracePt t="346024" x="5367338" y="1357313"/>
          <p14:tracePt t="346042" x="5438775" y="1312863"/>
          <p14:tracePt t="346058" x="5518150" y="1285875"/>
          <p14:tracePt t="346075" x="5608638" y="1268413"/>
          <p14:tracePt t="346091" x="5741988" y="1268413"/>
          <p14:tracePt t="346108" x="5884863" y="1250950"/>
          <p14:tracePt t="346124" x="6054725" y="1250950"/>
          <p14:tracePt t="346141" x="6153150" y="1250950"/>
          <p14:tracePt t="346157" x="6197600" y="1268413"/>
          <p14:tracePt t="346174" x="6242050" y="1330325"/>
          <p14:tracePt t="346190" x="6269038" y="1357313"/>
          <p14:tracePt t="346207" x="6278563" y="1393825"/>
          <p14:tracePt t="346224" x="6278563" y="1455738"/>
          <p14:tracePt t="346241" x="6278563" y="1500188"/>
          <p14:tracePt t="346257" x="6259513" y="1562100"/>
          <p14:tracePt t="346274" x="6224588" y="1608138"/>
          <p14:tracePt t="346291" x="6143625" y="1660525"/>
          <p14:tracePt t="346308" x="6010275" y="1714500"/>
          <p14:tracePt t="346325" x="5894388" y="1741488"/>
          <p14:tracePt t="346341" x="5786438" y="1776413"/>
          <p14:tracePt t="346358" x="5680075" y="1776413"/>
          <p14:tracePt t="346375" x="5599113" y="1776413"/>
          <p14:tracePt t="346392" x="5527675" y="1776413"/>
          <p14:tracePt t="346408" x="5483225" y="1768475"/>
          <p14:tracePt t="346427" x="5438775" y="1724025"/>
          <p14:tracePt t="346442" x="5421313" y="1697038"/>
          <p14:tracePt t="346458" x="5421313" y="1643063"/>
          <p14:tracePt t="346475" x="5429250" y="1598613"/>
          <p14:tracePt t="346492" x="5446713" y="1562100"/>
          <p14:tracePt t="346508" x="5465763" y="1544638"/>
          <p14:tracePt t="346525" x="5564188" y="1536700"/>
          <p14:tracePt t="346544" x="5661025" y="1536700"/>
          <p14:tracePt t="346559" x="5759450" y="1598613"/>
          <p14:tracePt t="346575" x="5822950" y="1660525"/>
          <p14:tracePt t="346592" x="5875338" y="1724025"/>
          <p14:tracePt t="346609" x="5902325" y="1776413"/>
          <p14:tracePt t="346625" x="5902325" y="1822450"/>
          <p14:tracePt t="346641" x="5902325" y="1839913"/>
          <p14:tracePt t="346657" x="5902325" y="1849438"/>
          <p14:tracePt t="346674" x="5894388" y="1849438"/>
          <p14:tracePt t="401145" x="5911850" y="1849438"/>
          <p14:tracePt t="401153" x="5921375" y="1849438"/>
          <p14:tracePt t="401167" x="5946775" y="1849438"/>
          <p14:tracePt t="401183" x="5956300" y="1849438"/>
          <p14:tracePt t="401199" x="5973763" y="1839913"/>
          <p14:tracePt t="401215" x="6010275" y="1822450"/>
          <p14:tracePt t="401231" x="6054725" y="1795463"/>
          <p14:tracePt t="401248" x="6135688" y="1751013"/>
          <p14:tracePt t="401264" x="6278563" y="1660525"/>
          <p14:tracePt t="401280" x="6492875" y="1554163"/>
          <p14:tracePt t="401297" x="6769100" y="1419225"/>
          <p14:tracePt t="401314" x="7116763" y="1268413"/>
          <p14:tracePt t="401316" x="7296150" y="1187450"/>
          <p14:tracePt t="401331" x="7635875" y="1089025"/>
          <p14:tracePt t="401348" x="7956550" y="1036638"/>
          <p14:tracePt t="401364" x="8197850" y="1000125"/>
          <p14:tracePt t="401381" x="8296275" y="973138"/>
          <p14:tracePt t="401398" x="8340725" y="973138"/>
          <p14:tracePt t="401415" x="8350250" y="965200"/>
          <p14:tracePt t="401432" x="8367713" y="965200"/>
          <p14:tracePt t="401519" x="8367713" y="973138"/>
          <p14:tracePt t="401528" x="8367713" y="990600"/>
          <p14:tracePt t="401535" x="8358188" y="1000125"/>
          <p14:tracePt t="401548" x="8350250" y="1009650"/>
          <p14:tracePt t="401565" x="8323263" y="1036638"/>
          <p14:tracePt t="401583" x="8296275" y="1116013"/>
          <p14:tracePt t="401598" x="8269288" y="1204913"/>
          <p14:tracePt t="401616" x="8242300" y="1312863"/>
          <p14:tracePt t="401631" x="8215313" y="1428750"/>
          <p14:tracePt t="401649" x="8197850" y="1500188"/>
          <p14:tracePt t="401665" x="8180388" y="1554163"/>
          <p14:tracePt t="401682" x="8143875" y="1608138"/>
          <p14:tracePt t="401699" x="8116888" y="1660525"/>
          <p14:tracePt t="401714" x="8064500" y="1724025"/>
          <p14:tracePt t="401730" x="8027988" y="1803400"/>
          <p14:tracePt t="401747" x="7956550" y="1884363"/>
          <p14:tracePt t="401764" x="7902575" y="1965325"/>
          <p14:tracePt t="401781" x="7804150" y="2036763"/>
          <p14:tracePt t="401797" x="7724775" y="2071688"/>
          <p14:tracePt t="401814" x="7653338" y="2116138"/>
          <p14:tracePt t="401815" x="7608888" y="2125663"/>
          <p14:tracePt t="401831" x="7545388" y="2152650"/>
          <p14:tracePt t="401847" x="7483475" y="2179638"/>
          <p14:tracePt t="401864" x="7429500" y="2206625"/>
          <p14:tracePt t="401880" x="7385050" y="2224088"/>
          <p14:tracePt t="401897" x="7304088" y="2251075"/>
          <p14:tracePt t="401914" x="7224713" y="2268538"/>
          <p14:tracePt t="401931" x="7153275" y="2268538"/>
          <p14:tracePt t="401948" x="7037388" y="2259013"/>
          <p14:tracePt t="401964" x="6973888" y="2259013"/>
          <p14:tracePt t="401980" x="6946900" y="2251075"/>
          <p14:tracePt t="401997" x="6921500" y="2241550"/>
          <p14:tracePt t="402014" x="6902450" y="2224088"/>
          <p14:tracePt t="402030" x="6884988" y="2206625"/>
          <p14:tracePt t="402047" x="6858000" y="2152650"/>
          <p14:tracePt t="402064" x="6831013" y="2081213"/>
          <p14:tracePt t="402081" x="6823075" y="2027238"/>
          <p14:tracePt t="402098" x="6813550" y="1982788"/>
          <p14:tracePt t="402114" x="6796088" y="1955800"/>
          <p14:tracePt t="402131" x="6778625" y="1911350"/>
          <p14:tracePt t="402147" x="6751638" y="1822450"/>
          <p14:tracePt t="402164" x="6724650" y="1741488"/>
          <p14:tracePt t="402181" x="6715125" y="1679575"/>
          <p14:tracePt t="402198" x="6697663" y="1643063"/>
          <p14:tracePt t="402215" x="6680200" y="1589088"/>
          <p14:tracePt t="402231" x="6680200" y="1571625"/>
          <p14:tracePt t="402248" x="6680200" y="1554163"/>
          <p14:tracePt t="402264" x="6680200" y="1544638"/>
          <p14:tracePt t="402298" x="6680200" y="1536700"/>
          <p14:tracePt t="402314" x="6680200" y="1527175"/>
          <p14:tracePt t="402331" x="6688138" y="1490663"/>
          <p14:tracePt t="402348" x="6724650" y="1465263"/>
          <p14:tracePt t="402364" x="6769100" y="1419225"/>
          <p14:tracePt t="402381" x="6850063" y="1366838"/>
          <p14:tracePt t="402397" x="6929438" y="1339850"/>
          <p14:tracePt t="402414" x="7010400" y="1312863"/>
          <p14:tracePt t="402431" x="7081838" y="1295400"/>
          <p14:tracePt t="402447" x="7116763" y="1276350"/>
          <p14:tracePt t="402464" x="7153275" y="1268413"/>
          <p14:tracePt t="402480" x="7180263" y="1241425"/>
          <p14:tracePt t="402497" x="7197725" y="1231900"/>
          <p14:tracePt t="402514" x="7232650" y="1223963"/>
          <p14:tracePt t="402530" x="7278688" y="1223963"/>
          <p14:tracePt t="402547" x="7323138" y="1223963"/>
          <p14:tracePt t="402564" x="7358063" y="1223963"/>
          <p14:tracePt t="402583" x="7456488" y="1250950"/>
          <p14:tracePt t="402599" x="7537450" y="1268413"/>
          <p14:tracePt t="402616" x="7626350" y="1295400"/>
          <p14:tracePt t="402632" x="7707313" y="1322388"/>
          <p14:tracePt t="402649" x="7769225" y="1339850"/>
          <p14:tracePt t="402665" x="7831138" y="1366838"/>
          <p14:tracePt t="402682" x="7885113" y="1384300"/>
          <p14:tracePt t="402698" x="7929563" y="1393825"/>
          <p14:tracePt t="402716" x="7956550" y="1401763"/>
          <p14:tracePt t="402733" x="7983538" y="1419225"/>
          <p14:tracePt t="402748" x="8001000" y="1446213"/>
          <p14:tracePt t="402765" x="8018463" y="1465263"/>
          <p14:tracePt t="402782" x="8027988" y="1500188"/>
          <p14:tracePt t="402799" x="8045450" y="1527175"/>
          <p14:tracePt t="402815" x="8054975" y="1544638"/>
          <p14:tracePt t="402832" x="8054975" y="1562100"/>
          <p14:tracePt t="402848" x="8054975" y="1581150"/>
          <p14:tracePt t="402864" x="8054975" y="1589088"/>
          <p14:tracePt t="402881" x="8037513" y="1608138"/>
          <p14:tracePt t="402897" x="8018463" y="1633538"/>
          <p14:tracePt t="402914" x="8010525" y="1652588"/>
          <p14:tracePt t="402931" x="8001000" y="1660525"/>
          <p14:tracePt t="402948" x="7993063" y="1679575"/>
          <p14:tracePt t="402965" x="7966075" y="1687513"/>
          <p14:tracePt t="402981" x="7947025" y="1714500"/>
          <p14:tracePt t="402998" x="7921625" y="1741488"/>
          <p14:tracePt t="403014" x="7894638" y="1758950"/>
          <p14:tracePt t="403031" x="7867650" y="1785938"/>
          <p14:tracePt t="403047" x="7850188" y="1803400"/>
          <p14:tracePt t="403064" x="7813675" y="1822450"/>
          <p14:tracePt t="403080" x="7759700" y="1849438"/>
          <p14:tracePt t="403098" x="7707313" y="1884363"/>
          <p14:tracePt t="403114" x="7688263" y="1901825"/>
          <p14:tracePt t="403131" x="7670800" y="1911350"/>
          <p14:tracePt t="403147" x="7643813" y="1920875"/>
          <p14:tracePt t="403164" x="7626350" y="1920875"/>
          <p14:tracePt t="403181" x="7608888" y="1920875"/>
          <p14:tracePt t="403197" x="7581900" y="1920875"/>
          <p14:tracePt t="403214" x="7564438" y="1920875"/>
          <p14:tracePt t="403231" x="7545388" y="1938338"/>
          <p14:tracePt t="403249" x="7493000" y="1946275"/>
          <p14:tracePt t="403265" x="7439025" y="1946275"/>
          <p14:tracePt t="403282" x="7412038" y="1946275"/>
          <p14:tracePt t="403298" x="7375525" y="1946275"/>
          <p14:tracePt t="403315" x="7358063" y="1938338"/>
          <p14:tracePt t="403332" x="7350125" y="1920875"/>
          <p14:tracePt t="403348" x="7331075" y="1911350"/>
          <p14:tracePt t="403364" x="7286625" y="1901825"/>
          <p14:tracePt t="403381" x="7242175" y="1901825"/>
          <p14:tracePt t="403398" x="7161213" y="1911350"/>
          <p14:tracePt t="403415" x="7089775" y="1911350"/>
          <p14:tracePt t="403432" x="7010400" y="1901825"/>
          <p14:tracePt t="403448" x="6946900" y="1874838"/>
          <p14:tracePt t="403465" x="6884988" y="1866900"/>
          <p14:tracePt t="403483" x="6831013" y="1849438"/>
          <p14:tracePt t="403500" x="6804025" y="1849438"/>
          <p14:tracePt t="403515" x="6786563" y="1839913"/>
          <p14:tracePt t="403532" x="6769100" y="1830388"/>
          <p14:tracePt t="403548" x="6742113" y="1812925"/>
          <p14:tracePt t="403565" x="6732588" y="1795463"/>
          <p14:tracePt t="403582" x="6724650" y="1768475"/>
          <p14:tracePt t="403598" x="6715125" y="1751013"/>
          <p14:tracePt t="403615" x="6715125" y="1731963"/>
          <p14:tracePt t="403632" x="6707188" y="1697038"/>
          <p14:tracePt t="403648" x="6707188" y="1679575"/>
          <p14:tracePt t="403665" x="6707188" y="1660525"/>
          <p14:tracePt t="403682" x="6707188" y="1643063"/>
          <p14:tracePt t="403699" x="6707188" y="1616075"/>
          <p14:tracePt t="403715" x="6707188" y="1598613"/>
          <p14:tracePt t="403733" x="6724650" y="1554163"/>
          <p14:tracePt t="403750" x="6751638" y="1527175"/>
          <p14:tracePt t="403765" x="6769100" y="1500188"/>
          <p14:tracePt t="403782" x="6778625" y="1482725"/>
          <p14:tracePt t="403798" x="6786563" y="1465263"/>
          <p14:tracePt t="403815" x="6813550" y="1446213"/>
          <p14:tracePt t="403832" x="6813550" y="1428750"/>
          <p14:tracePt t="403848" x="6823075" y="1419225"/>
          <p14:tracePt t="403864" x="6840538" y="1411288"/>
          <p14:tracePt t="403881" x="6867525" y="1384300"/>
          <p14:tracePt t="403898" x="6894513" y="1357313"/>
          <p14:tracePt t="403914" x="6921500" y="1339850"/>
          <p14:tracePt t="403931" x="6956425" y="1330325"/>
          <p14:tracePt t="403948" x="7000875" y="1322388"/>
          <p14:tracePt t="403964" x="7045325" y="1322388"/>
          <p14:tracePt t="403981" x="7081838" y="1303338"/>
          <p14:tracePt t="403999" x="7135813" y="1285875"/>
          <p14:tracePt t="404015" x="7161213" y="1276350"/>
          <p14:tracePt t="404031" x="7207250" y="1258888"/>
          <p14:tracePt t="404047" x="7269163" y="1250950"/>
          <p14:tracePt t="404064" x="7340600" y="1250950"/>
          <p14:tracePt t="404081" x="7402513" y="1250950"/>
          <p14:tracePt t="404097" x="7446963" y="1250950"/>
          <p14:tracePt t="404114" x="7483475" y="1250950"/>
          <p14:tracePt t="404131" x="7500938" y="1241425"/>
          <p14:tracePt t="404147" x="7527925" y="1231900"/>
          <p14:tracePt t="404165" x="7554913" y="1231900"/>
          <p14:tracePt t="404182" x="7572375" y="1223963"/>
          <p14:tracePt t="404199" x="7589838" y="1223963"/>
          <p14:tracePt t="404215" x="7626350" y="1223963"/>
          <p14:tracePt t="404232" x="7643813" y="1223963"/>
          <p14:tracePt t="404249" x="7688263" y="1223963"/>
          <p14:tracePt t="404265" x="7732713" y="1241425"/>
          <p14:tracePt t="404282" x="7786688" y="1268413"/>
          <p14:tracePt t="404298" x="7813675" y="1295400"/>
          <p14:tracePt t="404315" x="7850188" y="1312863"/>
          <p14:tracePt t="404332" x="7858125" y="1322388"/>
          <p14:tracePt t="404348" x="7867650" y="1330325"/>
          <p14:tracePt t="404383" x="7867650" y="1339850"/>
          <p14:tracePt t="404399" x="7885113" y="1374775"/>
          <p14:tracePt t="404406" x="7894638" y="1401763"/>
          <p14:tracePt t="404414" x="7902575" y="1428750"/>
          <p14:tracePt t="404431" x="7929563" y="1465263"/>
          <p14:tracePt t="404448" x="7956550" y="1509713"/>
          <p14:tracePt t="404466" x="7966075" y="1527175"/>
          <p14:tracePt t="404482" x="7974013" y="1544638"/>
          <p14:tracePt t="404498" x="7983538" y="1562100"/>
          <p14:tracePt t="404515" x="7983538" y="1581150"/>
          <p14:tracePt t="404531" x="7983538" y="1598613"/>
          <p14:tracePt t="404547" x="7983538" y="1633538"/>
          <p14:tracePt t="404564" x="7983538" y="1652588"/>
          <p14:tracePt t="404581" x="7983538" y="1687513"/>
          <p14:tracePt t="404598" x="7983538" y="1704975"/>
          <p14:tracePt t="404614" x="7966075" y="1724025"/>
          <p14:tracePt t="404631" x="7947025" y="1741488"/>
          <p14:tracePt t="404648" x="7921625" y="1776413"/>
          <p14:tracePt t="404664" x="7902575" y="1795463"/>
          <p14:tracePt t="404681" x="7875588" y="1812925"/>
          <p14:tracePt t="404698" x="7831138" y="1839913"/>
          <p14:tracePt t="404714" x="7786688" y="1866900"/>
          <p14:tracePt t="404731" x="7751763" y="1884363"/>
          <p14:tracePt t="404748" x="7715250" y="1911350"/>
          <p14:tracePt t="404764" x="7661275" y="1938338"/>
          <p14:tracePt t="404781" x="7626350" y="1946275"/>
          <p14:tracePt t="404797" x="7564438" y="1965325"/>
          <p14:tracePt t="404814" x="7493000" y="1973263"/>
          <p14:tracePt t="404831" x="7412038" y="1973263"/>
          <p14:tracePt t="404847" x="7340600" y="1973263"/>
          <p14:tracePt t="404864" x="7259638" y="1955800"/>
          <p14:tracePt t="404881" x="7197725" y="1938338"/>
          <p14:tracePt t="404899" x="7153275" y="1901825"/>
          <p14:tracePt t="404915" x="7135813" y="1901825"/>
          <p14:tracePt t="404932" x="7108825" y="1893888"/>
          <p14:tracePt t="404949" x="7089775" y="1893888"/>
          <p14:tracePt t="404965" x="7081838" y="1893888"/>
          <p14:tracePt t="404982" x="7064375" y="1874838"/>
          <p14:tracePt t="404999" x="7045325" y="1866900"/>
          <p14:tracePt t="405015" x="7018338" y="1849438"/>
          <p14:tracePt t="405032" x="6992938" y="1822450"/>
          <p14:tracePt t="405048" x="6956425" y="1803400"/>
          <p14:tracePt t="405065" x="6938963" y="1776413"/>
          <p14:tracePt t="405081" x="6921500" y="1768475"/>
          <p14:tracePt t="405098" x="6921500" y="1751013"/>
          <p14:tracePt t="405114" x="6921500" y="1731963"/>
          <p14:tracePt t="405131" x="6921500" y="1704975"/>
          <p14:tracePt t="405147" x="6921500" y="1660525"/>
          <p14:tracePt t="405164" x="6956425" y="1571625"/>
          <p14:tracePt t="405181" x="6983413" y="1500188"/>
          <p14:tracePt t="405198" x="7018338" y="1455738"/>
          <p14:tracePt t="405215" x="7045325" y="1428750"/>
          <p14:tracePt t="405232" x="7064375" y="1401763"/>
          <p14:tracePt t="405249" x="7081838" y="1374775"/>
          <p14:tracePt t="405265" x="7108825" y="1347788"/>
          <p14:tracePt t="405283" x="7153275" y="1295400"/>
          <p14:tracePt t="405298" x="7188200" y="1268413"/>
          <p14:tracePt t="405315" x="7259638" y="1250950"/>
          <p14:tracePt t="405332" x="7358063" y="1231900"/>
          <p14:tracePt t="405349" x="7429500" y="1223963"/>
          <p14:tracePt t="405365" x="7493000" y="1223963"/>
          <p14:tracePt t="405383" x="7564438" y="1223963"/>
          <p14:tracePt t="405399" x="7572375" y="1223963"/>
          <p14:tracePt t="405415" x="7599363" y="1231900"/>
          <p14:tracePt t="405432" x="7635875" y="1250950"/>
          <p14:tracePt t="405448" x="7697788" y="1303338"/>
          <p14:tracePt t="405465" x="7778750" y="1374775"/>
          <p14:tracePt t="405482" x="7850188" y="1411288"/>
          <p14:tracePt t="405498" x="7894638" y="1446213"/>
          <p14:tracePt t="405515" x="7929563" y="1482725"/>
          <p14:tracePt t="405534" x="7966075" y="1517650"/>
          <p14:tracePt t="405549" x="7966075" y="1536700"/>
          <p14:tracePt t="405565" x="7974013" y="1571625"/>
          <p14:tracePt t="405582" x="7983538" y="1598613"/>
          <p14:tracePt t="405599" x="7983538" y="1616075"/>
          <p14:tracePt t="405615" x="7983538" y="1643063"/>
          <p14:tracePt t="405632" x="7983538" y="1660525"/>
          <p14:tracePt t="405648" x="7956550" y="1679575"/>
          <p14:tracePt t="405665" x="7902575" y="1714500"/>
          <p14:tracePt t="405681" x="7823200" y="1741488"/>
          <p14:tracePt t="405698" x="7742238" y="1768475"/>
          <p14:tracePt t="405714" x="7653338" y="1795463"/>
          <p14:tracePt t="405731" x="7545388" y="1822450"/>
          <p14:tracePt t="405747" x="7446963" y="1822450"/>
          <p14:tracePt t="405764" x="7340600" y="1822450"/>
          <p14:tracePt t="405781" x="7215188" y="1812925"/>
          <p14:tracePt t="405797" x="7108825" y="1785938"/>
          <p14:tracePt t="405814" x="6992938" y="1751013"/>
          <p14:tracePt t="405831" x="6965950" y="1741488"/>
          <p14:tracePt t="405848" x="6956425" y="1724025"/>
          <p14:tracePt t="405864" x="6938963" y="1714500"/>
          <p14:tracePt t="405881" x="6921500" y="1697038"/>
          <p14:tracePt t="405897" x="6894513" y="1679575"/>
          <p14:tracePt t="405914" x="6894513" y="1633538"/>
          <p14:tracePt t="405931" x="6894513" y="1616075"/>
          <p14:tracePt t="405947" x="6911975" y="1581150"/>
          <p14:tracePt t="405964" x="6938963" y="1562100"/>
          <p14:tracePt t="405981" x="6992938" y="1536700"/>
          <p14:tracePt t="405998" x="7072313" y="1527175"/>
          <p14:tracePt t="406014" x="7143750" y="1500188"/>
          <p14:tracePt t="406031" x="7259638" y="1473200"/>
          <p14:tracePt t="406049" x="7402513" y="1473200"/>
          <p14:tracePt t="406065" x="7545388" y="1473200"/>
          <p14:tracePt t="406081" x="7680325" y="1490663"/>
          <p14:tracePt t="406098" x="7778750" y="1517650"/>
          <p14:tracePt t="406115" x="7804150" y="1527175"/>
          <p14:tracePt t="406131" x="7823200" y="1544638"/>
          <p14:tracePt t="406148" x="7804150" y="1571625"/>
          <p14:tracePt t="406165" x="7778750" y="1589088"/>
          <p14:tracePt t="406181" x="7661275" y="1625600"/>
          <p14:tracePt t="406198" x="7554913" y="1625600"/>
          <p14:tracePt t="406214" x="7402513" y="1625600"/>
          <p14:tracePt t="406231" x="7296150" y="1598613"/>
          <p14:tracePt t="406248" x="7207250" y="1581150"/>
          <p14:tracePt t="406264" x="7153275" y="1581150"/>
          <p14:tracePt t="406281" x="7143750" y="1581150"/>
          <p14:tracePt t="406299" x="7143750" y="1571625"/>
          <p14:tracePt t="406315" x="7188200" y="1554163"/>
          <p14:tracePt t="406333" x="7278688" y="1554163"/>
          <p14:tracePt t="406349" x="7456488" y="1571625"/>
          <p14:tracePt t="406366" x="7608888" y="1589088"/>
          <p14:tracePt t="406382" x="7697788" y="1598613"/>
          <p14:tracePt t="406399" x="7724775" y="1608138"/>
          <p14:tracePt t="406416" x="7724775" y="1625600"/>
          <p14:tracePt t="406433" x="7688263" y="1643063"/>
          <p14:tracePt t="406449" x="7608888" y="1652588"/>
          <p14:tracePt t="406466" x="7500938" y="1652588"/>
          <p14:tracePt t="406482" x="7412038" y="1625600"/>
          <p14:tracePt t="406499" x="7296150" y="1598613"/>
          <p14:tracePt t="406515" x="7224713" y="1598613"/>
          <p14:tracePt t="406534" x="7135813" y="1598613"/>
          <p14:tracePt t="406550" x="7108825" y="1598613"/>
          <p14:tracePt t="406566" x="7099300" y="1598613"/>
          <p14:tracePt t="406606" x="7099300" y="1589088"/>
          <p14:tracePt t="406615" x="7108825" y="1581150"/>
          <p14:tracePt t="406623" x="7143750" y="1562100"/>
          <p14:tracePt t="406632" x="7197725" y="1554163"/>
          <p14:tracePt t="406649" x="7340600" y="1536700"/>
          <p14:tracePt t="406668" x="7661275" y="1544638"/>
          <p14:tracePt t="406684" x="7804150" y="1544638"/>
          <p14:tracePt t="406700" x="7894638" y="1544638"/>
          <p14:tracePt t="406716" x="7912100" y="1554163"/>
          <p14:tracePt t="406732" x="7894638" y="1581150"/>
          <p14:tracePt t="406749" x="7850188" y="1589088"/>
          <p14:tracePt t="406765" x="7724775" y="1589088"/>
          <p14:tracePt t="406782" x="7545388" y="1562100"/>
          <p14:tracePt t="406800" x="7251700" y="1527175"/>
          <p14:tracePt t="406816" x="7143750" y="1517650"/>
          <p14:tracePt t="406833" x="7064375" y="1517650"/>
          <p14:tracePt t="406849" x="7027863" y="1517650"/>
          <p14:tracePt t="406866" x="7018338" y="1517650"/>
          <p14:tracePt t="406894" x="7045325" y="1509713"/>
          <p14:tracePt t="406903" x="7081838" y="1490663"/>
          <p14:tracePt t="406916" x="7126288" y="1490663"/>
          <p14:tracePt t="406934" x="7323138" y="1490663"/>
          <p14:tracePt t="406950" x="7493000" y="1500188"/>
          <p14:tracePt t="406966" x="7589838" y="1509713"/>
          <p14:tracePt t="406982" x="7616825" y="1527175"/>
          <p14:tracePt t="406999" x="7599363" y="1554163"/>
          <p14:tracePt t="407015" x="7537450" y="1571625"/>
          <p14:tracePt t="407032" x="7429500" y="1571625"/>
          <p14:tracePt t="407049" x="7304088" y="1571625"/>
          <p14:tracePt t="407065" x="7278688" y="1589088"/>
          <p14:tracePt t="407082" x="7259638" y="1608138"/>
          <p14:tracePt t="407098" x="7259638" y="1633538"/>
          <p14:tracePt t="407115" x="7259638" y="1652588"/>
          <p14:tracePt t="407132" x="7259638" y="1704975"/>
          <p14:tracePt t="407148" x="7286625" y="1776413"/>
          <p14:tracePt t="407165" x="7313613" y="1849438"/>
          <p14:tracePt t="407182" x="7350125" y="1973263"/>
          <p14:tracePt t="407201" x="7375525" y="2036763"/>
          <p14:tracePt t="407216" x="7402513" y="2098675"/>
          <p14:tracePt t="407232" x="7456488" y="2160588"/>
          <p14:tracePt t="407249" x="7493000" y="2214563"/>
          <p14:tracePt t="407266" x="7537450" y="2278063"/>
          <p14:tracePt t="407282" x="7554913" y="2322513"/>
          <p14:tracePt t="407299" x="7572375" y="2357438"/>
          <p14:tracePt t="407316" x="7572375" y="2384425"/>
          <p14:tracePt t="407332" x="7581900" y="2411413"/>
          <p14:tracePt t="407349" x="7581900" y="2420938"/>
          <p14:tracePt t="407365" x="7589838" y="2428875"/>
          <p14:tracePt t="407383" x="7599363" y="2438400"/>
          <p14:tracePt t="407399" x="7599363" y="2455863"/>
          <p14:tracePt t="407416" x="7608888" y="2473325"/>
          <p14:tracePt t="407434" x="7608888" y="2500313"/>
          <p14:tracePt t="407449" x="7616825" y="2500313"/>
          <p14:tracePt t="407536" x="7616825" y="2509838"/>
          <p14:tracePt t="407552" x="7616825" y="2517775"/>
          <p14:tracePt t="407568" x="7616825" y="2527300"/>
          <p14:tracePt t="407576" x="7616825" y="2544763"/>
          <p14:tracePt t="407584" x="7616825" y="2554288"/>
          <p14:tracePt t="407614" x="7626350" y="2563813"/>
          <p14:tracePt t="407621" x="7626350" y="2571750"/>
          <p14:tracePt t="407631" x="7643813" y="2581275"/>
          <p14:tracePt t="407648" x="7653338" y="2589213"/>
          <p14:tracePt t="407665" x="7653338" y="2608263"/>
          <p14:tracePt t="407682" x="7661275" y="2635250"/>
          <p14:tracePt t="407699" x="7670800" y="2660650"/>
          <p14:tracePt t="407715" x="7680325" y="2679700"/>
          <p14:tracePt t="407731" x="7688263" y="2706688"/>
          <p14:tracePt t="407749" x="7707313" y="2724150"/>
          <p14:tracePt t="407766" x="7732713" y="2741613"/>
          <p14:tracePt t="407782" x="7742238" y="2768600"/>
          <p14:tracePt t="407799" x="7751763" y="2786063"/>
          <p14:tracePt t="407816" x="7751763" y="2803525"/>
          <p14:tracePt t="407819" x="7751763" y="2813050"/>
          <p14:tracePt t="407834" x="7751763" y="2840038"/>
          <p14:tracePt t="407849" x="7751763" y="2857500"/>
          <p14:tracePt t="407865" x="7759700" y="2874963"/>
          <p14:tracePt t="407882" x="7759700" y="2894013"/>
          <p14:tracePt t="407898" x="7769225" y="2921000"/>
          <p14:tracePt t="407915" x="7786688" y="2946400"/>
          <p14:tracePt t="407935" x="7796213" y="2982913"/>
          <p14:tracePt t="407950" x="7804150" y="3000375"/>
          <p14:tracePt t="407966" x="7804150" y="3017838"/>
          <p14:tracePt t="407982" x="7813675" y="3036888"/>
          <p14:tracePt t="407999" x="7813675" y="3063875"/>
          <p14:tracePt t="408016" x="7813675" y="3081338"/>
          <p14:tracePt t="408032" x="7813675" y="3098800"/>
          <p14:tracePt t="408049" x="7813675" y="3135313"/>
          <p14:tracePt t="408066" x="7813675" y="3152775"/>
          <p14:tracePt t="408084" x="7813675" y="3197225"/>
          <p14:tracePt t="408100" x="7813675" y="3224213"/>
          <p14:tracePt t="408115" x="7813675" y="3251200"/>
          <p14:tracePt t="408132" x="7813675" y="3268663"/>
          <p14:tracePt t="408149" x="7813675" y="3286125"/>
          <p14:tracePt t="408166" x="7813675" y="3313113"/>
          <p14:tracePt t="408184" x="7813675" y="3330575"/>
          <p14:tracePt t="408199" x="7813675" y="3384550"/>
          <p14:tracePt t="408215" x="7813675" y="3429000"/>
          <p14:tracePt t="408232" x="7823200" y="3482975"/>
          <p14:tracePt t="408248" x="7823200" y="3527425"/>
          <p14:tracePt t="408265" x="7823200" y="3571875"/>
          <p14:tracePt t="408281" x="7823200" y="3598863"/>
          <p14:tracePt t="408298" x="7840663" y="3635375"/>
          <p14:tracePt t="408315" x="7850188" y="3679825"/>
          <p14:tracePt t="408332" x="7850188" y="3697288"/>
          <p14:tracePt t="408350" x="7875588" y="3768725"/>
          <p14:tracePt t="408366" x="7875588" y="3830638"/>
          <p14:tracePt t="408382" x="7867650" y="3911600"/>
          <p14:tracePt t="408399" x="7858125" y="3983038"/>
          <p14:tracePt t="408416" x="7840663" y="4064000"/>
          <p14:tracePt t="408433" x="7831138" y="4108450"/>
          <p14:tracePt t="408449" x="7831138" y="4143375"/>
          <p14:tracePt t="408466" x="7831138" y="4179888"/>
          <p14:tracePt t="408482" x="7831138" y="4197350"/>
          <p14:tracePt t="408499" x="7831138" y="4214813"/>
          <p14:tracePt t="408516" x="7831138" y="4233863"/>
          <p14:tracePt t="408532" x="7840663" y="4259263"/>
          <p14:tracePt t="408549" x="7840663" y="4278313"/>
          <p14:tracePt t="408566" x="7840663" y="4295775"/>
          <p14:tracePt t="408583" x="7840663" y="4330700"/>
          <p14:tracePt t="408600" x="7840663" y="4349750"/>
          <p14:tracePt t="408616" x="7840663" y="4367213"/>
          <p14:tracePt t="408632" x="7840663" y="4384675"/>
          <p14:tracePt t="408649" x="7840663" y="4421188"/>
          <p14:tracePt t="408666" x="7850188" y="4438650"/>
          <p14:tracePt t="408683" x="7850188" y="4465638"/>
          <p14:tracePt t="408699" x="7850188" y="4483100"/>
          <p14:tracePt t="408716" x="7850188" y="4500563"/>
          <p14:tracePt t="408732" x="7850188" y="4510088"/>
          <p14:tracePt t="408749" x="7850188" y="4519613"/>
          <p14:tracePt t="408765" x="7850188" y="4527550"/>
          <p14:tracePt t="408882" x="7850188" y="4519613"/>
          <p14:tracePt t="408891" x="7840663" y="4492625"/>
          <p14:tracePt t="408899" x="7831138" y="4473575"/>
          <p14:tracePt t="408916" x="7804150" y="4394200"/>
          <p14:tracePt t="408932" x="7778750" y="4295775"/>
          <p14:tracePt t="408948" x="7751763" y="4214813"/>
          <p14:tracePt t="408965" x="7724775" y="4143375"/>
          <p14:tracePt t="408981" x="7697788" y="4064000"/>
          <p14:tracePt t="408998" x="7653338" y="3956050"/>
          <p14:tracePt t="409015" x="7643813" y="3894138"/>
          <p14:tracePt t="409031" x="7635875" y="3830638"/>
          <p14:tracePt t="409048" x="7608888" y="3759200"/>
          <p14:tracePt t="409066" x="7589838" y="3679825"/>
          <p14:tracePt t="409083" x="7564438" y="3563938"/>
          <p14:tracePt t="409100" x="7554913" y="3482975"/>
          <p14:tracePt t="409116" x="7554913" y="3394075"/>
          <p14:tracePt t="409133" x="7554913" y="3313113"/>
          <p14:tracePt t="409149" x="7545388" y="3241675"/>
          <p14:tracePt t="409166" x="7545388" y="3160713"/>
          <p14:tracePt t="409182" x="7545388" y="3081338"/>
          <p14:tracePt t="409198" x="7545388" y="3009900"/>
          <p14:tracePt t="409215" x="7545388" y="2928938"/>
          <p14:tracePt t="409231" x="7545388" y="2857500"/>
          <p14:tracePt t="409248" x="7545388" y="2759075"/>
          <p14:tracePt t="409265" x="7545388" y="2714625"/>
          <p14:tracePt t="409283" x="7545388" y="2679700"/>
          <p14:tracePt t="409299" x="7545388" y="2616200"/>
          <p14:tracePt t="409316" x="7527925" y="2571750"/>
          <p14:tracePt t="409334" x="7518400" y="2482850"/>
          <p14:tracePt t="409350" x="7510463" y="2438400"/>
          <p14:tracePt t="409365" x="7510463" y="2401888"/>
          <p14:tracePt t="409382" x="7510463" y="2374900"/>
          <p14:tracePt t="409399" x="7510463" y="2357438"/>
          <p14:tracePt t="409415" x="7510463" y="2339975"/>
          <p14:tracePt t="409432" x="7510463" y="2330450"/>
          <p14:tracePt t="409449" x="7510463" y="2322513"/>
          <p14:tracePt t="409466" x="7510463" y="2312988"/>
          <p14:tracePt t="409482" x="7510463" y="2303463"/>
          <p14:tracePt t="409499" x="7510463" y="2295525"/>
          <p14:tracePt t="409672" x="7510463" y="2312988"/>
          <p14:tracePt t="409682" x="7510463" y="2322513"/>
          <p14:tracePt t="409690" x="7510463" y="2349500"/>
          <p14:tracePt t="409699" x="7510463" y="2384425"/>
          <p14:tracePt t="409716" x="7510463" y="2428875"/>
          <p14:tracePt t="409734" x="7510463" y="2492375"/>
          <p14:tracePt t="409751" x="7510463" y="2517775"/>
          <p14:tracePt t="409766" x="7510463" y="2554288"/>
          <p14:tracePt t="409782" x="7510463" y="2571750"/>
          <p14:tracePt t="409800" x="7510463" y="2589213"/>
          <p14:tracePt t="409815" x="7510463" y="2608263"/>
          <p14:tracePt t="409832" x="7510463" y="2635250"/>
          <p14:tracePt t="409848" x="7510463" y="2652713"/>
          <p14:tracePt t="409865" x="7510463" y="2670175"/>
          <p14:tracePt t="409882" x="7510463" y="2706688"/>
          <p14:tracePt t="409898" x="7510463" y="2724150"/>
          <p14:tracePt t="409915" x="7510463" y="2759075"/>
          <p14:tracePt t="409932" x="7510463" y="2786063"/>
          <p14:tracePt t="409948" x="7518400" y="2830513"/>
          <p14:tracePt t="409965" x="7518400" y="2874963"/>
          <p14:tracePt t="409982" x="7518400" y="2921000"/>
          <p14:tracePt t="409998" x="7518400" y="2992438"/>
          <p14:tracePt t="410015" x="7527925" y="3009900"/>
          <p14:tracePt t="410031" x="7527925" y="3054350"/>
          <p14:tracePt t="410048" x="7527925" y="3098800"/>
          <p14:tracePt t="410065" x="7527925" y="3160713"/>
          <p14:tracePt t="410082" x="7527925" y="3224213"/>
          <p14:tracePt t="410099" x="7527925" y="3268663"/>
          <p14:tracePt t="410116" x="7527925" y="3330575"/>
          <p14:tracePt t="410134" x="7527925" y="3375025"/>
          <p14:tracePt t="410149" x="7527925" y="3421063"/>
          <p14:tracePt t="410166" x="7537450" y="3455988"/>
          <p14:tracePt t="410183" x="7564438" y="3509963"/>
          <p14:tracePt t="410199" x="7572375" y="3589338"/>
          <p14:tracePt t="410216" x="7599363" y="3625850"/>
          <p14:tracePt t="410233" x="7616825" y="3679825"/>
          <p14:tracePt t="410250" x="7616825" y="3697288"/>
          <p14:tracePt t="410266" x="7643813" y="3724275"/>
          <p14:tracePt t="410283" x="7653338" y="3741738"/>
          <p14:tracePt t="410299" x="7661275" y="3759200"/>
          <p14:tracePt t="410316" x="7670800" y="3786188"/>
          <p14:tracePt t="410333" x="7688263" y="3813175"/>
          <p14:tracePt t="410349" x="7697788" y="3830638"/>
          <p14:tracePt t="410366" x="7697788" y="3857625"/>
          <p14:tracePt t="410382" x="7715250" y="3867150"/>
          <p14:tracePt t="410399" x="7715250" y="3894138"/>
          <p14:tracePt t="410415" x="7724775" y="3921125"/>
          <p14:tracePt t="410432" x="7724775" y="3929063"/>
          <p14:tracePt t="410448" x="7724775" y="3938588"/>
          <p14:tracePt t="410465" x="7724775" y="3948113"/>
          <p14:tracePt t="410481" x="7724775" y="3956050"/>
          <p14:tracePt t="410643" x="7724775" y="3948113"/>
          <p14:tracePt t="410651" x="7715250" y="3921125"/>
          <p14:tracePt t="410666" x="7697788" y="3884613"/>
          <p14:tracePt t="410683" x="7670800" y="3822700"/>
          <p14:tracePt t="410699" x="7643813" y="3778250"/>
          <p14:tracePt t="410716" x="7626350" y="3714750"/>
          <p14:tracePt t="410733" x="7599363" y="3643313"/>
          <p14:tracePt t="410752" x="7554913" y="3527425"/>
          <p14:tracePt t="410766" x="7527925" y="3455988"/>
          <p14:tracePt t="410782" x="7510463" y="3375025"/>
          <p14:tracePt t="410800" x="7483475" y="3295650"/>
          <p14:tracePt t="410816" x="7466013" y="3214688"/>
          <p14:tracePt t="410833" x="7456488" y="3143250"/>
          <p14:tracePt t="410849" x="7429500" y="3089275"/>
          <p14:tracePt t="410866" x="7402513" y="3027363"/>
          <p14:tracePt t="410885" x="7367588" y="2938463"/>
          <p14:tracePt t="410901" x="7340600" y="2901950"/>
          <p14:tracePt t="410916" x="7331075" y="2857500"/>
          <p14:tracePt t="410933" x="7323138" y="2822575"/>
          <p14:tracePt t="410949" x="7313613" y="2795588"/>
          <p14:tracePt t="410966" x="7296150" y="2759075"/>
          <p14:tracePt t="410983" x="7286625" y="2741613"/>
          <p14:tracePt t="410999" x="7286625" y="2724150"/>
          <p14:tracePt t="411016" x="7278688" y="2697163"/>
          <p14:tracePt t="411033" x="7259638" y="2660650"/>
          <p14:tracePt t="411049" x="7242175" y="2625725"/>
          <p14:tracePt t="411066" x="7232650" y="2563813"/>
          <p14:tracePt t="411083" x="7207250" y="2500313"/>
          <p14:tracePt t="411099" x="7180263" y="2420938"/>
          <p14:tracePt t="411116" x="7153275" y="2322513"/>
          <p14:tracePt t="411135" x="7116763" y="2160588"/>
          <p14:tracePt t="411151" x="7099300" y="2054225"/>
          <p14:tracePt t="411166" x="7072313" y="1955800"/>
          <p14:tracePt t="411184" x="7045325" y="1893888"/>
          <p14:tracePt t="411199" x="7027863" y="1849438"/>
          <p14:tracePt t="411216" x="7000875" y="1812925"/>
          <p14:tracePt t="411232" x="6983413" y="1795463"/>
          <p14:tracePt t="411250" x="6965950" y="1768475"/>
          <p14:tracePt t="411267" x="6938963" y="1768475"/>
          <p14:tracePt t="411282" x="6929438" y="1768475"/>
          <p14:tracePt t="411408" x="6929438" y="1758950"/>
          <p14:tracePt t="411433" x="6929438" y="1751013"/>
          <p14:tracePt t="411448" x="6929438" y="1741488"/>
          <p14:tracePt t="411455" x="6938963" y="1741488"/>
          <p14:tracePt t="411465" x="6956425" y="1741488"/>
          <p14:tracePt t="411482" x="6973888" y="1741488"/>
          <p14:tracePt t="411498" x="7000875" y="1731963"/>
          <p14:tracePt t="411515" x="7037388" y="1724025"/>
          <p14:tracePt t="411532" x="7072313" y="1704975"/>
          <p14:tracePt t="411548" x="7108825" y="1697038"/>
          <p14:tracePt t="411565" x="7143750" y="1687513"/>
          <p14:tracePt t="411582" x="7170738" y="1687513"/>
          <p14:tracePt t="411598" x="7197725" y="1687513"/>
          <p14:tracePt t="411615" x="7215188" y="1679575"/>
          <p14:tracePt t="411632" x="7232650" y="1670050"/>
          <p14:tracePt t="411649" x="7259638" y="1660525"/>
          <p14:tracePt t="411667" x="7278688" y="1660525"/>
          <p14:tracePt t="411684" x="7296150" y="1660525"/>
          <p14:tracePt t="411699" x="7313613" y="1660525"/>
          <p14:tracePt t="411716" x="7340600" y="1660525"/>
          <p14:tracePt t="411733" x="7358063" y="1660525"/>
          <p14:tracePt t="411749" x="7375525" y="1660525"/>
          <p14:tracePt t="411766" x="7402513" y="1660525"/>
          <p14:tracePt t="411785" x="7429500" y="1660525"/>
          <p14:tracePt t="411801" x="7446963" y="1660525"/>
          <p14:tracePt t="411816" x="7483475" y="1670050"/>
          <p14:tracePt t="411833" x="7510463" y="1670050"/>
          <p14:tracePt t="411849" x="7545388" y="1670050"/>
          <p14:tracePt t="411865" x="7589838" y="1652588"/>
          <p14:tracePt t="411883" x="7643813" y="1633538"/>
          <p14:tracePt t="411901" x="7670800" y="1598613"/>
          <p14:tracePt t="411916" x="7688263" y="1589088"/>
          <p14:tracePt t="411934" x="7715250" y="1581150"/>
          <p14:tracePt t="411949" x="7732713" y="1562100"/>
          <p14:tracePt t="411966" x="7751763" y="1536700"/>
          <p14:tracePt t="411983" x="7778750" y="1517650"/>
          <p14:tracePt t="411999" x="7804150" y="1500188"/>
          <p14:tracePt t="412016" x="7831138" y="1473200"/>
          <p14:tracePt t="412032" x="7850188" y="1465263"/>
          <p14:tracePt t="412048" x="7858125" y="1446213"/>
          <p14:tracePt t="412066" x="7867650" y="1428750"/>
          <p14:tracePt t="412082" x="7875588" y="1419225"/>
          <p14:tracePt t="412120" x="7875588" y="1401763"/>
          <p14:tracePt t="412143" x="7875588" y="1393825"/>
          <p14:tracePt t="412151" x="7875588" y="1384300"/>
          <p14:tracePt t="412166" x="7858125" y="1384300"/>
          <p14:tracePt t="412182" x="7840663" y="1384300"/>
          <p14:tracePt t="412198" x="7813675" y="1384300"/>
          <p14:tracePt t="412215" x="7786688" y="1384300"/>
          <p14:tracePt t="412232" x="7751763" y="1411288"/>
          <p14:tracePt t="412248" x="7715250" y="1419225"/>
          <p14:tracePt t="412265" x="7688263" y="1438275"/>
          <p14:tracePt t="412282" x="7653338" y="1465263"/>
          <p14:tracePt t="412298" x="7635875" y="1482725"/>
          <p14:tracePt t="412315" x="7581900" y="1517650"/>
          <p14:tracePt t="412333" x="7545388" y="1536700"/>
          <p14:tracePt t="412349" x="7518400" y="1544638"/>
          <p14:tracePt t="412366" x="7500938" y="1554163"/>
          <p14:tracePt t="412383" x="7483475" y="1581150"/>
          <p14:tracePt t="412399" x="7466013" y="1598613"/>
          <p14:tracePt t="412416" x="7429500" y="1616075"/>
          <p14:tracePt t="412434" x="7412038" y="1625600"/>
          <p14:tracePt t="412449" x="7402513" y="1625600"/>
          <p14:tracePt t="412466" x="7375525" y="1643063"/>
          <p14:tracePt t="412483" x="7358063" y="1643063"/>
          <p14:tracePt t="412499" x="7340600" y="1652588"/>
          <p14:tracePt t="412516" x="7323138" y="1652588"/>
          <p14:tracePt t="412534" x="7296150" y="1670050"/>
          <p14:tracePt t="412551" x="7278688" y="1670050"/>
          <p14:tracePt t="412567" x="7259638" y="1670050"/>
          <p14:tracePt t="412582" x="7242175" y="1670050"/>
          <p14:tracePt t="412599" x="7215188" y="1652588"/>
          <p14:tracePt t="412615" x="7207250" y="1625600"/>
          <p14:tracePt t="412632" x="7188200" y="1608138"/>
          <p14:tracePt t="412649" x="7170738" y="1589088"/>
          <p14:tracePt t="412665" x="7143750" y="1562100"/>
          <p14:tracePt t="412682" x="7126288" y="1544638"/>
          <p14:tracePt t="412699" x="7099300" y="1527175"/>
          <p14:tracePt t="412715" x="7072313" y="1509713"/>
          <p14:tracePt t="412732" x="7064375" y="1509713"/>
          <p14:tracePt t="412749" x="7045325" y="1509713"/>
          <p14:tracePt t="412765" x="7027863" y="1509713"/>
          <p14:tracePt t="412782" x="7018338" y="1509713"/>
          <p14:tracePt t="412799" x="7000875" y="1509713"/>
          <p14:tracePt t="412815" x="6992938" y="1509713"/>
          <p14:tracePt t="412832" x="6973888" y="1509713"/>
          <p14:tracePt t="412849" x="6956425" y="1527175"/>
          <p14:tracePt t="412865" x="6929438" y="1536700"/>
          <p14:tracePt t="412882" x="6911975" y="1554163"/>
          <p14:tracePt t="412899" x="6894513" y="1571625"/>
          <p14:tracePt t="412916" x="6875463" y="1581150"/>
          <p14:tracePt t="412932" x="6858000" y="1589088"/>
          <p14:tracePt t="412949" x="6850063" y="1598613"/>
          <p14:tracePt t="412965" x="6840538" y="1608138"/>
          <p14:tracePt t="413003" x="6840538" y="1616075"/>
          <p14:tracePt t="413011" x="6831013" y="1625600"/>
          <p14:tracePt t="413020" x="6831013" y="1643063"/>
          <p14:tracePt t="413032" x="6831013" y="1652588"/>
          <p14:tracePt t="413048" x="6831013" y="1670050"/>
          <p14:tracePt t="413065" x="6840538" y="1697038"/>
          <p14:tracePt t="413082" x="6867525" y="1724025"/>
          <p14:tracePt t="413098" x="6884988" y="1741488"/>
          <p14:tracePt t="413115" x="6902450" y="1751013"/>
          <p14:tracePt t="413132" x="6921500" y="1768475"/>
          <p14:tracePt t="413148" x="6946900" y="1776413"/>
          <p14:tracePt t="413165" x="6965950" y="1795463"/>
          <p14:tracePt t="413182" x="6983413" y="1803400"/>
          <p14:tracePt t="413198" x="7010400" y="1812925"/>
          <p14:tracePt t="413215" x="7045325" y="1822450"/>
          <p14:tracePt t="413232" x="7081838" y="1822450"/>
          <p14:tracePt t="413249" x="7099300" y="1822450"/>
          <p14:tracePt t="413265" x="7116763" y="1822450"/>
          <p14:tracePt t="413282" x="7143750" y="1822450"/>
          <p14:tracePt t="413317" x="7161213" y="1822450"/>
          <p14:tracePt t="413333" x="7180263" y="1822450"/>
          <p14:tracePt t="413350" x="7188200" y="1812925"/>
          <p14:tracePt t="413387" x="7197725" y="1812925"/>
          <p14:tracePt t="413795" x="7215188" y="1812925"/>
          <p14:tracePt t="413943" x="7224713" y="1822450"/>
          <p14:tracePt t="413959" x="7224713" y="1857375"/>
          <p14:tracePt t="413968" x="7224713" y="1893888"/>
          <p14:tracePt t="413983" x="7215188" y="1973263"/>
          <p14:tracePt t="413999" x="7207250" y="2044700"/>
          <p14:tracePt t="414016" x="7188200" y="2125663"/>
          <p14:tracePt t="414032" x="7180263" y="2206625"/>
          <p14:tracePt t="414049" x="7126288" y="2268538"/>
          <p14:tracePt t="414066" x="7089775" y="2330450"/>
          <p14:tracePt t="414083" x="7064375" y="2357438"/>
          <p14:tracePt t="414131" x="7064375" y="2366963"/>
          <p14:tracePt t="414140" x="7054850" y="2384425"/>
          <p14:tracePt t="414150" x="7054850" y="2393950"/>
          <p14:tracePt t="414166" x="7045325" y="2411413"/>
          <p14:tracePt t="414200" x="7045325" y="2401888"/>
          <p14:tracePt t="414207" x="7037388" y="2401888"/>
          <p14:tracePt t="414287" x="7037388" y="2393950"/>
          <p14:tracePt t="414296" x="7027863" y="2384425"/>
          <p14:tracePt t="414304" x="7010400" y="2366963"/>
          <p14:tracePt t="414317" x="7010400" y="2339975"/>
          <p14:tracePt t="414334" x="7010400" y="2224088"/>
          <p14:tracePt t="414350" x="7010400" y="2214563"/>
          <p14:tracePt t="414397" x="7027863" y="2179638"/>
          <p14:tracePt t="414406" x="7037388" y="2143125"/>
          <p14:tracePt t="414417" x="7054850" y="2098675"/>
          <p14:tracePt t="414434" x="7081838" y="2036763"/>
          <p14:tracePt t="414452" x="7099300" y="1982788"/>
          <p14:tracePt t="414467" x="7153275" y="1901825"/>
          <p14:tracePt t="414484" x="7180263" y="1803400"/>
          <p14:tracePt t="414500" x="7207250" y="1758950"/>
          <p14:tracePt t="414517" x="7207250" y="1724025"/>
          <p14:tracePt t="414533" x="7207250" y="1679575"/>
          <p14:tracePt t="414550" x="7215188" y="1633538"/>
          <p14:tracePt t="414567" x="7224713" y="1598613"/>
          <p14:tracePt t="414584" x="7224713" y="1581150"/>
          <p14:tracePt t="414602" x="7251700" y="1562100"/>
          <p14:tracePt t="414617" x="7269163" y="1500188"/>
          <p14:tracePt t="414633" x="7296150" y="1465263"/>
          <p14:tracePt t="414649" x="7304088" y="1446213"/>
          <p14:tracePt t="414666" x="7304088" y="1428750"/>
          <p14:tracePt t="414684" x="7304088" y="1419225"/>
          <p14:tracePt t="414789" x="7286625" y="1419225"/>
          <p14:tracePt t="414803" x="7278688" y="1428750"/>
          <p14:tracePt t="414812" x="7269163" y="1438275"/>
          <p14:tracePt t="414820" x="7259638" y="1446213"/>
          <p14:tracePt t="414835" x="7251700" y="1455738"/>
          <p14:tracePt t="414883" x="7242175" y="1482725"/>
          <p14:tracePt t="414896" x="7232650" y="1490663"/>
          <p14:tracePt t="414904" x="7232650" y="1500188"/>
          <p14:tracePt t="414916" x="7215188" y="1500188"/>
          <p14:tracePt t="414933" x="7215188" y="1509713"/>
          <p14:tracePt t="414950" x="7207250" y="1509713"/>
          <p14:tracePt t="414970" x="7197725" y="1517650"/>
          <p14:tracePt t="414983" x="7197725" y="1527175"/>
          <p14:tracePt t="415000" x="7188200" y="1544638"/>
          <p14:tracePt t="415141" x="7188200" y="1554163"/>
          <p14:tracePt t="415164" x="7180263" y="1562100"/>
          <p14:tracePt t="415179" x="7170738" y="1571625"/>
          <p14:tracePt t="415188" x="7161213" y="1581150"/>
          <p14:tracePt t="415200" x="7143750" y="1589088"/>
          <p14:tracePt t="415216" x="7126288" y="1616075"/>
          <p14:tracePt t="415233" x="7116763" y="1625600"/>
          <p14:tracePt t="415250" x="7089775" y="1652588"/>
          <p14:tracePt t="415266" x="7064375" y="1670050"/>
          <p14:tracePt t="415283" x="7045325" y="1697038"/>
          <p14:tracePt t="415300" x="7037388" y="1714500"/>
          <p14:tracePt t="415317" x="7037388" y="1724025"/>
          <p14:tracePt t="415333" x="7027863" y="1731963"/>
          <p14:tracePt t="415351" x="7018338" y="1751013"/>
          <p14:tracePt t="415369" x="6992938" y="1776413"/>
          <p14:tracePt t="415384" x="6983413" y="1803400"/>
          <p14:tracePt t="415400" x="6965950" y="1830388"/>
          <p14:tracePt t="415417" x="6956425" y="1849438"/>
          <p14:tracePt t="415434" x="6946900" y="1857375"/>
          <p14:tracePt t="415450" x="6946900" y="1866900"/>
          <p14:tracePt t="415486" x="6929438" y="1874838"/>
          <p14:tracePt t="415502" x="6921500" y="1884363"/>
          <p14:tracePt t="415509" x="6911975" y="1901825"/>
          <p14:tracePt t="415744" x="6911975" y="1911350"/>
          <p14:tracePt t="415760" x="6911975" y="1920875"/>
          <p14:tracePt t="415769" x="6929438" y="1938338"/>
          <p14:tracePt t="415783" x="6946900" y="1965325"/>
          <p14:tracePt t="415800" x="6973888" y="1982788"/>
          <p14:tracePt t="415817" x="7000875" y="2000250"/>
          <p14:tracePt t="415834" x="7010400" y="2009775"/>
          <p14:tracePt t="415850" x="7010400" y="2027238"/>
          <p14:tracePt t="415891" x="7018338" y="2036763"/>
          <p14:tracePt t="415907" x="7027863" y="2054225"/>
          <p14:tracePt t="415916" x="7045325" y="2098675"/>
          <p14:tracePt t="415934" x="7054850" y="2116138"/>
          <p14:tracePt t="415950" x="7064375" y="2135188"/>
          <p14:tracePt t="415967" x="7072313" y="2152650"/>
          <p14:tracePt t="415983" x="7081838" y="2179638"/>
          <p14:tracePt t="416002" x="7108825" y="2206625"/>
          <p14:tracePt t="416017" x="7126288" y="2224088"/>
          <p14:tracePt t="416033" x="7143750" y="2251075"/>
          <p14:tracePt t="416050" x="7161213" y="2278063"/>
          <p14:tracePt t="416067" x="7188200" y="2312988"/>
          <p14:tracePt t="416083" x="7197725" y="2322513"/>
          <p14:tracePt t="416100" x="7207250" y="2330450"/>
          <p14:tracePt t="416292" x="7207250" y="2357438"/>
          <p14:tracePt t="416300" x="7197725" y="2366963"/>
          <p14:tracePt t="416317" x="7188200" y="2374900"/>
          <p14:tracePt t="416558" x="7170738" y="2374900"/>
          <p14:tracePt t="421690" x="7072313" y="2420938"/>
          <p14:tracePt t="421699" x="6921500" y="2500313"/>
          <p14:tracePt t="421707" x="6769100" y="2571750"/>
          <p14:tracePt t="421717" x="6616700" y="2635250"/>
          <p14:tracePt t="421733" x="6340475" y="2759075"/>
          <p14:tracePt t="421750" x="6064250" y="2857500"/>
          <p14:tracePt t="421768" x="5616575" y="3000375"/>
          <p14:tracePt t="421784" x="5268913" y="3116263"/>
          <p14:tracePt t="421800" x="4929188" y="3197225"/>
          <p14:tracePt t="421817" x="4679950" y="3251200"/>
          <p14:tracePt t="421834" x="4527550" y="3278188"/>
          <p14:tracePt t="421850" x="4411663" y="3322638"/>
          <p14:tracePt t="421866" x="4295775" y="3367088"/>
          <p14:tracePt t="421883" x="4187825" y="3411538"/>
          <p14:tracePt t="421899" x="4089400" y="3438525"/>
          <p14:tracePt t="421916" x="3983038" y="3446463"/>
          <p14:tracePt t="421933" x="3633788" y="3500438"/>
          <p14:tracePt t="421949" x="3348038" y="3536950"/>
          <p14:tracePt t="421967" x="3054350" y="3571875"/>
          <p14:tracePt t="421984" x="2759075" y="3608388"/>
          <p14:tracePt t="422001" x="2473325" y="3643313"/>
          <p14:tracePt t="422019" x="1965325" y="3724275"/>
          <p14:tracePt t="422034" x="1741488" y="3751263"/>
          <p14:tracePt t="422050" x="1714500" y="3768725"/>
          <p14:tracePt t="422084" x="1714500" y="3741738"/>
          <p14:tracePt t="422101" x="1776413" y="3706813"/>
          <p14:tracePt t="422117" x="1857375" y="3662363"/>
          <p14:tracePt t="422134" x="2036763" y="3616325"/>
          <p14:tracePt t="422151" x="2482850" y="3500438"/>
          <p14:tracePt t="422169" x="2822575" y="3411538"/>
          <p14:tracePt t="422185" x="3259138" y="3313113"/>
          <p14:tracePt t="422201" x="3776663" y="3187700"/>
          <p14:tracePt t="422218" x="4214813" y="3044825"/>
          <p14:tracePt t="422235" x="4643438" y="2965450"/>
          <p14:tracePt t="422251" x="5081588" y="2867025"/>
          <p14:tracePt t="422268" x="5492750" y="2751138"/>
          <p14:tracePt t="422285" x="6010275" y="2581275"/>
          <p14:tracePt t="422300" x="6215063" y="2492375"/>
          <p14:tracePt t="422317" x="6429375" y="2401888"/>
          <p14:tracePt t="422333" x="6616700" y="2322513"/>
          <p14:tracePt t="422350" x="6715125" y="2278063"/>
          <p14:tracePt t="422367" x="6742113" y="2259013"/>
          <p14:tracePt t="422384" x="6769100" y="2241550"/>
          <p14:tracePt t="422400" x="6796088" y="2224088"/>
          <p14:tracePt t="422417" x="6831013" y="2206625"/>
          <p14:tracePt t="422434" x="6875463" y="2170113"/>
          <p14:tracePt t="422450" x="6938963" y="2135188"/>
          <p14:tracePt t="422466" x="7018338" y="2108200"/>
          <p14:tracePt t="422483" x="7153275" y="2063750"/>
          <p14:tracePt t="422500" x="7331075" y="2009775"/>
          <p14:tracePt t="422516" x="7554913" y="1982788"/>
          <p14:tracePt t="422533" x="7850188" y="1938338"/>
          <p14:tracePt t="422549" x="8081963" y="1911350"/>
          <p14:tracePt t="422568" x="8116888" y="1893888"/>
          <p14:tracePt t="422584" x="8135938" y="1874838"/>
          <p14:tracePt t="422601" x="8143875" y="1874838"/>
          <p14:tracePt t="422617" x="8161338" y="1874838"/>
          <p14:tracePt t="422634" x="8180388" y="1857375"/>
          <p14:tracePt t="422651" x="8197850" y="1857375"/>
          <p14:tracePt t="422667" x="8207375" y="1849438"/>
          <p14:tracePt t="427232" x="8207375" y="1874838"/>
          <p14:tracePt t="427240" x="8207375" y="1965325"/>
          <p14:tracePt t="427251" x="8207375" y="2017713"/>
          <p14:tracePt t="427270" x="8232775" y="2160588"/>
          <p14:tracePt t="427286" x="8259763" y="2241550"/>
          <p14:tracePt t="427301" x="8286750" y="2322513"/>
          <p14:tracePt t="427318" x="8313738" y="2455863"/>
          <p14:tracePt t="427335" x="8331200" y="2589213"/>
          <p14:tracePt t="427352" x="8350250" y="2751138"/>
          <p14:tracePt t="427367" x="8375650" y="2867025"/>
          <p14:tracePt t="427384" x="8385175" y="2938463"/>
          <p14:tracePt t="427401" x="8402638" y="3017838"/>
          <p14:tracePt t="427417" x="8412163" y="3098800"/>
          <p14:tracePt t="427435" x="8412163" y="3214688"/>
          <p14:tracePt t="427451" x="8429625" y="3241675"/>
          <p14:tracePt t="427506" x="8429625" y="3259138"/>
          <p14:tracePt t="427513" x="8429625" y="3268663"/>
          <p14:tracePt t="427519" x="8429625" y="3278188"/>
          <p14:tracePt t="427535" x="8439150" y="3349625"/>
          <p14:tracePt t="427551" x="8456613" y="3438525"/>
          <p14:tracePt t="427567" x="8456613" y="3581400"/>
          <p14:tracePt t="427584" x="8456613" y="3778250"/>
          <p14:tracePt t="427601" x="8456613" y="3929063"/>
          <p14:tracePt t="427618" x="8466138" y="3992563"/>
          <p14:tracePt t="427634" x="8466138" y="4010025"/>
          <p14:tracePt t="427651" x="8474075" y="4044950"/>
          <p14:tracePt t="427669" x="8501063" y="4162425"/>
          <p14:tracePt t="427687" x="8537575" y="4357688"/>
          <p14:tracePt t="427701" x="8572500" y="4652963"/>
          <p14:tracePt t="427718" x="8572500" y="4921250"/>
          <p14:tracePt t="427735" x="8572500" y="5064125"/>
          <p14:tracePt t="427751" x="8572500" y="5162550"/>
          <p14:tracePt t="427768" x="8582025" y="5233988"/>
          <p14:tracePt t="427785" x="8599488" y="5295900"/>
          <p14:tracePt t="427802" x="8599488" y="5330825"/>
          <p14:tracePt t="427818" x="8599488" y="5349875"/>
          <p14:tracePt t="427835" x="8609013" y="5367338"/>
          <p14:tracePt t="427851" x="8609013" y="5394325"/>
          <p14:tracePt t="427868" x="8609013" y="5411788"/>
          <p14:tracePt t="427885" x="8609013" y="5421313"/>
          <p14:tracePt t="427901" x="8609013" y="5429250"/>
          <p14:tracePt t="427918" x="8609013" y="5438775"/>
          <p14:tracePt t="427935" x="8609013" y="5448300"/>
          <p14:tracePt t="427999" x="8609013" y="5402263"/>
          <p14:tracePt t="428007" x="8609013" y="5330825"/>
          <p14:tracePt t="428018" x="8609013" y="5259388"/>
          <p14:tracePt t="428035" x="8626475" y="5126038"/>
          <p14:tracePt t="428051" x="8670925" y="4911725"/>
          <p14:tracePt t="428068" x="8697913" y="4786313"/>
          <p14:tracePt t="428085" x="8732838" y="4652963"/>
          <p14:tracePt t="428101" x="8732838" y="4456113"/>
          <p14:tracePt t="428118" x="8732838" y="4286250"/>
          <p14:tracePt t="428135" x="8732838" y="4179888"/>
          <p14:tracePt t="428151" x="8732838" y="4090988"/>
          <p14:tracePt t="428169" x="8715375" y="3973513"/>
          <p14:tracePt t="428186" x="8697913" y="3894138"/>
          <p14:tracePt t="428202" x="8688388" y="3813175"/>
          <p14:tracePt t="428218" x="8670925" y="3724275"/>
          <p14:tracePt t="428235" x="8661400" y="3643313"/>
          <p14:tracePt t="428251" x="8643938" y="3571875"/>
          <p14:tracePt t="428268" x="8626475" y="3492500"/>
          <p14:tracePt t="428285" x="8599488" y="3411538"/>
          <p14:tracePt t="428301" x="8572500" y="3303588"/>
          <p14:tracePt t="428319" x="8528050" y="3135313"/>
          <p14:tracePt t="428335" x="8501063" y="3000375"/>
          <p14:tracePt t="428352" x="8466138" y="2867025"/>
          <p14:tracePt t="428368" x="8439150" y="2759075"/>
          <p14:tracePt t="428385" x="8412163" y="2679700"/>
          <p14:tracePt t="428401" x="8385175" y="2598738"/>
          <p14:tracePt t="428420" x="8367713" y="2500313"/>
          <p14:tracePt t="428436" x="8340725" y="2455863"/>
          <p14:tracePt t="428452" x="8323263" y="2401888"/>
          <p14:tracePt t="428468" x="8304213" y="2366963"/>
          <p14:tracePt t="428485" x="8296275" y="2349500"/>
          <p14:tracePt t="428503" x="8296275" y="2339975"/>
          <p14:tracePt t="428624" x="8286750" y="2339975"/>
          <p14:tracePt t="428633" x="8278813" y="2349500"/>
          <p14:tracePt t="428641" x="8278813" y="2384425"/>
          <p14:tracePt t="428652" x="8278813" y="2420938"/>
          <p14:tracePt t="428670" x="8242300" y="2589213"/>
          <p14:tracePt t="428686" x="8224838" y="2660650"/>
          <p14:tracePt t="428701" x="8188325" y="2778125"/>
          <p14:tracePt t="428717" x="8180388" y="2901950"/>
          <p14:tracePt t="428734" x="8180388" y="3009900"/>
          <p14:tracePt t="428751" x="8180388" y="3116263"/>
          <p14:tracePt t="428767" x="8197850" y="3224213"/>
          <p14:tracePt t="428784" x="8197850" y="3330575"/>
          <p14:tracePt t="428801" x="8197850" y="3500438"/>
          <p14:tracePt t="428817" x="8215313" y="3679825"/>
          <p14:tracePt t="428819" x="8232775" y="3778250"/>
          <p14:tracePt t="428835" x="8242300" y="3929063"/>
          <p14:tracePt t="428851" x="8242300" y="4054475"/>
          <p14:tracePt t="428867" x="8259763" y="4162425"/>
          <p14:tracePt t="428884" x="8269288" y="4268788"/>
          <p14:tracePt t="428900" x="8269288" y="4411663"/>
          <p14:tracePt t="428917" x="8269288" y="4537075"/>
          <p14:tracePt t="428936" x="8269288" y="4679950"/>
          <p14:tracePt t="428951" x="8286750" y="4795838"/>
          <p14:tracePt t="428968" x="8286750" y="4867275"/>
          <p14:tracePt t="428985" x="8296275" y="4973638"/>
          <p14:tracePt t="429002" x="8296275" y="5064125"/>
          <p14:tracePt t="429018" x="8313738" y="5180013"/>
          <p14:tracePt t="429035" x="8331200" y="5305425"/>
          <p14:tracePt t="429051" x="8340725" y="5384800"/>
          <p14:tracePt t="429069" x="8358188" y="5402263"/>
          <p14:tracePt t="429116" x="8367713" y="5402263"/>
          <p14:tracePt t="429125" x="8394700" y="5402263"/>
          <p14:tracePt t="429135" x="8421688" y="5376863"/>
          <p14:tracePt t="429151" x="8483600" y="5295900"/>
          <p14:tracePt t="429168" x="8572500" y="5187950"/>
          <p14:tracePt t="429186" x="8697913" y="5000625"/>
          <p14:tracePt t="429202" x="8858250" y="4679950"/>
          <p14:tracePt t="429219" x="8939213" y="4500563"/>
          <p14:tracePt t="429235" x="8983663" y="4384675"/>
          <p14:tracePt t="429251" x="9010650" y="4278313"/>
          <p14:tracePt t="429268" x="9037638" y="4162425"/>
          <p14:tracePt t="429284" x="9055100" y="4010025"/>
          <p14:tracePt t="429301" x="9072563" y="3813175"/>
          <p14:tracePt t="429317" x="9064625" y="3616325"/>
          <p14:tracePt t="429319" x="9045575" y="3536950"/>
          <p14:tracePt t="429335" x="9018588" y="3429000"/>
          <p14:tracePt t="429351" x="8974138" y="3330575"/>
          <p14:tracePt t="429367" x="8921750" y="3251200"/>
          <p14:tracePt t="429384" x="8850313" y="3152775"/>
          <p14:tracePt t="429400" x="8769350" y="3071813"/>
          <p14:tracePt t="429417" x="8707438" y="2992438"/>
          <p14:tracePt t="429434" x="8636000" y="2911475"/>
          <p14:tracePt t="429450" x="8582025" y="2830513"/>
          <p14:tracePt t="429467" x="8493125" y="2732088"/>
          <p14:tracePt t="429484" x="8439150" y="2687638"/>
          <p14:tracePt t="429500" x="8402638" y="2652713"/>
          <p14:tracePt t="429517" x="8340725" y="2598738"/>
          <p14:tracePt t="429535" x="8259763" y="2544763"/>
          <p14:tracePt t="429551" x="8197850" y="2517775"/>
          <p14:tracePt t="429570" x="8081963" y="2500313"/>
          <p14:tracePt t="429586" x="8018463" y="2482850"/>
          <p14:tracePt t="429602" x="7947025" y="2482850"/>
          <p14:tracePt t="429618" x="7850188" y="2492375"/>
          <p14:tracePt t="429635" x="7769225" y="2517775"/>
          <p14:tracePt t="429651" x="7688263" y="2554288"/>
          <p14:tracePt t="429668" x="7599363" y="2581275"/>
          <p14:tracePt t="429686" x="7483475" y="2643188"/>
          <p14:tracePt t="429702" x="7358063" y="2732088"/>
          <p14:tracePt t="429720" x="7170738" y="2874963"/>
          <p14:tracePt t="429735" x="7081838" y="2973388"/>
          <p14:tracePt t="429752" x="7018338" y="3116263"/>
          <p14:tracePt t="429768" x="6992938" y="3268663"/>
          <p14:tracePt t="429785" x="6965950" y="3402013"/>
          <p14:tracePt t="429801" x="6938963" y="3509963"/>
          <p14:tracePt t="429819" x="6921500" y="3662363"/>
          <p14:tracePt t="429834" x="6921500" y="3768725"/>
          <p14:tracePt t="429851" x="6938963" y="3857625"/>
          <p14:tracePt t="429867" x="6983413" y="3973513"/>
          <p14:tracePt t="429885" x="7027863" y="4108450"/>
          <p14:tracePt t="429901" x="7072313" y="4241800"/>
          <p14:tracePt t="429918" x="7170738" y="4411663"/>
          <p14:tracePt t="429935" x="7313613" y="4608513"/>
          <p14:tracePt t="429951" x="7439025" y="4733925"/>
          <p14:tracePt t="429969" x="7759700" y="4948238"/>
          <p14:tracePt t="429987" x="7929563" y="5045075"/>
          <p14:tracePt t="430003" x="8161338" y="5153025"/>
          <p14:tracePt t="430018" x="8375650" y="5241925"/>
          <p14:tracePt t="430035" x="8616950" y="5278438"/>
          <p14:tracePt t="430051" x="8786813" y="5278438"/>
          <p14:tracePt t="430068" x="8902700" y="5241925"/>
          <p14:tracePt t="430086" x="9018588" y="5187950"/>
          <p14:tracePt t="430101" x="9082088" y="5153025"/>
          <p14:tracePt t="430118" x="9136063" y="5072063"/>
          <p14:tracePt t="430135" x="9136063" y="4992688"/>
          <p14:tracePt t="430151" x="9136063" y="4884738"/>
          <p14:tracePt t="430168" x="9136063" y="4768850"/>
          <p14:tracePt t="430185" x="9136063" y="4635500"/>
          <p14:tracePt t="430202" x="9136063" y="4438650"/>
          <p14:tracePt t="430220" x="9136063" y="4170363"/>
          <p14:tracePt t="430236" x="9117013" y="3965575"/>
          <p14:tracePt t="430251" x="9064625" y="3741738"/>
          <p14:tracePt t="430267" x="8956675" y="3527425"/>
          <p14:tracePt t="430284" x="8850313" y="3340100"/>
          <p14:tracePt t="430301" x="8732838" y="3170238"/>
          <p14:tracePt t="430317" x="8661400" y="3071813"/>
          <p14:tracePt t="430334" x="8589963" y="2992438"/>
          <p14:tracePt t="430351" x="8528050" y="2911475"/>
          <p14:tracePt t="430367" x="8501063" y="2894013"/>
          <p14:tracePt t="430384" x="8447088" y="2830513"/>
          <p14:tracePt t="430400" x="8394700" y="2778125"/>
          <p14:tracePt t="430417" x="8350250" y="2741613"/>
          <p14:tracePt t="430434" x="8313738" y="2714625"/>
          <p14:tracePt t="430451" x="8259763" y="2697163"/>
          <p14:tracePt t="430467" x="8215313" y="2670175"/>
          <p14:tracePt t="430486" x="8116888" y="2652713"/>
          <p14:tracePt t="430502" x="8018463" y="2652713"/>
          <p14:tracePt t="430518" x="7912100" y="2660650"/>
          <p14:tracePt t="430535" x="7823200" y="2679700"/>
          <p14:tracePt t="430552" x="7715250" y="2706688"/>
          <p14:tracePt t="430568" x="7599363" y="2741613"/>
          <p14:tracePt t="430585" x="7500938" y="2813050"/>
          <p14:tracePt t="430602" x="7421563" y="2884488"/>
          <p14:tracePt t="430618" x="7304088" y="3009900"/>
          <p14:tracePt t="430635" x="7242175" y="3108325"/>
          <p14:tracePt t="430651" x="7180263" y="3224213"/>
          <p14:tracePt t="430668" x="7135813" y="3340100"/>
          <p14:tracePt t="430686" x="7108825" y="3492500"/>
          <p14:tracePt t="430702" x="7089775" y="3625850"/>
          <p14:tracePt t="430719" x="7081838" y="3786188"/>
          <p14:tracePt t="430737" x="7108825" y="3902075"/>
          <p14:tracePt t="430753" x="7135813" y="4054475"/>
          <p14:tracePt t="430769" x="7242175" y="4268788"/>
          <p14:tracePt t="430786" x="7340600" y="4384675"/>
          <p14:tracePt t="430802" x="7429500" y="4492625"/>
          <p14:tracePt t="430818" x="7527925" y="4581525"/>
          <p14:tracePt t="430835" x="7635875" y="4670425"/>
          <p14:tracePt t="430851" x="7759700" y="4759325"/>
          <p14:tracePt t="430868" x="7939088" y="4884738"/>
          <p14:tracePt t="430884" x="8045450" y="4911725"/>
          <p14:tracePt t="430901" x="8161338" y="4921250"/>
          <p14:tracePt t="430917" x="8251825" y="4921250"/>
          <p14:tracePt t="430935" x="8358188" y="4921250"/>
          <p14:tracePt t="430951" x="8447088" y="4894263"/>
          <p14:tracePt t="430967" x="8528050" y="4867275"/>
          <p14:tracePt t="430984" x="8589963" y="4840288"/>
          <p14:tracePt t="431001" x="8653463" y="4778375"/>
          <p14:tracePt t="431018" x="8707438" y="4706938"/>
          <p14:tracePt t="431034" x="8732838" y="4625975"/>
          <p14:tracePt t="431052" x="8778875" y="4492625"/>
          <p14:tracePt t="431068" x="8804275" y="4313238"/>
          <p14:tracePt t="431085" x="8823325" y="4116388"/>
          <p14:tracePt t="431102" x="8823325" y="3902075"/>
          <p14:tracePt t="431120" x="8804275" y="3536950"/>
          <p14:tracePt t="431135" x="8759825" y="3241675"/>
          <p14:tracePt t="431152" x="8732838" y="2992438"/>
          <p14:tracePt t="431169" x="8697913" y="2795588"/>
          <p14:tracePt t="431185" x="8626475" y="2589213"/>
          <p14:tracePt t="431202" x="8564563" y="2428875"/>
          <p14:tracePt t="431218" x="8501063" y="2286000"/>
          <p14:tracePt t="431236" x="8375650" y="2160588"/>
          <p14:tracePt t="431252" x="8340725" y="2125663"/>
          <p14:tracePt t="431268" x="8313738" y="2125663"/>
          <p14:tracePt t="431285" x="8269288" y="2125663"/>
          <p14:tracePt t="431302" x="8197850" y="2125663"/>
          <p14:tracePt t="431319" x="8108950" y="2143125"/>
          <p14:tracePt t="431322" x="8054975" y="2152650"/>
          <p14:tracePt t="431335" x="7993063" y="2170113"/>
          <p14:tracePt t="431352" x="7885113" y="2197100"/>
          <p14:tracePt t="431370" x="7653338" y="2241550"/>
          <p14:tracePt t="431387" x="7554913" y="2268538"/>
          <p14:tracePt t="431402" x="7483475" y="2295525"/>
          <p14:tracePt t="431418" x="7429500" y="2322513"/>
          <p14:tracePt t="431435" x="7402513" y="2339975"/>
          <p14:tracePt t="431451" x="7367588" y="2357438"/>
          <p14:tracePt t="431468" x="7350125" y="2384425"/>
          <p14:tracePt t="431486" x="7313613" y="2428875"/>
          <p14:tracePt t="431503" x="7304088" y="2455863"/>
          <p14:tracePt t="431520" x="7296150" y="2500313"/>
          <p14:tracePt t="431534" x="7269163" y="2554288"/>
          <p14:tracePt t="431551" x="7269163" y="2625725"/>
          <p14:tracePt t="431568" x="7269163" y="2732088"/>
          <p14:tracePt t="431584" x="7269163" y="2840038"/>
          <p14:tracePt t="431601" x="7304088" y="3044825"/>
          <p14:tracePt t="431617" x="7358063" y="3224213"/>
          <p14:tracePt t="431635" x="7421563" y="3509963"/>
          <p14:tracePt t="431652" x="7510463" y="3714750"/>
          <p14:tracePt t="431669" x="7589838" y="3876675"/>
          <p14:tracePt t="431686" x="7697788" y="4064000"/>
          <p14:tracePt t="431702" x="7813675" y="4259263"/>
          <p14:tracePt t="431719" x="7956550" y="4473575"/>
          <p14:tracePt t="431736" x="8099425" y="4687888"/>
          <p14:tracePt t="431752" x="8313738" y="5010150"/>
          <p14:tracePt t="431769" x="8447088" y="5126038"/>
          <p14:tracePt t="431785" x="8564563" y="5187950"/>
          <p14:tracePt t="431802" x="8626475" y="5207000"/>
          <p14:tracePt t="431819" x="8680450" y="5207000"/>
          <p14:tracePt t="431835" x="8751888" y="5207000"/>
          <p14:tracePt t="431851" x="8850313" y="5180013"/>
          <p14:tracePt t="431868" x="8929688" y="5072063"/>
          <p14:tracePt t="431885" x="9090025" y="4778375"/>
          <p14:tracePt t="431901" x="9136063" y="4456113"/>
          <p14:tracePt t="431917" x="9136063" y="4044950"/>
          <p14:tracePt t="431934" x="9136063" y="3741738"/>
          <p14:tracePt t="431953" x="9109075" y="3429000"/>
          <p14:tracePt t="431968" x="9018588" y="3152775"/>
          <p14:tracePt t="431985" x="8966200" y="2921000"/>
          <p14:tracePt t="432002" x="8894763" y="2714625"/>
          <p14:tracePt t="432019" x="8732838" y="2374900"/>
          <p14:tracePt t="432036" x="8589963" y="2160588"/>
          <p14:tracePt t="432052" x="8412163" y="1992313"/>
          <p14:tracePt t="432069" x="8242300" y="1866900"/>
          <p14:tracePt t="432085" x="8054975" y="1768475"/>
          <p14:tracePt t="432102" x="7929563" y="1687513"/>
          <p14:tracePt t="432120" x="7769225" y="1562100"/>
          <p14:tracePt t="432137" x="7688263" y="1490663"/>
          <p14:tracePt t="432152" x="7608888" y="1438275"/>
          <p14:tracePt t="432169" x="7527925" y="1393825"/>
          <p14:tracePt t="432186" x="7493000" y="1374775"/>
          <p14:tracePt t="432202" x="7439025" y="1366838"/>
          <p14:tracePt t="432219" x="7394575" y="1366838"/>
          <p14:tracePt t="432235" x="7358063" y="1366838"/>
          <p14:tracePt t="432253" x="7331075" y="1366838"/>
          <p14:tracePt t="432269" x="7304088" y="1366838"/>
          <p14:tracePt t="432301" x="7296150" y="1366838"/>
          <p14:tracePt t="432339" x="7286625" y="1374775"/>
          <p14:tracePt t="432355" x="7278688" y="1411288"/>
          <p14:tracePt t="432361" x="7259638" y="1465263"/>
          <p14:tracePt t="432369" x="7251700" y="1517650"/>
          <p14:tracePt t="432384" x="7232650" y="1562100"/>
          <p14:tracePt t="432402" x="7224713" y="1679575"/>
          <p14:tracePt t="432418" x="7224713" y="1704975"/>
          <p14:tracePt t="432434" x="7224713" y="1714500"/>
          <p14:tracePt t="439371" x="7215188" y="1724025"/>
          <p14:tracePt t="439387" x="7143750" y="1857375"/>
          <p14:tracePt t="439404" x="7018338" y="2063750"/>
          <p14:tracePt t="439421" x="6911975" y="2278063"/>
          <p14:tracePt t="439435" x="6840538" y="2384425"/>
          <p14:tracePt t="439454" x="6626225" y="2544763"/>
          <p14:tracePt t="439470" x="6554788" y="2581275"/>
          <p14:tracePt t="439487" x="6483350" y="2625725"/>
          <p14:tracePt t="439505" x="6421438" y="2679700"/>
          <p14:tracePt t="439519" x="6303963" y="2751138"/>
          <p14:tracePt t="439536" x="6116638" y="2849563"/>
          <p14:tracePt t="439552" x="5813425" y="2965450"/>
          <p14:tracePt t="439569" x="5518150" y="3036888"/>
          <p14:tracePt t="439586" x="5197475" y="3071813"/>
          <p14:tracePt t="439602" x="5108575" y="3071813"/>
          <p14:tracePt t="439618" x="5027613" y="3054350"/>
          <p14:tracePt t="439635" x="4921250" y="3044825"/>
          <p14:tracePt t="439651" x="4776788" y="3044825"/>
          <p14:tracePt t="439669" x="4643438" y="3063875"/>
          <p14:tracePt t="439685" x="4581525" y="3089275"/>
          <p14:tracePt t="439702" x="4545013" y="3116263"/>
          <p14:tracePt t="439719" x="4527550" y="3179763"/>
          <p14:tracePt t="439735" x="4510088" y="3278188"/>
          <p14:tracePt t="439752" x="4518025" y="3402013"/>
          <p14:tracePt t="439768" x="4581525" y="3563938"/>
          <p14:tracePt t="439785" x="4687888" y="3670300"/>
          <p14:tracePt t="439802" x="4822825" y="3714750"/>
          <p14:tracePt t="439818" x="5072063" y="3751263"/>
          <p14:tracePt t="439820" x="5214938" y="3751263"/>
          <p14:tracePt t="439835" x="5384800" y="3741738"/>
          <p14:tracePt t="439852" x="5894388" y="3662363"/>
          <p14:tracePt t="439868" x="6126163" y="3536950"/>
          <p14:tracePt t="439885" x="6188075" y="3375025"/>
          <p14:tracePt t="439901" x="6207125" y="3135313"/>
          <p14:tracePt t="439918" x="6197600" y="2849563"/>
          <p14:tracePt t="439936" x="6099175" y="2536825"/>
          <p14:tracePt t="439953" x="6064250" y="2482850"/>
          <p14:tracePt t="439969" x="6045200" y="2473325"/>
          <p14:tracePt t="439987" x="6018213" y="2473325"/>
          <p14:tracePt t="440005" x="5965825" y="2554288"/>
          <p14:tracePt t="440020" x="5875338" y="2724150"/>
          <p14:tracePt t="440036" x="5830888" y="2928938"/>
          <p14:tracePt t="440052" x="5778500" y="3125788"/>
          <p14:tracePt t="440069" x="5759450" y="3303588"/>
          <p14:tracePt t="440085" x="5759450" y="3500438"/>
          <p14:tracePt t="440102" x="5759450" y="3724275"/>
          <p14:tracePt t="440119" x="5778500" y="3813175"/>
          <p14:tracePt t="440135" x="5830888" y="3894138"/>
          <p14:tracePt t="440152" x="5911850" y="3965575"/>
          <p14:tracePt t="440168" x="5992813" y="3992563"/>
          <p14:tracePt t="440185" x="6072188" y="3992563"/>
          <p14:tracePt t="440203" x="6242050" y="3921125"/>
          <p14:tracePt t="440219" x="6323013" y="3840163"/>
          <p14:tracePt t="440236" x="6429375" y="3652838"/>
          <p14:tracePt t="440252" x="6483350" y="3357563"/>
          <p14:tracePt t="440269" x="6483350" y="3143250"/>
          <p14:tracePt t="440285" x="6446838" y="2982913"/>
          <p14:tracePt t="440302" x="6330950" y="2857500"/>
          <p14:tracePt t="440319" x="6143625" y="2751138"/>
          <p14:tracePt t="440322" x="6037263" y="2697163"/>
          <p14:tracePt t="440337" x="5786438" y="2625725"/>
          <p14:tracePt t="440353" x="5616575" y="2608263"/>
          <p14:tracePt t="440369" x="5473700" y="2643188"/>
          <p14:tracePt t="440386" x="5394325" y="2714625"/>
          <p14:tracePt t="440402" x="5349875" y="2874963"/>
          <p14:tracePt t="440419" x="5259388" y="3197225"/>
          <p14:tracePt t="440436" x="5160963" y="3536950"/>
          <p14:tracePt t="440452" x="5081588" y="3876675"/>
          <p14:tracePt t="440469" x="5027613" y="4313238"/>
          <p14:tracePt t="440487" x="5054600" y="4581525"/>
          <p14:tracePt t="440504" x="5143500" y="4795838"/>
          <p14:tracePt t="440520" x="5278438" y="4983163"/>
          <p14:tracePt t="440536" x="5429250" y="5099050"/>
          <p14:tracePt t="440552" x="5635625" y="5170488"/>
          <p14:tracePt t="440569" x="5902325" y="5224463"/>
          <p14:tracePt t="440586" x="6126163" y="5241925"/>
          <p14:tracePt t="440603" x="6518275" y="5197475"/>
          <p14:tracePt t="440619" x="6796088" y="5064125"/>
          <p14:tracePt t="440636" x="6983413" y="4849813"/>
          <p14:tracePt t="440652" x="7089775" y="4545013"/>
          <p14:tracePt t="440669" x="7126288" y="4206875"/>
          <p14:tracePt t="440686" x="7081838" y="3867150"/>
          <p14:tracePt t="440703" x="6938963" y="3455988"/>
          <p14:tracePt t="440719" x="6732588" y="3143250"/>
          <p14:tracePt t="440735" x="6357938" y="2867025"/>
          <p14:tracePt t="440754" x="6188075" y="2732088"/>
          <p14:tracePt t="440770" x="6064250" y="2616200"/>
          <p14:tracePt t="440786" x="5983288" y="2581275"/>
          <p14:tracePt t="440803" x="5921375" y="2554288"/>
          <p14:tracePt t="440820" x="5857875" y="2554288"/>
          <p14:tracePt t="440824" x="5822950" y="2554288"/>
          <p14:tracePt t="440838" x="5724525" y="2571750"/>
          <p14:tracePt t="440854" x="5635625" y="2598738"/>
          <p14:tracePt t="440870" x="5537200" y="2625725"/>
          <p14:tracePt t="440886" x="5438775" y="2660650"/>
          <p14:tracePt t="440903" x="5340350" y="2724150"/>
          <p14:tracePt t="440920" x="5232400" y="2830513"/>
          <p14:tracePt t="440937" x="5143500" y="2973388"/>
          <p14:tracePt t="440953" x="5072063" y="3160713"/>
          <p14:tracePt t="440970" x="5037138" y="3357563"/>
          <p14:tracePt t="440988" x="5037138" y="3786188"/>
          <p14:tracePt t="441004" x="5064125" y="4010025"/>
          <p14:tracePt t="441020" x="5153025" y="4224338"/>
          <p14:tracePt t="441037" x="5259388" y="4456113"/>
          <p14:tracePt t="441053" x="5429250" y="4714875"/>
          <p14:tracePt t="441070" x="5554663" y="4849813"/>
          <p14:tracePt t="441087" x="5724525" y="4911725"/>
          <p14:tracePt t="441103" x="5830888" y="4902200"/>
          <p14:tracePt t="441119" x="5946775" y="4857750"/>
          <p14:tracePt t="441135" x="6072188" y="4751388"/>
          <p14:tracePt t="441152" x="6242050" y="4527550"/>
          <p14:tracePt t="441168" x="6384925" y="4295775"/>
          <p14:tracePt t="441185" x="6510338" y="4037013"/>
          <p14:tracePt t="441202" x="6572250" y="3724275"/>
          <p14:tracePt t="441218" x="6589713" y="3429000"/>
          <p14:tracePt t="441235" x="6564313" y="3160713"/>
          <p14:tracePt t="441252" x="6402388" y="2849563"/>
          <p14:tracePt t="441268" x="6207125" y="2670175"/>
          <p14:tracePt t="441285" x="5992813" y="2544763"/>
          <p14:tracePt t="441302" x="5813425" y="2473325"/>
          <p14:tracePt t="441320" x="5732463" y="2446338"/>
          <p14:tracePt t="441338" x="5616575" y="2455863"/>
          <p14:tracePt t="441354" x="5554663" y="2465388"/>
          <p14:tracePt t="441370" x="5473700" y="2509838"/>
          <p14:tracePt t="441386" x="5394325" y="2563813"/>
          <p14:tracePt t="441403" x="5313363" y="2643188"/>
          <p14:tracePt t="441419" x="5232400" y="2786063"/>
          <p14:tracePt t="441438" x="5126038" y="3017838"/>
          <p14:tracePt t="441453" x="5010150" y="3322638"/>
          <p14:tracePt t="441471" x="4921250" y="3643313"/>
          <p14:tracePt t="441488" x="4921250" y="3679825"/>
          <p14:tracePt t="441542" x="4965700" y="3625850"/>
          <p14:tracePt t="441551" x="5000625" y="3581400"/>
          <p14:tracePt t="441559" x="5054600" y="3527425"/>
          <p14:tracePt t="441570" x="5099050" y="3465513"/>
          <p14:tracePt t="441586" x="5143500" y="3322638"/>
          <p14:tracePt t="441603" x="5207000" y="3108325"/>
          <p14:tracePt t="441619" x="5232400" y="3000375"/>
          <p14:tracePt t="441636" x="5232400" y="2921000"/>
          <p14:tracePt t="441652" x="5232400" y="2874963"/>
          <p14:tracePt t="441669" x="5232400" y="2857500"/>
          <p14:tracePt t="441686" x="5214938" y="2840038"/>
          <p14:tracePt t="441702" x="5197475" y="2830513"/>
          <p14:tracePt t="441719" x="5180013" y="2830513"/>
          <p14:tracePt t="441736" x="5170488" y="2830513"/>
          <p14:tracePt t="441792" x="5153025" y="2840038"/>
          <p14:tracePt t="441801" x="5143500" y="2874963"/>
          <p14:tracePt t="441809" x="5116513" y="2938463"/>
          <p14:tracePt t="441820" x="5081588" y="3036888"/>
          <p14:tracePt t="441837" x="5027613" y="3241675"/>
          <p14:tracePt t="441853" x="4983163" y="3446463"/>
          <p14:tracePt t="441869" x="4929188" y="3724275"/>
          <p14:tracePt t="441886" x="4929188" y="3921125"/>
          <p14:tracePt t="441902" x="4956175" y="4143375"/>
          <p14:tracePt t="441919" x="4992688" y="4384675"/>
          <p14:tracePt t="441936" x="5027613" y="4591050"/>
          <p14:tracePt t="441952" x="5037138" y="4759325"/>
          <p14:tracePt t="441969" x="5054600" y="4884738"/>
          <p14:tracePt t="441988" x="5081588" y="5000625"/>
          <p14:tracePt t="442004" x="5108575" y="5072063"/>
          <p14:tracePt t="442020" x="5116513" y="5099050"/>
          <p14:tracePt t="442036" x="5126038" y="5143500"/>
          <p14:tracePt t="442052" x="5143500" y="5170488"/>
          <p14:tracePt t="442069" x="5170488" y="5187950"/>
          <p14:tracePt t="442086" x="5187950" y="5207000"/>
          <p14:tracePt t="442102" x="5207000" y="5214938"/>
          <p14:tracePt t="442119" x="5241925" y="5214938"/>
          <p14:tracePt t="442135" x="5357813" y="5224463"/>
          <p14:tracePt t="442153" x="5465763" y="5197475"/>
          <p14:tracePt t="442170" x="5643563" y="5162550"/>
          <p14:tracePt t="442188" x="5849938" y="5116513"/>
          <p14:tracePt t="442203" x="5983288" y="5081588"/>
          <p14:tracePt t="442220" x="6081713" y="5045075"/>
          <p14:tracePt t="442237" x="6143625" y="5019675"/>
          <p14:tracePt t="442255" x="6188075" y="4992688"/>
          <p14:tracePt t="442270" x="6197600" y="4992688"/>
          <p14:tracePt t="442287" x="6207125" y="4992688"/>
          <p14:tracePt t="442373" x="6207125" y="4956175"/>
          <p14:tracePt t="442381" x="6207125" y="4921250"/>
          <p14:tracePt t="442389" x="6188075" y="4884738"/>
          <p14:tracePt t="442403" x="6180138" y="4805363"/>
          <p14:tracePt t="442420" x="6153150" y="4741863"/>
          <p14:tracePt t="442437" x="6126163" y="4679950"/>
          <p14:tracePt t="442453" x="6099175" y="4598988"/>
          <p14:tracePt t="442470" x="6089650" y="4519613"/>
          <p14:tracePt t="442488" x="6064250" y="4402138"/>
          <p14:tracePt t="442504" x="6037263" y="4313238"/>
          <p14:tracePt t="442520" x="6010275" y="4179888"/>
          <p14:tracePt t="442536" x="5992813" y="4044950"/>
          <p14:tracePt t="442552" x="5983288" y="3956050"/>
          <p14:tracePt t="442569" x="5965825" y="3849688"/>
          <p14:tracePt t="442586" x="5965825" y="3741738"/>
          <p14:tracePt t="442603" x="5965825" y="3652838"/>
          <p14:tracePt t="442619" x="5965825" y="3571875"/>
          <p14:tracePt t="442636" x="5973763" y="3482975"/>
          <p14:tracePt t="442652" x="5973763" y="3402013"/>
          <p14:tracePt t="442669" x="5938838" y="3286125"/>
          <p14:tracePt t="442686" x="5929313" y="3206750"/>
          <p14:tracePt t="442703" x="5902325" y="3135313"/>
          <p14:tracePt t="442719" x="5875338" y="3054350"/>
          <p14:tracePt t="442736" x="5849938" y="3017838"/>
          <p14:tracePt t="442753" x="5830888" y="2973388"/>
          <p14:tracePt t="442770" x="5822950" y="2955925"/>
          <p14:tracePt t="442786" x="5813425" y="2911475"/>
          <p14:tracePt t="442802" x="5795963" y="2857500"/>
          <p14:tracePt t="442819" x="5786438" y="2813050"/>
          <p14:tracePt t="442836" x="5778500" y="2778125"/>
          <p14:tracePt t="442853" x="5778500" y="2759075"/>
          <p14:tracePt t="442869" x="5768975" y="2741613"/>
          <p14:tracePt t="442886" x="5759450" y="2724150"/>
          <p14:tracePt t="442904" x="5732463" y="2687638"/>
          <p14:tracePt t="442919" x="5715000" y="2670175"/>
          <p14:tracePt t="442936" x="5707063" y="2652713"/>
          <p14:tracePt t="442953" x="5697538" y="2652713"/>
          <p14:tracePt t="442969" x="5688013" y="2625725"/>
          <p14:tracePt t="442986" x="5670550" y="2625725"/>
          <p14:tracePt t="443003" x="5653088" y="2616200"/>
          <p14:tracePt t="443020" x="5626100" y="2608263"/>
          <p14:tracePt t="443036" x="5599113" y="2608263"/>
          <p14:tracePt t="443052" x="5581650" y="2608263"/>
          <p14:tracePt t="443069" x="5564188" y="2608263"/>
          <p14:tracePt t="443086" x="5545138" y="2616200"/>
          <p14:tracePt t="443102" x="5510213" y="2635250"/>
          <p14:tracePt t="443119" x="5492750" y="2635250"/>
          <p14:tracePt t="443136" x="5465763" y="2643188"/>
          <p14:tracePt t="443153" x="5429250" y="2652713"/>
          <p14:tracePt t="443169" x="5367338" y="2679700"/>
          <p14:tracePt t="443186" x="5286375" y="2706688"/>
          <p14:tracePt t="443203" x="5207000" y="2714625"/>
          <p14:tracePt t="443220" x="5160963" y="2724150"/>
          <p14:tracePt t="443236" x="5143500" y="2724150"/>
          <p14:tracePt t="443253" x="5135563" y="2724150"/>
          <p14:tracePt t="443269" x="5099050" y="2724150"/>
          <p14:tracePt t="443286" x="5089525" y="2724150"/>
          <p14:tracePt t="443303" x="5081588" y="2724150"/>
          <p14:tracePt t="443320" x="5072063" y="2724150"/>
          <p14:tracePt t="443337" x="5064125" y="2741613"/>
          <p14:tracePt t="443353" x="5045075" y="2768600"/>
          <p14:tracePt t="443369" x="5037138" y="2786063"/>
          <p14:tracePt t="443386" x="5018088" y="2803525"/>
          <p14:tracePt t="443403" x="4992688" y="2894013"/>
          <p14:tracePt t="443419" x="4965700" y="2973388"/>
          <p14:tracePt t="443436" x="4938713" y="3044825"/>
          <p14:tracePt t="443453" x="4921250" y="3116263"/>
          <p14:tracePt t="443469" x="4902200" y="3187700"/>
          <p14:tracePt t="443486" x="4894263" y="3268663"/>
          <p14:tracePt t="443503" x="4875213" y="3349625"/>
          <p14:tracePt t="443519" x="4875213" y="3438525"/>
          <p14:tracePt t="443536" x="4867275" y="3544888"/>
          <p14:tracePt t="443553" x="4867275" y="3724275"/>
          <p14:tracePt t="443570" x="4867275" y="3830638"/>
          <p14:tracePt t="443586" x="4867275" y="3902075"/>
          <p14:tracePt t="443603" x="4867275" y="3948113"/>
          <p14:tracePt t="443619" x="4867275" y="4000500"/>
          <p14:tracePt t="443636" x="4867275" y="4019550"/>
          <p14:tracePt t="443653" x="4867275" y="4071938"/>
          <p14:tracePt t="443669" x="4867275" y="4152900"/>
          <p14:tracePt t="443686" x="4894263" y="4259263"/>
          <p14:tracePt t="443702" x="4921250" y="4394200"/>
          <p14:tracePt t="443720" x="4946650" y="4500563"/>
          <p14:tracePt t="443736" x="4973638" y="4581525"/>
          <p14:tracePt t="443753" x="5000625" y="4635500"/>
          <p14:tracePt t="443770" x="5018088" y="4662488"/>
          <p14:tracePt t="443788" x="5054600" y="4706938"/>
          <p14:tracePt t="443804" x="5072063" y="4724400"/>
          <p14:tracePt t="443820" x="5108575" y="4759325"/>
          <p14:tracePt t="443836" x="5126038" y="4795838"/>
          <p14:tracePt t="443853" x="5153025" y="4813300"/>
          <p14:tracePt t="443870" x="5160963" y="4830763"/>
          <p14:tracePt t="443886" x="5180013" y="4849813"/>
          <p14:tracePt t="443904" x="5207000" y="4867275"/>
          <p14:tracePt t="443921" x="5232400" y="4876800"/>
          <p14:tracePt t="443937" x="5251450" y="4884738"/>
          <p14:tracePt t="443953" x="5268913" y="4884738"/>
          <p14:tracePt t="443970" x="5303838" y="4884738"/>
          <p14:tracePt t="443987" x="5349875" y="4884738"/>
          <p14:tracePt t="444003" x="5367338" y="4867275"/>
          <p14:tracePt t="444020" x="5384800" y="4867275"/>
          <p14:tracePt t="444038" x="5421313" y="4857750"/>
          <p14:tracePt t="444054" x="5438775" y="4849813"/>
          <p14:tracePt t="444070" x="5473700" y="4840288"/>
          <p14:tracePt t="444086" x="5500688" y="4830763"/>
          <p14:tracePt t="444103" x="5518150" y="4822825"/>
          <p14:tracePt t="444119" x="5545138" y="4813300"/>
          <p14:tracePt t="444136" x="5564188" y="4786313"/>
          <p14:tracePt t="444152" x="5581650" y="4768850"/>
          <p14:tracePt t="444169" x="5616575" y="4714875"/>
          <p14:tracePt t="444185" x="5643563" y="4652963"/>
          <p14:tracePt t="444202" x="5670550" y="4598988"/>
          <p14:tracePt t="444219" x="5688013" y="4554538"/>
          <p14:tracePt t="444235" x="5697538" y="4510088"/>
          <p14:tracePt t="444252" x="5724525" y="4429125"/>
          <p14:tracePt t="444269" x="5724525" y="4357688"/>
          <p14:tracePt t="444285" x="5724525" y="4251325"/>
          <p14:tracePt t="444302" x="5707063" y="4152900"/>
          <p14:tracePt t="444321" x="5670550" y="4010025"/>
          <p14:tracePt t="444337" x="5653088" y="3911600"/>
          <p14:tracePt t="444353" x="5626100" y="3849688"/>
          <p14:tracePt t="444369" x="5599113" y="3768725"/>
          <p14:tracePt t="444386" x="5589588" y="3697288"/>
          <p14:tracePt t="444403" x="5564188" y="3598863"/>
          <p14:tracePt t="444420" x="5554663" y="3517900"/>
          <p14:tracePt t="444438" x="5537200" y="3482975"/>
          <p14:tracePt t="444454" x="5527675" y="3438525"/>
          <p14:tracePt t="444470" x="5510213" y="3375025"/>
          <p14:tracePt t="444487" x="5510213" y="3295650"/>
          <p14:tracePt t="444504" x="5518150" y="3232150"/>
          <p14:tracePt t="444520" x="5527675" y="3197225"/>
          <p14:tracePt t="444539" x="5554663" y="3170238"/>
          <p14:tracePt t="444555" x="5581650" y="3152775"/>
          <p14:tracePt t="444571" x="5599113" y="3135313"/>
          <p14:tracePt t="444587" x="5661025" y="3089275"/>
          <p14:tracePt t="444603" x="5803900" y="3009900"/>
          <p14:tracePt t="444620" x="5983288" y="2928938"/>
          <p14:tracePt t="444637" x="6242050" y="2803525"/>
          <p14:tracePt t="444653" x="6589713" y="2660650"/>
          <p14:tracePt t="444670" x="6983413" y="2527300"/>
          <p14:tracePt t="444688" x="7466013" y="2278063"/>
          <p14:tracePt t="444704" x="7635875" y="2143125"/>
          <p14:tracePt t="444720" x="7724775" y="2036763"/>
          <p14:tracePt t="444737" x="7759700" y="1955800"/>
          <p14:tracePt t="444754" x="7786688" y="1884363"/>
          <p14:tracePt t="444770" x="7804150" y="1803400"/>
          <p14:tracePt t="444789" x="7831138" y="1670050"/>
          <p14:tracePt t="444805" x="7831138" y="1562100"/>
          <p14:tracePt t="444820" x="7831138" y="1490663"/>
          <p14:tracePt t="444838" x="7831138" y="1438275"/>
          <p14:tracePt t="444853" x="7823200" y="1411288"/>
          <p14:tracePt t="444869" x="7813675" y="1384300"/>
          <p14:tracePt t="444886" x="7804150" y="1366838"/>
          <p14:tracePt t="444902" x="7796213" y="1347788"/>
          <p14:tracePt t="444919" x="7786688" y="1339850"/>
          <p14:tracePt t="444936" x="7778750" y="1322388"/>
          <p14:tracePt t="444952" x="7742238" y="1322388"/>
          <p14:tracePt t="444969" x="7724775" y="1330325"/>
          <p14:tracePt t="444985" x="7707313" y="1330325"/>
          <p14:tracePt t="445003" x="7680325" y="1339850"/>
          <p14:tracePt t="445019" x="7653338" y="1357313"/>
          <p14:tracePt t="445038" x="7608888" y="1446213"/>
          <p14:tracePt t="445055" x="7589838" y="1527175"/>
          <p14:tracePt t="445070" x="7572375" y="1616075"/>
          <p14:tracePt t="445087" x="7564438" y="1697038"/>
          <p14:tracePt t="445103" x="7545388" y="1768475"/>
          <p14:tracePt t="445120" x="7537450" y="1849438"/>
          <p14:tracePt t="445137" x="7537450" y="1928813"/>
          <p14:tracePt t="445153" x="7518400" y="2000250"/>
          <p14:tracePt t="445170" x="7493000" y="2081213"/>
          <p14:tracePt t="445189" x="7429500" y="2206625"/>
          <p14:tracePt t="445205" x="7358063" y="2268538"/>
          <p14:tracePt t="445220" x="7286625" y="2295525"/>
          <p14:tracePt t="445236" x="7188200" y="2303463"/>
          <p14:tracePt t="445254" x="7099300" y="2303463"/>
          <p14:tracePt t="445270" x="6973888" y="2303463"/>
          <p14:tracePt t="445287" x="6796088" y="2268538"/>
          <p14:tracePt t="445305" x="6465888" y="2197100"/>
          <p14:tracePt t="445321" x="6286500" y="2170113"/>
          <p14:tracePt t="445336" x="6089650" y="2152650"/>
          <p14:tracePt t="445353" x="5894388" y="2160588"/>
          <p14:tracePt t="445369" x="5688013" y="2224088"/>
          <p14:tracePt t="445386" x="5545138" y="2303463"/>
          <p14:tracePt t="445403" x="5483225" y="2384425"/>
          <p14:tracePt t="445419" x="5411788" y="2492375"/>
          <p14:tracePt t="445436" x="5330825" y="2608263"/>
          <p14:tracePt t="445454" x="5197475" y="2857500"/>
          <p14:tracePt t="445470" x="5135563" y="3017838"/>
          <p14:tracePt t="445486" x="5108575" y="3170238"/>
          <p14:tracePt t="445504" x="5081588" y="3286125"/>
          <p14:tracePt t="445520" x="5045075" y="3421063"/>
          <p14:tracePt t="445537" x="5037138" y="3527425"/>
          <p14:tracePt t="445553" x="5037138" y="3635375"/>
          <p14:tracePt t="445571" x="5180013" y="3697288"/>
          <p14:tracePt t="445587" x="5322888" y="3697288"/>
          <p14:tracePt t="445603" x="5564188" y="3687763"/>
          <p14:tracePt t="445620" x="5867400" y="3598863"/>
          <p14:tracePt t="445637" x="6188075" y="3465513"/>
          <p14:tracePt t="445653" x="6537325" y="3313113"/>
          <p14:tracePt t="445670" x="6840538" y="3197225"/>
          <p14:tracePt t="445689" x="7081838" y="3098800"/>
          <p14:tracePt t="445705" x="7170738" y="3071813"/>
          <p14:tracePt t="445721" x="7242175" y="3054350"/>
          <p14:tracePt t="445736" x="7269163" y="3027363"/>
          <p14:tracePt t="445754" x="7296150" y="3009900"/>
          <p14:tracePt t="445770" x="7313613" y="3000375"/>
          <p14:tracePt t="445787" x="7340600" y="2946400"/>
          <p14:tracePt t="445803" x="7358063" y="2901950"/>
          <p14:tracePt t="445820" x="7385050" y="2813050"/>
          <p14:tracePt t="445837" x="7385050" y="2751138"/>
          <p14:tracePt t="445853" x="7385050" y="2697163"/>
          <p14:tracePt t="445870" x="7385050" y="2616200"/>
          <p14:tracePt t="445887" x="7385050" y="2536825"/>
          <p14:tracePt t="445903" x="7358063" y="2465388"/>
          <p14:tracePt t="445920" x="7313613" y="2393950"/>
          <p14:tracePt t="445939" x="7251700" y="2330450"/>
          <p14:tracePt t="445955" x="7232650" y="2312988"/>
          <p14:tracePt t="445971" x="7215188" y="2303463"/>
          <p14:tracePt t="445987" x="7207250" y="2295525"/>
          <p14:tracePt t="446004" x="7188200" y="2295525"/>
          <p14:tracePt t="446020" x="7161213" y="2295525"/>
          <p14:tracePt t="446037" x="7135813" y="2295525"/>
          <p14:tracePt t="446054" x="7108825" y="2295525"/>
          <p14:tracePt t="446070" x="7089775" y="2312988"/>
          <p14:tracePt t="446086" x="7045325" y="2349500"/>
          <p14:tracePt t="446103" x="7027863" y="2393950"/>
          <p14:tracePt t="446119" x="7000875" y="2438400"/>
          <p14:tracePt t="446136" x="6973888" y="2517775"/>
          <p14:tracePt t="446153" x="6965950" y="2581275"/>
          <p14:tracePt t="446169" x="6946900" y="2687638"/>
          <p14:tracePt t="446186" x="6938963" y="2795588"/>
          <p14:tracePt t="446204" x="6938963" y="2955925"/>
          <p14:tracePt t="446220" x="6921500" y="3036888"/>
          <p14:tracePt t="446236" x="6921500" y="3116263"/>
          <p14:tracePt t="446253" x="6921500" y="3187700"/>
          <p14:tracePt t="446269" x="6938963" y="3268663"/>
          <p14:tracePt t="446286" x="6965950" y="3349625"/>
          <p14:tracePt t="446303" x="6973888" y="3421063"/>
          <p14:tracePt t="446319" x="6973888" y="3517900"/>
          <p14:tracePt t="446336" x="6992938" y="3625850"/>
          <p14:tracePt t="446353" x="7000875" y="3786188"/>
          <p14:tracePt t="446369" x="7000875" y="3894138"/>
          <p14:tracePt t="446386" x="7018338" y="4000500"/>
          <p14:tracePt t="446403" x="7037388" y="4108450"/>
          <p14:tracePt t="446419" x="7045325" y="4197350"/>
          <p14:tracePt t="446437" x="7072313" y="4313238"/>
          <p14:tracePt t="446453" x="7099300" y="4421188"/>
          <p14:tracePt t="446470" x="7143750" y="4591050"/>
          <p14:tracePt t="446487" x="7170738" y="4697413"/>
          <p14:tracePt t="446504" x="7197725" y="4795838"/>
          <p14:tracePt t="446520" x="7207250" y="4867275"/>
          <p14:tracePt t="446537" x="7232650" y="4948238"/>
          <p14:tracePt t="446554" x="7259638" y="5027613"/>
          <p14:tracePt t="446570" x="7286625" y="5091113"/>
          <p14:tracePt t="446588" x="7323138" y="5153025"/>
          <p14:tracePt t="446603" x="7331075" y="5162550"/>
          <p14:tracePt t="446620" x="7340600" y="5162550"/>
          <p14:tracePt t="446637" x="7358063" y="5162550"/>
          <p14:tracePt t="446654" x="7385050" y="5126038"/>
          <p14:tracePt t="446671" x="7421563" y="5064125"/>
          <p14:tracePt t="446687" x="7510463" y="4956175"/>
          <p14:tracePt t="446704" x="7643813" y="4687888"/>
          <p14:tracePt t="446721" x="7759700" y="4367213"/>
          <p14:tracePt t="446736" x="7875588" y="4019550"/>
          <p14:tracePt t="446753" x="7912100" y="3778250"/>
          <p14:tracePt t="446770" x="7939088" y="3643313"/>
          <p14:tracePt t="446786" x="7939088" y="3554413"/>
          <p14:tracePt t="446803" x="7929563" y="3473450"/>
          <p14:tracePt t="446819" x="7902575" y="3394075"/>
          <p14:tracePt t="446836" x="7867650" y="3303588"/>
          <p14:tracePt t="446853" x="7823200" y="3187700"/>
          <p14:tracePt t="446869" x="7707313" y="2894013"/>
          <p14:tracePt t="446886" x="7661275" y="2786063"/>
          <p14:tracePt t="446903" x="7616825" y="2706688"/>
          <p14:tracePt t="446920" x="7572375" y="2635250"/>
          <p14:tracePt t="446937" x="7527925" y="2598738"/>
          <p14:tracePt t="446953" x="7500938" y="2581275"/>
          <p14:tracePt t="446971" x="7385050" y="2544763"/>
          <p14:tracePt t="446987" x="7304088" y="2500313"/>
          <p14:tracePt t="447004" x="7197725" y="2473325"/>
          <p14:tracePt t="447020" x="7116763" y="2446338"/>
          <p14:tracePt t="447037" x="7037388" y="2446338"/>
          <p14:tracePt t="447054" x="6946900" y="2465388"/>
          <p14:tracePt t="447070" x="6831013" y="2509838"/>
          <p14:tracePt t="447087" x="6732588" y="2563813"/>
          <p14:tracePt t="447105" x="6608763" y="2687638"/>
          <p14:tracePt t="447121" x="6510338" y="2830513"/>
          <p14:tracePt t="447137" x="6411913" y="3044825"/>
          <p14:tracePt t="447153" x="6303963" y="3232150"/>
          <p14:tracePt t="447170" x="6259513" y="3394075"/>
          <p14:tracePt t="447187" x="6232525" y="3482975"/>
          <p14:tracePt t="447204" x="6215063" y="3563938"/>
          <p14:tracePt t="447220" x="6215063" y="3643313"/>
          <p14:tracePt t="447237" x="6232525" y="3786188"/>
          <p14:tracePt t="447254" x="6269038" y="3948113"/>
          <p14:tracePt t="447270" x="6313488" y="4081463"/>
          <p14:tracePt t="447286" x="6375400" y="4214813"/>
          <p14:tracePt t="447303" x="6465888" y="4340225"/>
          <p14:tracePt t="447319" x="6537325" y="4421188"/>
          <p14:tracePt t="447336" x="6616700" y="4510088"/>
          <p14:tracePt t="447353" x="6688138" y="4591050"/>
          <p14:tracePt t="447370" x="6823075" y="4751388"/>
          <p14:tracePt t="447386" x="6911975" y="4857750"/>
          <p14:tracePt t="447403" x="6973888" y="4938713"/>
          <p14:tracePt t="447420" x="6992938" y="4956175"/>
          <p14:tracePt t="447437" x="7018338" y="4965700"/>
          <p14:tracePt t="447453" x="7027863" y="4965700"/>
          <p14:tracePt t="447470" x="7045325" y="4965700"/>
          <p14:tracePt t="447487" x="7081838" y="4965700"/>
          <p14:tracePt t="447504" x="7099300" y="4956175"/>
          <p14:tracePt t="447520" x="7116763" y="4938713"/>
          <p14:tracePt t="447537" x="7143750" y="4902200"/>
          <p14:tracePt t="447553" x="7161213" y="4840288"/>
          <p14:tracePt t="447571" x="7197725" y="4733925"/>
          <p14:tracePt t="447586" x="7251700" y="4616450"/>
          <p14:tracePt t="447603" x="7313613" y="4492625"/>
          <p14:tracePt t="447621" x="7466013" y="4330700"/>
          <p14:tracePt t="447636" x="7500938" y="4251325"/>
          <p14:tracePt t="447653" x="7527925" y="4152900"/>
          <p14:tracePt t="447670" x="7554913" y="4044950"/>
          <p14:tracePt t="447686" x="7554913" y="3965575"/>
          <p14:tracePt t="447704" x="7545388" y="3948113"/>
          <p14:tracePt t="447719" x="7537450" y="3948113"/>
          <p14:tracePt t="447736" x="7537450" y="3938588"/>
          <p14:tracePt t="447760" x="7527925" y="3929063"/>
          <p14:tracePt t="447776" x="7510463" y="3921125"/>
          <p14:tracePt t="447786" x="7500938" y="3902075"/>
          <p14:tracePt t="447803" x="7483475" y="3876675"/>
          <p14:tracePt t="447820" x="7466013" y="3857625"/>
          <p14:tracePt t="447836" x="7439025" y="3822700"/>
          <p14:tracePt t="447853" x="7412038" y="3759200"/>
          <p14:tracePt t="447870" x="7340600" y="3598863"/>
          <p14:tracePt t="447886" x="7286625" y="3500438"/>
          <p14:tracePt t="447903" x="7215188" y="3402013"/>
          <p14:tracePt t="447919" x="7161213" y="3349625"/>
          <p14:tracePt t="447936" x="7143750" y="3330575"/>
          <p14:tracePt t="447953" x="7135813" y="3322638"/>
          <p14:tracePt t="447986" x="7072313" y="3330575"/>
          <p14:tracePt t="448003" x="6867525" y="3527425"/>
          <p14:tracePt t="448019" x="6680200" y="3724275"/>
          <p14:tracePt t="448036" x="6564313" y="3911600"/>
          <p14:tracePt t="448053" x="6473825" y="4116388"/>
          <p14:tracePt t="448069" x="6446838" y="4251325"/>
          <p14:tracePt t="448086" x="6446838" y="4313238"/>
          <p14:tracePt t="448102" x="6446838" y="4330700"/>
          <p14:tracePt t="448177" x="6473825" y="4305300"/>
          <p14:tracePt t="448186" x="6518275" y="4224338"/>
          <p14:tracePt t="448204" x="6670675" y="3965575"/>
          <p14:tracePt t="448220" x="6840538" y="3662363"/>
          <p14:tracePt t="448237" x="6965950" y="3465513"/>
          <p14:tracePt t="448256" x="7037388" y="3357563"/>
          <p14:tracePt t="448333" x="7045325" y="3384550"/>
          <p14:tracePt t="448343" x="7054850" y="3438525"/>
          <p14:tracePt t="448354" x="7072313" y="3517900"/>
          <p14:tracePt t="448371" x="7054850" y="3679825"/>
          <p14:tracePt t="448387" x="7045325" y="3768725"/>
          <p14:tracePt t="448404" x="7018338" y="3867150"/>
          <p14:tracePt t="448421" x="6992938" y="3911600"/>
          <p14:tracePt t="448438" x="6973888" y="3948113"/>
          <p14:tracePt t="448454" x="6946900" y="3983038"/>
          <p14:tracePt t="448470" x="6921500" y="4044950"/>
          <p14:tracePt t="448487" x="6902450" y="4116388"/>
          <p14:tracePt t="448505" x="6858000" y="4206875"/>
          <p14:tracePt t="448521" x="6840538" y="4259263"/>
          <p14:tracePt t="448537" x="6823075" y="4305300"/>
          <p14:tracePt t="448554" x="6804025" y="4322763"/>
          <p14:tracePt t="448571" x="6804025" y="4330700"/>
          <p14:tracePt t="448717" x="6796088" y="4330700"/>
          <p14:tracePt t="448802" x="6796088" y="4322763"/>
          <p14:tracePt t="451198" x="6796088" y="4241800"/>
          <p14:tracePt t="451207" x="6796088" y="4152900"/>
          <p14:tracePt t="451221" x="6796088" y="3813175"/>
          <p14:tracePt t="451238" x="6823075" y="3473450"/>
          <p14:tracePt t="451254" x="6823075" y="3286125"/>
          <p14:tracePt t="451270" x="6840538" y="3135313"/>
          <p14:tracePt t="451287" x="6867525" y="3017838"/>
          <p14:tracePt t="451304" x="6894513" y="2874963"/>
          <p14:tracePt t="451321" x="6921500" y="2795588"/>
          <p14:tracePt t="451337" x="6946900" y="2714625"/>
          <p14:tracePt t="451353" x="6973888" y="2643188"/>
          <p14:tracePt t="451370" x="7000875" y="2571750"/>
          <p14:tracePt t="451387" x="7018338" y="2500313"/>
          <p14:tracePt t="451403" x="7064375" y="2420938"/>
          <p14:tracePt t="451420" x="7099300" y="2349500"/>
          <p14:tracePt t="451437" x="7126288" y="2278063"/>
          <p14:tracePt t="451453" x="7170738" y="2206625"/>
          <p14:tracePt t="451470" x="7207250" y="2125663"/>
          <p14:tracePt t="451486" x="7215188" y="2098675"/>
          <p14:tracePt t="451503" x="7224713" y="2081213"/>
          <p14:tracePt t="451636" x="7197725" y="2116138"/>
          <p14:tracePt t="451644" x="7188200" y="2143125"/>
          <p14:tracePt t="451654" x="7180263" y="2152650"/>
          <p14:tracePt t="451671" x="7153275" y="2170113"/>
          <p14:tracePt t="451688" x="7135813" y="2197100"/>
          <p14:tracePt t="451705" x="7064375" y="2224088"/>
          <p14:tracePt t="451722" x="6992938" y="2251075"/>
          <p14:tracePt t="451738" x="6902450" y="2251075"/>
          <p14:tracePt t="451754" x="6823075" y="2268538"/>
          <p14:tracePt t="451771" x="6751638" y="2278063"/>
          <p14:tracePt t="451788" x="6670675" y="2303463"/>
          <p14:tracePt t="451804" x="6554788" y="2349500"/>
          <p14:tracePt t="451822" x="6394450" y="2393950"/>
          <p14:tracePt t="451825" x="6340475" y="2401888"/>
          <p14:tracePt t="451838" x="6207125" y="2438400"/>
          <p14:tracePt t="451854" x="6054725" y="2465388"/>
          <p14:tracePt t="451870" x="5902325" y="2500313"/>
          <p14:tracePt t="451887" x="5741988" y="2544763"/>
          <p14:tracePt t="451904" x="5626100" y="2598738"/>
          <p14:tracePt t="451920" x="5500688" y="2697163"/>
          <p14:tracePt t="451938" x="5394325" y="2786063"/>
          <p14:tracePt t="451954" x="5251450" y="2874963"/>
          <p14:tracePt t="451971" x="5064125" y="3000375"/>
          <p14:tracePt t="451987" x="4946650" y="3081338"/>
          <p14:tracePt t="452005" x="4867275" y="3143250"/>
          <p14:tracePt t="452021" x="4813300" y="3214688"/>
          <p14:tracePt t="452037" x="4786313" y="3278188"/>
          <p14:tracePt t="452054" x="4776788" y="3349625"/>
          <p14:tracePt t="452071" x="4776788" y="3411538"/>
          <p14:tracePt t="452087" x="4776788" y="3429000"/>
          <p14:tracePt t="452104" x="4776788" y="3465513"/>
          <p14:tracePt t="452121" x="4776788" y="3482975"/>
          <p14:tracePt t="452138" x="4786313" y="3517900"/>
          <p14:tracePt t="452154" x="4795838" y="3589338"/>
          <p14:tracePt t="452171" x="4822825" y="3670300"/>
          <p14:tracePt t="452188" x="4848225" y="3751263"/>
          <p14:tracePt t="452206" x="4884738" y="3822700"/>
          <p14:tracePt t="452221" x="4894263" y="3830638"/>
          <p14:tracePt t="452238" x="4911725" y="3849688"/>
          <p14:tracePt t="452308" x="4938713" y="3857625"/>
          <p14:tracePt t="452318" x="4983163" y="3857625"/>
          <p14:tracePt t="452327" x="5018088" y="3857625"/>
          <p14:tracePt t="452338" x="5054600" y="3857625"/>
          <p14:tracePt t="452356" x="5153025" y="3849688"/>
          <p14:tracePt t="452371" x="5214938" y="3849688"/>
          <p14:tracePt t="452388" x="5278438" y="3840163"/>
          <p14:tracePt t="452404" x="5322888" y="3840163"/>
          <p14:tracePt t="452421" x="5384800" y="3830638"/>
          <p14:tracePt t="452437" x="5465763" y="3813175"/>
          <p14:tracePt t="452456" x="5616575" y="3786188"/>
          <p14:tracePt t="452472" x="5715000" y="3786188"/>
          <p14:tracePt t="452488" x="5795963" y="3786188"/>
          <p14:tracePt t="452505" x="5857875" y="3786188"/>
          <p14:tracePt t="452521" x="5921375" y="3786188"/>
          <p14:tracePt t="452537" x="5992813" y="3786188"/>
          <p14:tracePt t="452555" x="6072188" y="3795713"/>
          <p14:tracePt t="452571" x="6143625" y="3795713"/>
          <p14:tracePt t="452587" x="6170613" y="3795713"/>
          <p14:tracePt t="452604" x="6188075" y="3795713"/>
          <p14:tracePt t="452623" x="6197600" y="3795713"/>
          <p14:tracePt t="452824" x="6197600" y="3805238"/>
          <p14:tracePt t="452840" x="6170613" y="3813175"/>
          <p14:tracePt t="452849" x="6153150" y="3822700"/>
          <p14:tracePt t="452857" x="6126163" y="3840163"/>
          <p14:tracePt t="452872" x="6064250" y="3840163"/>
          <p14:tracePt t="452888" x="5992813" y="3840163"/>
          <p14:tracePt t="452904" x="5875338" y="3822700"/>
          <p14:tracePt t="452921" x="5768975" y="3795713"/>
          <p14:tracePt t="452939" x="5661025" y="3759200"/>
          <p14:tracePt t="452954" x="5564188" y="3759200"/>
          <p14:tracePt t="452971" x="5473700" y="3733800"/>
          <p14:tracePt t="452988" x="5357813" y="3733800"/>
          <p14:tracePt t="453005" x="5295900" y="3733800"/>
          <p14:tracePt t="453021" x="5251450" y="3733800"/>
          <p14:tracePt t="453038" x="5207000" y="3733800"/>
          <p14:tracePt t="453055" x="5180013" y="3733800"/>
          <p14:tracePt t="453071" x="5153025" y="3741738"/>
          <p14:tracePt t="453087" x="5126038" y="3751263"/>
          <p14:tracePt t="453103" x="5116513" y="3751263"/>
          <p14:tracePt t="453121" x="5089525" y="3768725"/>
          <p14:tracePt t="453372" x="5089525" y="3759200"/>
          <p14:tracePt t="453381" x="5099050" y="3751263"/>
          <p14:tracePt t="453389" x="5108575" y="3733800"/>
          <p14:tracePt t="453404" x="5135563" y="3714750"/>
          <p14:tracePt t="453420" x="5153025" y="3706813"/>
          <p14:tracePt t="453437" x="5170488" y="3706813"/>
          <p14:tracePt t="453454" x="5197475" y="3706813"/>
          <p14:tracePt t="453471" x="5214938" y="3706813"/>
          <p14:tracePt t="453487" x="5241925" y="3706813"/>
          <p14:tracePt t="453504" x="5278438" y="3706813"/>
          <p14:tracePt t="453520" x="5286375" y="3706813"/>
          <p14:tracePt t="453537" x="5303838" y="3706813"/>
          <p14:tracePt t="453555" x="5340350" y="3706813"/>
          <p14:tracePt t="453571" x="5357813" y="3706813"/>
          <p14:tracePt t="453588" x="5375275" y="3706813"/>
          <p14:tracePt t="453606" x="5411788" y="3706813"/>
          <p14:tracePt t="453621" x="5421313" y="3706813"/>
          <p14:tracePt t="453637" x="5438775" y="3706813"/>
          <p14:tracePt t="453670" x="5456238" y="3706813"/>
          <p14:tracePt t="453688" x="5483225" y="3706813"/>
          <p14:tracePt t="453704" x="5500688" y="3706813"/>
          <p14:tracePt t="453720" x="5518150" y="3714750"/>
          <p14:tracePt t="453737" x="5545138" y="3714750"/>
          <p14:tracePt t="453754" x="5564188" y="3714750"/>
          <p14:tracePt t="453770" x="5581650" y="3714750"/>
          <p14:tracePt t="454052" x="5581650" y="3724275"/>
          <p14:tracePt t="454061" x="5589588" y="3724275"/>
          <p14:tracePt t="454071" x="5599113" y="3741738"/>
          <p14:tracePt t="488964" x="5626100" y="3768725"/>
          <p14:tracePt t="488980" x="5643563" y="3805238"/>
          <p14:tracePt t="488997" x="5670550" y="3876675"/>
          <p14:tracePt t="489015" x="5680075" y="3894138"/>
          <p14:tracePt t="489030" x="5697538" y="3929063"/>
          <p14:tracePt t="489047" x="5715000" y="3973513"/>
          <p14:tracePt t="489062" x="5741988" y="4054475"/>
          <p14:tracePt t="489079" x="5768975" y="4135438"/>
          <p14:tracePt t="489092" x="5803900" y="4197350"/>
          <p14:tracePt t="489108" x="5830888" y="4259263"/>
          <p14:tracePt t="489124" x="5857875" y="4340225"/>
          <p14:tracePt t="489141" x="5894388" y="4448175"/>
          <p14:tracePt t="489158" x="5938838" y="4564063"/>
          <p14:tracePt t="489174" x="5965825" y="4662488"/>
          <p14:tracePt t="489191" x="5992813" y="4687888"/>
          <p14:tracePt t="489208" x="6010275" y="4714875"/>
          <p14:tracePt t="489224" x="6018213" y="4759325"/>
          <p14:tracePt t="489241" x="6045200" y="4805363"/>
          <p14:tracePt t="489258" x="6072188" y="4849813"/>
          <p14:tracePt t="489275" x="6089650" y="4902200"/>
          <p14:tracePt t="489292" x="6116638" y="4938713"/>
          <p14:tracePt t="489310" x="6143625" y="4973638"/>
          <p14:tracePt t="489327" x="6170613" y="5000625"/>
          <p14:tracePt t="489343" x="6180138" y="5010150"/>
          <p14:tracePt t="489413" x="6188075" y="5010150"/>
          <p14:tracePt t="489585" x="6197600" y="5010150"/>
          <p14:tracePt t="489601" x="6207125" y="5010150"/>
          <p14:tracePt t="489609" x="6215063" y="5010150"/>
          <p14:tracePt t="489625" x="6242050" y="5010150"/>
          <p14:tracePt t="489642" x="6259513" y="5010150"/>
          <p14:tracePt t="489658" x="6269038" y="5000625"/>
          <p14:tracePt t="489755" x="6269038" y="4983163"/>
          <p14:tracePt t="489779" x="6269038" y="4973638"/>
          <p14:tracePt t="489795" x="6269038" y="4965700"/>
          <p14:tracePt t="489803" x="6269038" y="4956175"/>
          <p14:tracePt t="489882" x="6259513" y="4956175"/>
          <p14:tracePt t="489889" x="6251575" y="4956175"/>
          <p14:tracePt t="489897" x="6251575" y="4965700"/>
          <p14:tracePt t="489907" x="6242050" y="4973638"/>
          <p14:tracePt t="489924" x="6224588" y="5037138"/>
          <p14:tracePt t="489941" x="6215063" y="5099050"/>
          <p14:tracePt t="489960" x="6188075" y="5214938"/>
          <p14:tracePt t="489977" x="6180138" y="5259388"/>
          <p14:tracePt t="489992" x="6180138" y="5295900"/>
          <p14:tracePt t="490009" x="6180138" y="5313363"/>
          <p14:tracePt t="490025" x="6197600" y="5340350"/>
          <p14:tracePt t="490042" x="6242050" y="5357813"/>
          <p14:tracePt t="490059" x="6278563" y="5394325"/>
          <p14:tracePt t="490076" x="6323013" y="5421313"/>
          <p14:tracePt t="490092" x="6357938" y="5438775"/>
          <p14:tracePt t="490109" x="6492875" y="5465763"/>
          <p14:tracePt t="490125" x="6599238" y="5465763"/>
          <p14:tracePt t="490142" x="6724650" y="5465763"/>
          <p14:tracePt t="490159" x="6796088" y="5448300"/>
          <p14:tracePt t="490176" x="6850063" y="5421313"/>
          <p14:tracePt t="490192" x="6867525" y="5394325"/>
          <p14:tracePt t="490210" x="6894513" y="5330825"/>
          <p14:tracePt t="490226" x="6894513" y="5286375"/>
          <p14:tracePt t="490242" x="6894513" y="5241925"/>
          <p14:tracePt t="490259" x="6902450" y="5197475"/>
          <p14:tracePt t="490274" x="6921500" y="5180013"/>
          <p14:tracePt t="490291" x="6946900" y="5153025"/>
          <p14:tracePt t="490308" x="6992938" y="5135563"/>
          <p14:tracePt t="490324" x="7126288" y="5108575"/>
          <p14:tracePt t="490341" x="7323138" y="5072063"/>
          <p14:tracePt t="490358" x="7545388" y="5054600"/>
          <p14:tracePt t="490374" x="7840663" y="5037138"/>
          <p14:tracePt t="490391" x="7993063" y="5027613"/>
          <p14:tracePt t="490408" x="8099425" y="5000625"/>
          <p14:tracePt t="490424" x="8188325" y="4965700"/>
          <p14:tracePt t="490441" x="8259763" y="4948238"/>
          <p14:tracePt t="490458" x="8296275" y="4911725"/>
          <p14:tracePt t="490476" x="8313738" y="4876800"/>
          <p14:tracePt t="490492" x="8323263" y="4857750"/>
          <p14:tracePt t="490508" x="8323263" y="4822825"/>
          <p14:tracePt t="490524" x="8323263" y="4805363"/>
          <p14:tracePt t="490541" x="8323263" y="4786313"/>
          <p14:tracePt t="490558" x="8323263" y="4741863"/>
          <p14:tracePt t="490575" x="8340725" y="4724400"/>
          <p14:tracePt t="490592" x="8340725" y="4697413"/>
          <p14:tracePt t="490627" x="8331200" y="4697413"/>
          <p14:tracePt t="490642" x="8323263" y="4724400"/>
          <p14:tracePt t="490659" x="8323263" y="4768850"/>
          <p14:tracePt t="490675" x="8313738" y="4840288"/>
          <p14:tracePt t="490692" x="8296275" y="4973638"/>
          <p14:tracePt t="490709" x="8269288" y="5081588"/>
          <p14:tracePt t="490727" x="8242300" y="5241925"/>
          <p14:tracePt t="490743" x="8242300" y="5349875"/>
          <p14:tracePt t="490760" x="8259763" y="5448300"/>
          <p14:tracePt t="490775" x="8269288" y="5537200"/>
          <p14:tracePt t="490792" x="8296275" y="5599113"/>
          <p14:tracePt t="490808" x="8296275" y="5662613"/>
          <p14:tracePt t="490825" x="8296275" y="5680075"/>
          <p14:tracePt t="490842" x="8296275" y="5707063"/>
          <p14:tracePt t="490858" x="8296275" y="5715000"/>
          <p14:tracePt t="490931" x="8259763" y="5715000"/>
          <p14:tracePt t="490939" x="8224838" y="5715000"/>
          <p14:tracePt t="490947" x="8170863" y="5715000"/>
          <p14:tracePt t="490959" x="8116888" y="5715000"/>
          <p14:tracePt t="490975" x="7974013" y="5715000"/>
          <p14:tracePt t="490993" x="7751763" y="5715000"/>
          <p14:tracePt t="491010" x="7626350" y="5715000"/>
          <p14:tracePt t="491026" x="7500938" y="5715000"/>
          <p14:tracePt t="491042" x="7375525" y="5715000"/>
          <p14:tracePt t="491059" x="7224713" y="5707063"/>
          <p14:tracePt t="491075" x="7072313" y="5680075"/>
          <p14:tracePt t="491092" x="6938963" y="5643563"/>
          <p14:tracePt t="491109" x="6858000" y="5618163"/>
          <p14:tracePt t="491126" x="6786563" y="5581650"/>
          <p14:tracePt t="491142" x="6751638" y="5564188"/>
          <p14:tracePt t="491158" x="6715125" y="5546725"/>
          <p14:tracePt t="491175" x="6688138" y="5510213"/>
          <p14:tracePt t="491192" x="6608763" y="5438775"/>
          <p14:tracePt t="491209" x="6518275" y="5376863"/>
          <p14:tracePt t="491226" x="6483350" y="5340350"/>
          <p14:tracePt t="491242" x="6465888" y="5305425"/>
          <p14:tracePt t="491259" x="6446838" y="5286375"/>
          <p14:tracePt t="491274" x="6429375" y="5268913"/>
          <p14:tracePt t="491291" x="6402388" y="5241925"/>
          <p14:tracePt t="491309" x="6394450" y="5224463"/>
          <p14:tracePt t="491326" x="6394450" y="5207000"/>
          <p14:tracePt t="491328" x="6384925" y="5197475"/>
          <p14:tracePt t="491342" x="6375400" y="5180013"/>
          <p14:tracePt t="491360" x="6350000" y="5143500"/>
          <p14:tracePt t="491375" x="6340475" y="5143500"/>
          <p14:tracePt t="491392" x="6323013" y="5116513"/>
          <p14:tracePt t="491408" x="6313488" y="5099050"/>
          <p14:tracePt t="491425" x="6313488" y="5081588"/>
          <p14:tracePt t="491441" x="6313488" y="5064125"/>
          <p14:tracePt t="491458" x="6313488" y="5045075"/>
          <p14:tracePt t="491475" x="6313488" y="5027613"/>
          <p14:tracePt t="491491" x="6313488" y="5010150"/>
          <p14:tracePt t="491508" x="6313488" y="4983163"/>
          <p14:tracePt t="491525" x="6313488" y="4956175"/>
          <p14:tracePt t="491572" x="6313488" y="4948238"/>
          <p14:tracePt t="491580" x="6313488" y="4938713"/>
          <p14:tracePt t="491591" x="6313488" y="4929188"/>
          <p14:tracePt t="491608" x="6303963" y="4921250"/>
          <p14:tracePt t="491762" x="6313488" y="4956175"/>
          <p14:tracePt t="491770" x="6330950" y="4973638"/>
          <p14:tracePt t="491777" x="6340475" y="5019675"/>
          <p14:tracePt t="491792" x="6350000" y="5099050"/>
          <p14:tracePt t="491809" x="6367463" y="5153025"/>
          <p14:tracePt t="491827" x="6375400" y="5214938"/>
          <p14:tracePt t="491843" x="6394450" y="5251450"/>
          <p14:tracePt t="491861" x="6402388" y="5286375"/>
          <p14:tracePt t="491876" x="6411913" y="5295900"/>
          <p14:tracePt t="492740" x="6384925" y="5295900"/>
          <p14:tracePt t="492748" x="6350000" y="5295900"/>
          <p14:tracePt t="492761" x="6251575" y="5278438"/>
          <p14:tracePt t="492778" x="6143625" y="5251450"/>
          <p14:tracePt t="492794" x="5938838" y="5197475"/>
          <p14:tracePt t="492809" x="5715000" y="5162550"/>
          <p14:tracePt t="492826" x="5421313" y="5126038"/>
          <p14:tracePt t="492843" x="5251450" y="5091113"/>
          <p14:tracePt t="492859" x="5153025" y="5064125"/>
          <p14:tracePt t="492876" x="5116513" y="5064125"/>
          <p14:tracePt t="492893" x="5116513" y="5054600"/>
          <p14:tracePt t="492928" x="5116513" y="5045075"/>
          <p14:tracePt t="492935" x="5160963" y="5037138"/>
          <p14:tracePt t="492943" x="5214938" y="5037138"/>
          <p14:tracePt t="492959" x="5322888" y="5037138"/>
          <p14:tracePt t="492976" x="5483225" y="5037138"/>
          <p14:tracePt t="492994" x="5635625" y="5037138"/>
          <p14:tracePt t="493011" x="5857875" y="5037138"/>
          <p14:tracePt t="493027" x="6018213" y="5037138"/>
          <p14:tracePt t="493043" x="6143625" y="5037138"/>
          <p14:tracePt t="493058" x="6313488" y="5037138"/>
          <p14:tracePt t="493075" x="6465888" y="5037138"/>
          <p14:tracePt t="493092" x="6545263" y="5037138"/>
          <p14:tracePt t="493108" x="6589713" y="5037138"/>
          <p14:tracePt t="493176" x="6581775" y="5037138"/>
          <p14:tracePt t="493184" x="6572250" y="5027613"/>
          <p14:tracePt t="493191" x="6554788" y="5019675"/>
          <p14:tracePt t="493208" x="6545263" y="4983163"/>
          <p14:tracePt t="493226" x="6527800" y="4956175"/>
          <p14:tracePt t="493243" x="6500813" y="4921250"/>
          <p14:tracePt t="493260" x="6483350" y="4884738"/>
          <p14:tracePt t="493278" x="6438900" y="4876800"/>
          <p14:tracePt t="493293" x="6367463" y="4876800"/>
          <p14:tracePt t="493309" x="6286500" y="4894263"/>
          <p14:tracePt t="493326" x="6207125" y="4921250"/>
          <p14:tracePt t="493344" x="6126163" y="4948238"/>
          <p14:tracePt t="493360" x="6054725" y="4973638"/>
          <p14:tracePt t="493375" x="6018213" y="4992688"/>
          <p14:tracePt t="493392" x="5992813" y="5019675"/>
          <p14:tracePt t="493408" x="5983288" y="5027613"/>
          <p14:tracePt t="493425" x="5983288" y="5045075"/>
          <p14:tracePt t="493443" x="5973763" y="5099050"/>
          <p14:tracePt t="493458" x="5973763" y="5180013"/>
          <p14:tracePt t="493475" x="5965825" y="5259388"/>
          <p14:tracePt t="493493" x="5946775" y="5330825"/>
          <p14:tracePt t="493511" x="5946775" y="5411788"/>
          <p14:tracePt t="493525" x="5956300" y="5483225"/>
          <p14:tracePt t="493543" x="6018213" y="5510213"/>
          <p14:tracePt t="493559" x="6108700" y="5510213"/>
          <p14:tracePt t="493576" x="6224588" y="5492750"/>
          <p14:tracePt t="493592" x="6330950" y="5465763"/>
          <p14:tracePt t="493609" x="6429375" y="5402263"/>
          <p14:tracePt t="493625" x="6492875" y="5367338"/>
          <p14:tracePt t="493642" x="6527800" y="5349875"/>
          <p14:tracePt t="493658" x="6537325" y="5313363"/>
          <p14:tracePt t="493675" x="6554788" y="5268913"/>
          <p14:tracePt t="493692" x="6554788" y="5153025"/>
          <p14:tracePt t="493708" x="6545263" y="5091113"/>
          <p14:tracePt t="493725" x="6527800" y="5054600"/>
          <p14:tracePt t="493742" x="6500813" y="5045075"/>
          <p14:tracePt t="493760" x="6446838" y="5037138"/>
          <p14:tracePt t="493775" x="6350000" y="5037138"/>
          <p14:tracePt t="493792" x="6224588" y="5045075"/>
          <p14:tracePt t="493809" x="6018213" y="5091113"/>
          <p14:tracePt t="493825" x="5884863" y="5116513"/>
          <p14:tracePt t="493842" x="5803900" y="5143500"/>
          <p14:tracePt t="493858" x="5786438" y="5162550"/>
          <p14:tracePt t="493875" x="5778500" y="5170488"/>
          <p14:tracePt t="493892" x="5778500" y="5207000"/>
          <p14:tracePt t="493908" x="5778500" y="5295900"/>
          <p14:tracePt t="493925" x="5813425" y="5429250"/>
          <p14:tracePt t="493943" x="5867400" y="5581650"/>
          <p14:tracePt t="493960" x="5911850" y="5618163"/>
          <p14:tracePt t="493976" x="5983288" y="5643563"/>
          <p14:tracePt t="493992" x="6037263" y="5643563"/>
          <p14:tracePt t="494009" x="6135688" y="5599113"/>
          <p14:tracePt t="494026" x="6251575" y="5537200"/>
          <p14:tracePt t="494043" x="6375400" y="5448300"/>
          <p14:tracePt t="494059" x="6483350" y="5357813"/>
          <p14:tracePt t="494076" x="6581775" y="5214938"/>
          <p14:tracePt t="494093" x="6599238" y="5135563"/>
          <p14:tracePt t="494109" x="6589713" y="5064125"/>
          <p14:tracePt t="494126" x="6527800" y="5027613"/>
          <p14:tracePt t="494144" x="6429375" y="4983163"/>
          <p14:tracePt t="494159" x="6303963" y="4956175"/>
          <p14:tracePt t="494175" x="6170613" y="4938713"/>
          <p14:tracePt t="494192" x="6000750" y="4973638"/>
          <p14:tracePt t="494209" x="5902325" y="5000625"/>
          <p14:tracePt t="494225" x="5857875" y="5027613"/>
          <p14:tracePt t="494242" x="5849938" y="5064125"/>
          <p14:tracePt t="494259" x="5830888" y="5180013"/>
          <p14:tracePt t="494275" x="5830888" y="5305425"/>
          <p14:tracePt t="494292" x="5884863" y="5438775"/>
          <p14:tracePt t="494308" x="5938838" y="5500688"/>
          <p14:tracePt t="494325" x="5983288" y="5527675"/>
          <p14:tracePt t="494327" x="5992813" y="5537200"/>
          <p14:tracePt t="494342" x="6054725" y="5527675"/>
          <p14:tracePt t="494358" x="6116638" y="5510213"/>
          <p14:tracePt t="494375" x="6180138" y="5438775"/>
          <p14:tracePt t="494392" x="6269038" y="5357813"/>
          <p14:tracePt t="494408" x="6330950" y="5170488"/>
          <p14:tracePt t="494425" x="6438900" y="4921250"/>
          <p14:tracePt t="494442" x="6518275" y="4367213"/>
          <p14:tracePt t="494459" x="6581775" y="3956050"/>
          <p14:tracePt t="494475" x="6599238" y="3643313"/>
          <p14:tracePt t="494492" x="6616700" y="3375025"/>
          <p14:tracePt t="494509" x="6626225" y="3179763"/>
          <p14:tracePt t="494526" x="6616700" y="2911475"/>
          <p14:tracePt t="494543" x="6589713" y="2687638"/>
          <p14:tracePt t="494559" x="6554788" y="2563813"/>
          <p14:tracePt t="494577" x="6518275" y="2393950"/>
          <p14:tracePt t="494594" x="6483350" y="2259013"/>
          <p14:tracePt t="494611" x="6456363" y="2081213"/>
          <p14:tracePt t="494626" x="6402388" y="1857375"/>
          <p14:tracePt t="494642" x="6286500" y="1536700"/>
          <p14:tracePt t="494658" x="6180138" y="1276350"/>
          <p14:tracePt t="494677" x="6089650" y="1071563"/>
          <p14:tracePt t="494694" x="6037263" y="938213"/>
          <p14:tracePt t="494710" x="6010275" y="857250"/>
          <p14:tracePt t="494726" x="5992813" y="822325"/>
          <p14:tracePt t="494742" x="5973763" y="812800"/>
          <p14:tracePt t="494850" x="5983288" y="893763"/>
          <p14:tracePt t="494856" x="6018213" y="1017588"/>
          <p14:tracePt t="494864" x="6054725" y="1169988"/>
          <p14:tracePt t="494875" x="6135688" y="1322388"/>
          <p14:tracePt t="494892" x="6286500" y="1643063"/>
          <p14:tracePt t="494909" x="6446838" y="1857375"/>
          <p14:tracePt t="494926" x="6537325" y="1965325"/>
          <p14:tracePt t="494943" x="6608763" y="2000250"/>
          <p14:tracePt t="494959" x="6626225" y="2000250"/>
          <p14:tracePt t="494976" x="6643688" y="2000250"/>
          <p14:tracePt t="494992" x="6653213" y="2000250"/>
          <p14:tracePt t="495009" x="6661150" y="1911350"/>
          <p14:tracePt t="495026" x="6661150" y="1839913"/>
          <p14:tracePt t="495042" x="6643688" y="1741488"/>
          <p14:tracePt t="495059" x="6635750" y="1724025"/>
          <p14:tracePt t="495077" x="6616700" y="1724025"/>
          <p14:tracePt t="495093" x="6608763" y="1724025"/>
          <p14:tracePt t="495109" x="6599238" y="1741488"/>
          <p14:tracePt t="495126" x="6581775" y="1751013"/>
          <p14:tracePt t="495142" x="6581775" y="1768475"/>
          <p14:tracePt t="495159" x="6572250" y="1776413"/>
          <p14:tracePt t="495176" x="6572250" y="1795463"/>
          <p14:tracePt t="495258" x="6572250" y="1768475"/>
          <p14:tracePt t="495266" x="6572250" y="1731963"/>
          <p14:tracePt t="495276" x="6572250" y="1697038"/>
          <p14:tracePt t="495292" x="6572250" y="1660525"/>
          <p14:tracePt t="495309" x="6564313" y="1652588"/>
          <p14:tracePt t="495350" x="6554788" y="1652588"/>
          <p14:tracePt t="495359" x="6545263" y="1704975"/>
          <p14:tracePt t="495375" x="6545263" y="1812925"/>
          <p14:tracePt t="495392" x="6545263" y="1901825"/>
          <p14:tracePt t="495408" x="6527800" y="1938338"/>
          <p14:tracePt t="495426" x="6527800" y="1946275"/>
          <p14:tracePt t="495492" x="6518275" y="1893888"/>
          <p14:tracePt t="495501" x="6483350" y="1795463"/>
          <p14:tracePt t="495511" x="6465888" y="1687513"/>
          <p14:tracePt t="495527" x="6438900" y="1562100"/>
          <p14:tracePt t="495543" x="6429375" y="1527175"/>
          <p14:tracePt t="495560" x="6429375" y="1517650"/>
          <p14:tracePt t="495578" x="6411913" y="1517650"/>
          <p14:tracePt t="495594" x="6384925" y="1536700"/>
          <p14:tracePt t="495610" x="6384925" y="1598613"/>
          <p14:tracePt t="495626" x="6384925" y="1687513"/>
          <p14:tracePt t="495643" x="6394450" y="1768475"/>
          <p14:tracePt t="495659" x="6394450" y="1795463"/>
          <p14:tracePt t="495741" x="6394450" y="1758950"/>
          <p14:tracePt t="495749" x="6375400" y="1724025"/>
          <p14:tracePt t="495759" x="6367463" y="1687513"/>
          <p14:tracePt t="495776" x="6340475" y="1660525"/>
          <p14:tracePt t="495834" x="6340475" y="1679575"/>
          <p14:tracePt t="495842" x="6340475" y="1731963"/>
          <p14:tracePt t="495850" x="6340475" y="1785938"/>
          <p14:tracePt t="495859" x="6340475" y="1822450"/>
          <p14:tracePt t="495875" x="6340475" y="1866900"/>
          <p14:tracePt t="495892" x="6350000" y="1884363"/>
          <p14:tracePt t="495944" x="6357938" y="1874838"/>
          <p14:tracePt t="495952" x="6357938" y="1866900"/>
          <p14:tracePt t="495960" x="6350000" y="1830388"/>
          <p14:tracePt t="495975" x="6340475" y="1776413"/>
          <p14:tracePt t="495992" x="6296025" y="1643063"/>
          <p14:tracePt t="496008" x="6286500" y="1581150"/>
          <p14:tracePt t="496026" x="6286500" y="1562100"/>
          <p14:tracePt t="496080" x="6278563" y="1562100"/>
          <p14:tracePt t="496094" x="6269038" y="1562100"/>
          <p14:tracePt t="496102" x="6269038" y="1571625"/>
          <p14:tracePt t="496110" x="6251575" y="1598613"/>
          <p14:tracePt t="496125" x="6251575" y="1660525"/>
          <p14:tracePt t="496142" x="6251575" y="1697038"/>
          <p14:tracePt t="496159" x="6251575" y="1704975"/>
          <p14:tracePt t="496227" x="6259513" y="1704975"/>
          <p14:tracePt t="496235" x="6259513" y="1679575"/>
          <p14:tracePt t="496243" x="6259513" y="1643063"/>
          <p14:tracePt t="496259" x="6259513" y="1581150"/>
          <p14:tracePt t="496275" x="6259513" y="1544638"/>
          <p14:tracePt t="496329" x="6251575" y="1544638"/>
          <p14:tracePt t="496352" x="6242050" y="1544638"/>
          <p14:tracePt t="496368" x="6242050" y="1562100"/>
          <p14:tracePt t="496376" x="6242050" y="1598613"/>
          <p14:tracePt t="496392" x="6232525" y="1679575"/>
          <p14:tracePt t="496409" x="6232525" y="1741488"/>
          <p14:tracePt t="496425" x="6232525" y="1758950"/>
          <p14:tracePt t="496442" x="6232525" y="1768475"/>
          <p14:tracePt t="496485" x="6242050" y="1768475"/>
          <p14:tracePt t="496500" x="6251575" y="1731963"/>
          <p14:tracePt t="496510" x="6251575" y="1697038"/>
          <p14:tracePt t="496525" x="6269038" y="1589088"/>
          <p14:tracePt t="496542" x="6269038" y="1490663"/>
          <p14:tracePt t="496558" x="6269038" y="1446213"/>
          <p14:tracePt t="496592" x="6269038" y="1438275"/>
          <p14:tracePt t="496784" x="6269038" y="1446213"/>
          <p14:tracePt t="496955" x="6269038" y="1455738"/>
          <p14:tracePt t="496976" x="6278563" y="1465263"/>
          <p14:tracePt t="496985" x="6303963" y="1500188"/>
          <p14:tracePt t="496993" x="6313488" y="1527175"/>
          <p14:tracePt t="497009" x="6384925" y="1608138"/>
          <p14:tracePt t="497025" x="6429375" y="1660525"/>
          <p14:tracePt t="497042" x="6456363" y="1679575"/>
          <p14:tracePt t="497058" x="6483350" y="1714500"/>
          <p14:tracePt t="497075" x="6510338" y="1731963"/>
          <p14:tracePt t="497092" x="6527800" y="1741488"/>
          <p14:tracePt t="497109" x="6545263" y="1741488"/>
          <p14:tracePt t="497125" x="6564313" y="1751013"/>
          <p14:tracePt t="497142" x="6599238" y="1776413"/>
          <p14:tracePt t="497159" x="6608763" y="1785938"/>
          <p14:tracePt t="497192" x="6616700" y="1785938"/>
          <p14:tracePt t="497229" x="6626225" y="1795463"/>
          <p14:tracePt t="497245" x="6635750" y="1803400"/>
          <p14:tracePt t="497253" x="6643688" y="1803400"/>
          <p14:tracePt t="497300" x="6661150" y="1803400"/>
          <p14:tracePt t="497316" x="6670675" y="1803400"/>
          <p14:tracePt t="497326" x="6707188" y="1803400"/>
          <p14:tracePt t="497343" x="6751638" y="1803400"/>
          <p14:tracePt t="497360" x="6813550" y="1822450"/>
          <p14:tracePt t="497376" x="6875463" y="1830388"/>
          <p14:tracePt t="497394" x="6956425" y="1830388"/>
          <p14:tracePt t="497409" x="7018338" y="1830388"/>
          <p14:tracePt t="497426" x="7081838" y="1830388"/>
          <p14:tracePt t="497442" x="7153275" y="1812925"/>
          <p14:tracePt t="497459" x="7232650" y="1803400"/>
          <p14:tracePt t="497476" x="7313613" y="1803400"/>
          <p14:tracePt t="497493" x="7429500" y="1785938"/>
          <p14:tracePt t="497510" x="7483475" y="1785938"/>
          <p14:tracePt t="497525" x="7564438" y="1776413"/>
          <p14:tracePt t="497542" x="7608888" y="1758950"/>
          <p14:tracePt t="497559" x="7661275" y="1741488"/>
          <p14:tracePt t="497576" x="7680325" y="1724025"/>
          <p14:tracePt t="497592" x="7688263" y="1724025"/>
          <p14:tracePt t="497609" x="7688263" y="1714500"/>
          <p14:tracePt t="497625" x="7697788" y="1704975"/>
          <p14:tracePt t="497642" x="7724775" y="1687513"/>
          <p14:tracePt t="497659" x="7742238" y="1652588"/>
          <p14:tracePt t="497675" x="7751763" y="1633538"/>
          <p14:tracePt t="497692" x="7751763" y="1625600"/>
          <p14:tracePt t="497729" x="7751763" y="1616075"/>
          <p14:tracePt t="497745" x="7751763" y="1608138"/>
          <p14:tracePt t="497761" x="7751763" y="1598613"/>
          <p14:tracePt t="497777" x="7724775" y="1562100"/>
          <p14:tracePt t="497793" x="7697788" y="1544638"/>
          <p14:tracePt t="497810" x="7680325" y="1536700"/>
          <p14:tracePt t="497827" x="7643813" y="1536700"/>
          <p14:tracePt t="497843" x="7626350" y="1536700"/>
          <p14:tracePt t="497860" x="7616825" y="1536700"/>
          <p14:tracePt t="497878" x="7599363" y="1527175"/>
          <p14:tracePt t="497894" x="7572375" y="1527175"/>
          <p14:tracePt t="497910" x="7554913" y="1517650"/>
          <p14:tracePt t="497927" x="7537450" y="1500188"/>
          <p14:tracePt t="497942" x="7518400" y="1482725"/>
          <p14:tracePt t="497959" x="7483475" y="1482725"/>
          <p14:tracePt t="497976" x="7466013" y="1473200"/>
          <p14:tracePt t="497992" x="7446963" y="1473200"/>
          <p14:tracePt t="498010" x="7421563" y="1473200"/>
          <p14:tracePt t="498026" x="7394575" y="1473200"/>
          <p14:tracePt t="498042" x="7385050" y="1473200"/>
          <p14:tracePt t="498077" x="7358063" y="1473200"/>
          <p14:tracePt t="498093" x="7340600" y="1465263"/>
          <p14:tracePt t="498110" x="7296150" y="1455738"/>
          <p14:tracePt t="498127" x="7251700" y="1455738"/>
          <p14:tracePt t="498145" x="7224713" y="1455738"/>
          <p14:tracePt t="498161" x="7188200" y="1455738"/>
          <p14:tracePt t="498176" x="7170738" y="1465263"/>
          <p14:tracePt t="498192" x="7153275" y="1473200"/>
          <p14:tracePt t="498209" x="7126288" y="1473200"/>
          <p14:tracePt t="498226" x="7108825" y="1473200"/>
          <p14:tracePt t="498242" x="7089775" y="1473200"/>
          <p14:tracePt t="498260" x="7081838" y="1473200"/>
          <p14:tracePt t="498279" x="7072313" y="1473200"/>
          <p14:tracePt t="498293" x="7045325" y="1482725"/>
          <p14:tracePt t="498310" x="7027863" y="1490663"/>
          <p14:tracePt t="498327" x="7018338" y="1490663"/>
          <p14:tracePt t="498373" x="7018338" y="1500188"/>
          <p14:tracePt t="498380" x="7027863" y="1500188"/>
          <p14:tracePt t="498394" x="7037388" y="1500188"/>
          <p14:tracePt t="498410" x="7037388" y="1517650"/>
          <p14:tracePt t="498426" x="7037388" y="1536700"/>
          <p14:tracePt t="498443" x="7037388" y="1554163"/>
          <p14:tracePt t="498459" x="7037388" y="1571625"/>
          <p14:tracePt t="498476" x="7037388" y="1589088"/>
          <p14:tracePt t="498493" x="7037388" y="1608138"/>
          <p14:tracePt t="498510" x="7037388" y="1625600"/>
          <p14:tracePt t="498526" x="7037388" y="1643063"/>
          <p14:tracePt t="498543" x="7037388" y="1670050"/>
          <p14:tracePt t="498559" x="7064375" y="1687513"/>
          <p14:tracePt t="498576" x="7081838" y="1687513"/>
          <p14:tracePt t="498593" x="7116763" y="1697038"/>
          <p14:tracePt t="498609" x="7135813" y="1697038"/>
          <p14:tracePt t="498626" x="7161213" y="1704975"/>
          <p14:tracePt t="498644" x="7197725" y="1724025"/>
          <p14:tracePt t="498660" x="7224713" y="1724025"/>
          <p14:tracePt t="498676" x="7259638" y="1724025"/>
          <p14:tracePt t="498692" x="7304088" y="1724025"/>
          <p14:tracePt t="498709" x="7350125" y="1704975"/>
          <p14:tracePt t="498726" x="7412038" y="1687513"/>
          <p14:tracePt t="498742" x="7466013" y="1670050"/>
          <p14:tracePt t="498759" x="7483475" y="1660525"/>
          <p14:tracePt t="498776" x="7500938" y="1643063"/>
          <p14:tracePt t="498793" x="7527925" y="1633538"/>
          <p14:tracePt t="498809" x="7537450" y="1633538"/>
          <p14:tracePt t="498826" x="7554913" y="1625600"/>
          <p14:tracePt t="498842" x="7572375" y="1616075"/>
          <p14:tracePt t="498859" x="7608888" y="1598613"/>
          <p14:tracePt t="498876" x="7626350" y="1571625"/>
          <p14:tracePt t="498892" x="7653338" y="1562100"/>
          <p14:tracePt t="498909" x="7661275" y="1562100"/>
          <p14:tracePt t="498987" x="7661275" y="1554163"/>
          <p14:tracePt t="499003" x="7635875" y="1544638"/>
          <p14:tracePt t="499011" x="7626350" y="1536700"/>
          <p14:tracePt t="499019" x="7616825" y="1536700"/>
          <p14:tracePt t="499027" x="7608888" y="1536700"/>
          <p14:tracePt t="499042" x="7599363" y="1527175"/>
          <p14:tracePt t="499059" x="7554913" y="1527175"/>
          <p14:tracePt t="499076" x="7510463" y="1509713"/>
          <p14:tracePt t="499092" x="7446963" y="1500188"/>
          <p14:tracePt t="499109" x="7385050" y="1500188"/>
          <p14:tracePt t="499125" x="7313613" y="1500188"/>
          <p14:tracePt t="499142" x="7232650" y="1500188"/>
          <p14:tracePt t="499159" x="7180263" y="1500188"/>
          <p14:tracePt t="499176" x="7161213" y="1490663"/>
          <p14:tracePt t="499192" x="7135813" y="1482725"/>
          <p14:tracePt t="499209" x="7126288" y="1473200"/>
          <p14:tracePt t="499225" x="7116763" y="1465263"/>
          <p14:tracePt t="499242" x="7099300" y="1465263"/>
          <p14:tracePt t="499259" x="7081838" y="1446213"/>
          <p14:tracePt t="499275" x="7064375" y="1446213"/>
          <p14:tracePt t="499292" x="7045325" y="1446213"/>
          <p14:tracePt t="499309" x="7018338" y="1446213"/>
          <p14:tracePt t="499326" x="7010400" y="1446213"/>
          <p14:tracePt t="499397" x="6992938" y="1446213"/>
          <p14:tracePt t="499412" x="6983413" y="1446213"/>
          <p14:tracePt t="499421" x="6973888" y="1446213"/>
          <p14:tracePt t="499429" x="6965950" y="1446213"/>
          <p14:tracePt t="499443" x="6946900" y="1455738"/>
          <p14:tracePt t="499477" x="6921500" y="1465263"/>
          <p14:tracePt t="499493" x="6921500" y="1482725"/>
          <p14:tracePt t="499512" x="6911975" y="1509713"/>
          <p14:tracePt t="499528" x="6894513" y="1544638"/>
          <p14:tracePt t="499545" x="6894513" y="1562100"/>
          <p14:tracePt t="499560" x="6894513" y="1589088"/>
          <p14:tracePt t="499577" x="6894513" y="1608138"/>
          <p14:tracePt t="499592" x="6902450" y="1625600"/>
          <p14:tracePt t="499609" x="6921500" y="1643063"/>
          <p14:tracePt t="499626" x="6946900" y="1679575"/>
          <p14:tracePt t="499642" x="6956425" y="1697038"/>
          <p14:tracePt t="499659" x="6965950" y="1731963"/>
          <p14:tracePt t="499676" x="6992938" y="1751013"/>
          <p14:tracePt t="499692" x="7018338" y="1768475"/>
          <p14:tracePt t="499709" x="7037388" y="1785938"/>
          <p14:tracePt t="499726" x="7054850" y="1795463"/>
          <p14:tracePt t="499742" x="7081838" y="1803400"/>
          <p14:tracePt t="499759" x="7099300" y="1812925"/>
          <p14:tracePt t="499778" x="7126288" y="1822450"/>
          <p14:tracePt t="499795" x="7153275" y="1830388"/>
          <p14:tracePt t="499810" x="7180263" y="1830388"/>
          <p14:tracePt t="499827" x="7207250" y="1830388"/>
          <p14:tracePt t="499844" x="7224713" y="1830388"/>
          <p14:tracePt t="499861" x="7242175" y="1830388"/>
          <p14:tracePt t="499877" x="7259638" y="1830388"/>
          <p14:tracePt t="499893" x="7286625" y="1822450"/>
          <p14:tracePt t="499910" x="7313613" y="1822450"/>
          <p14:tracePt t="499928" x="7350125" y="1822450"/>
          <p14:tracePt t="499943" x="7358063" y="1822450"/>
          <p14:tracePt t="499960" x="7375525" y="1822450"/>
          <p14:tracePt t="499976" x="7394575" y="1822450"/>
          <p14:tracePt t="499993" x="7421563" y="1822450"/>
          <p14:tracePt t="500010" x="7439025" y="1822450"/>
          <p14:tracePt t="500027" x="7456488" y="1822450"/>
          <p14:tracePt t="500043" x="7466013" y="1822450"/>
          <p14:tracePt t="500084" x="7473950" y="1822450"/>
          <p14:tracePt t="500094" x="7500938" y="1812925"/>
          <p14:tracePt t="500110" x="7545388" y="1795463"/>
          <p14:tracePt t="500126" x="7608888" y="1776413"/>
          <p14:tracePt t="500143" x="7643813" y="1758950"/>
          <p14:tracePt t="500159" x="7680325" y="1751013"/>
          <p14:tracePt t="500176" x="7697788" y="1751013"/>
          <p14:tracePt t="500209" x="7707313" y="1741488"/>
          <p14:tracePt t="500225" x="7724775" y="1724025"/>
          <p14:tracePt t="500242" x="7742238" y="1714500"/>
          <p14:tracePt t="500259" x="7759700" y="1697038"/>
          <p14:tracePt t="500276" x="7759700" y="1687513"/>
          <p14:tracePt t="500292" x="7759700" y="1670050"/>
          <p14:tracePt t="500311" x="7769225" y="1652588"/>
          <p14:tracePt t="500328" x="7769225" y="1643063"/>
          <p14:tracePt t="500344" x="7778750" y="1616075"/>
          <p14:tracePt t="500361" x="7778750" y="1598613"/>
          <p14:tracePt t="500376" x="7769225" y="1589088"/>
          <p14:tracePt t="500393" x="7751763" y="1571625"/>
          <p14:tracePt t="500409" x="7724775" y="1554163"/>
          <p14:tracePt t="500426" x="7707313" y="1554163"/>
          <p14:tracePt t="500444" x="7680325" y="1554163"/>
          <p14:tracePt t="500460" x="7661275" y="1562100"/>
          <p14:tracePt t="500476" x="7653338" y="1571625"/>
          <p14:tracePt t="500493" x="7643813" y="1589088"/>
          <p14:tracePt t="500509" x="7643813" y="1608138"/>
          <p14:tracePt t="500526" x="7643813" y="1633538"/>
          <p14:tracePt t="500543" x="7643813" y="1652588"/>
          <p14:tracePt t="500559" x="7670800" y="1670050"/>
          <p14:tracePt t="500576" x="7688263" y="1714500"/>
          <p14:tracePt t="500593" x="7688263" y="1751013"/>
          <p14:tracePt t="500609" x="7688263" y="1795463"/>
          <p14:tracePt t="500626" x="7688263" y="1849438"/>
          <p14:tracePt t="500643" x="7670800" y="1946275"/>
          <p14:tracePt t="500660" x="7643813" y="2036763"/>
          <p14:tracePt t="500676" x="7616825" y="2116138"/>
          <p14:tracePt t="500692" x="7589838" y="2197100"/>
          <p14:tracePt t="500710" x="7554913" y="2303463"/>
          <p14:tracePt t="500726" x="7510463" y="2393950"/>
          <p14:tracePt t="500742" x="7483475" y="2527300"/>
          <p14:tracePt t="500759" x="7473950" y="2635250"/>
          <p14:tracePt t="500776" x="7473950" y="2741613"/>
          <p14:tracePt t="500792" x="7473950" y="2830513"/>
          <p14:tracePt t="500809" x="7473950" y="2894013"/>
          <p14:tracePt t="500826" x="7473950" y="2938463"/>
          <p14:tracePt t="500842" x="7473950" y="2955925"/>
          <p14:tracePt t="500859" x="7473950" y="2973388"/>
          <p14:tracePt t="500876" x="7473950" y="3000375"/>
          <p14:tracePt t="500892" x="7473950" y="3009900"/>
          <p14:tracePt t="500910" x="7473950" y="3027363"/>
          <p14:tracePt t="500927" x="7483475" y="3044825"/>
          <p14:tracePt t="500945" x="7493000" y="3044825"/>
          <p14:tracePt t="501079" x="7493000" y="3036888"/>
          <p14:tracePt t="501087" x="7493000" y="3027363"/>
          <p14:tracePt t="501095" x="7493000" y="3017838"/>
          <p14:tracePt t="501110" x="7473950" y="2973388"/>
          <p14:tracePt t="501127" x="7456488" y="2938463"/>
          <p14:tracePt t="501143" x="7446963" y="2874963"/>
          <p14:tracePt t="501160" x="7429500" y="2795588"/>
          <p14:tracePt t="501176" x="7402513" y="2724150"/>
          <p14:tracePt t="501194" x="7375525" y="2635250"/>
          <p14:tracePt t="501211" x="7367588" y="2571750"/>
          <p14:tracePt t="501227" x="7340600" y="2509838"/>
          <p14:tracePt t="501243" x="7331075" y="2446338"/>
          <p14:tracePt t="501260" x="7323138" y="2411413"/>
          <p14:tracePt t="501276" x="7304088" y="2374900"/>
          <p14:tracePt t="501292" x="7296150" y="2330450"/>
          <p14:tracePt t="501309" x="7286625" y="2303463"/>
          <p14:tracePt t="501326" x="7278688" y="2278063"/>
          <p14:tracePt t="501327" x="7269163" y="2268538"/>
          <p14:tracePt t="501343" x="7251700" y="2251075"/>
          <p14:tracePt t="501359" x="7242175" y="2214563"/>
          <p14:tracePt t="501376" x="7232650" y="2206625"/>
          <p14:tracePt t="501393" x="7215188" y="2187575"/>
          <p14:tracePt t="501409" x="7197725" y="2170113"/>
          <p14:tracePt t="501427" x="7170738" y="2143125"/>
          <p14:tracePt t="501445" x="7143750" y="2116138"/>
          <p14:tracePt t="501461" x="7126288" y="2098675"/>
          <p14:tracePt t="501477" x="7099300" y="2063750"/>
          <p14:tracePt t="501494" x="7081838" y="2027238"/>
          <p14:tracePt t="501511" x="7064375" y="2009775"/>
          <p14:tracePt t="501527" x="7045325" y="1992313"/>
          <p14:tracePt t="501544" x="7027863" y="1973263"/>
          <p14:tracePt t="501560" x="7010400" y="1946275"/>
          <p14:tracePt t="501579" x="6973888" y="1946275"/>
          <p14:tracePt t="501593" x="6965950" y="1946275"/>
          <p14:tracePt t="501627" x="6946900" y="1946275"/>
          <p14:tracePt t="501705" x="6938963" y="1965325"/>
          <p14:tracePt t="501719" x="6911975" y="1992313"/>
          <p14:tracePt t="501728" x="6902450" y="1992313"/>
          <p14:tracePt t="501743" x="6884988" y="1992313"/>
          <p14:tracePt t="501760" x="6875463" y="1992313"/>
          <p14:tracePt t="520206" x="6867525" y="1992313"/>
          <p14:tracePt t="520215" x="6850063" y="2009775"/>
          <p14:tracePt t="520230" x="6831013" y="2027238"/>
          <p14:tracePt t="520324" x="6823075" y="1982788"/>
          <p14:tracePt t="520334" x="6804025" y="1938338"/>
          <p14:tracePt t="520346" x="6796088" y="1901825"/>
          <p14:tracePt t="520363" x="6715125" y="1776413"/>
          <p14:tracePt t="520378" x="6680200" y="1741488"/>
          <p14:tracePt t="520395" x="6635750" y="1679575"/>
          <p14:tracePt t="520411" x="6616700" y="1643063"/>
          <p14:tracePt t="520428" x="6599238" y="1616075"/>
          <p14:tracePt t="520445" x="6572250" y="1598613"/>
          <p14:tracePt t="520461" x="6554788" y="1571625"/>
          <p14:tracePt t="520478" x="6537325" y="1554163"/>
          <p14:tracePt t="520495" x="6510338" y="1536700"/>
          <p14:tracePt t="520511" x="6492875" y="1509713"/>
          <p14:tracePt t="520528" x="6483350" y="1490663"/>
          <p14:tracePt t="520545" x="6473825" y="1490663"/>
          <p14:tracePt t="520579" x="6465888" y="1490663"/>
          <p14:tracePt t="520596" x="6446838" y="1490663"/>
          <p14:tracePt t="520614" x="6429375" y="1490663"/>
          <p14:tracePt t="520631" x="6411913" y="1517650"/>
          <p14:tracePt t="520646" x="6394450" y="1544638"/>
          <p14:tracePt t="520663" x="6367463" y="1608138"/>
          <p14:tracePt t="520679" x="6357938" y="1643063"/>
          <p14:tracePt t="520696" x="6330950" y="1679575"/>
          <p14:tracePt t="520712" x="6313488" y="1724025"/>
          <p14:tracePt t="520731" x="6278563" y="1795463"/>
          <p14:tracePt t="520746" x="6259513" y="1812925"/>
          <p14:tracePt t="520763" x="6232525" y="1830388"/>
          <p14:tracePt t="520779" x="6215063" y="1849438"/>
          <p14:tracePt t="520796" x="6197600" y="1874838"/>
          <p14:tracePt t="520813" x="6153150" y="1893888"/>
          <p14:tracePt t="520830" x="6126163" y="1920875"/>
          <p14:tracePt t="520834" x="6116638" y="1928813"/>
          <p14:tracePt t="520846" x="6108700" y="1938338"/>
          <p14:tracePt t="520864" x="6064250" y="1965325"/>
          <p14:tracePt t="520881" x="6000750" y="1992313"/>
          <p14:tracePt t="520895" x="5921375" y="2017713"/>
          <p14:tracePt t="520912" x="5849938" y="2044700"/>
          <p14:tracePt t="520928" x="5768975" y="2071688"/>
          <p14:tracePt t="520945" x="5670550" y="2089150"/>
          <p14:tracePt t="520962" x="5564188" y="2116138"/>
          <p14:tracePt t="520978" x="5456238" y="2143125"/>
          <p14:tracePt t="520995" x="5340350" y="2179638"/>
          <p14:tracePt t="521011" x="5303838" y="2206625"/>
          <p14:tracePt t="521028" x="5278438" y="2224088"/>
          <p14:tracePt t="521045" x="5232400" y="2259013"/>
          <p14:tracePt t="521061" x="5187950" y="2322513"/>
          <p14:tracePt t="521078" x="5116513" y="2401888"/>
          <p14:tracePt t="521095" x="5027613" y="2509838"/>
          <p14:tracePt t="521112" x="4973638" y="2571750"/>
          <p14:tracePt t="521128" x="4938713" y="2652713"/>
          <p14:tracePt t="521146" x="4884738" y="2786063"/>
          <p14:tracePt t="521161" x="4857750" y="2874963"/>
          <p14:tracePt t="521178" x="4830763" y="2973388"/>
          <p14:tracePt t="521196" x="4813300" y="3054350"/>
          <p14:tracePt t="521212" x="4803775" y="3160713"/>
          <p14:tracePt t="521229" x="4786313" y="3303588"/>
          <p14:tracePt t="521246" x="4795838" y="3598863"/>
          <p14:tracePt t="521263" x="4813300" y="3751263"/>
          <p14:tracePt t="521279" x="4830763" y="3884613"/>
          <p14:tracePt t="521296" x="4830763" y="3938588"/>
          <p14:tracePt t="521312" x="4830763" y="3965575"/>
          <p14:tracePt t="521465" x="4830763" y="3948113"/>
          <p14:tracePt t="521473" x="4840288" y="3938588"/>
          <p14:tracePt t="521481" x="4840288" y="3921125"/>
          <p14:tracePt t="521495" x="4840288" y="3911600"/>
          <p14:tracePt t="521512" x="4848225" y="3876675"/>
          <p14:tracePt t="521528" x="4848225" y="3867150"/>
          <p14:tracePt t="521545" x="4848225" y="3857625"/>
          <p14:tracePt t="521562" x="4848225" y="3849688"/>
          <p14:tracePt t="521578" x="4848225" y="3840163"/>
          <p14:tracePt t="521611" x="4848225" y="3813175"/>
          <p14:tracePt t="521628" x="4848225" y="3805238"/>
          <p14:tracePt t="521645" x="4848225" y="3795713"/>
          <p14:tracePt t="521685" x="4848225" y="3786188"/>
          <p14:tracePt t="521696" x="4848225" y="3778250"/>
          <p14:tracePt t="521713" x="4840288" y="3751263"/>
          <p14:tracePt t="521729" x="4840288" y="3741738"/>
          <p14:tracePt t="521905" x="4840288" y="3733800"/>
          <p14:tracePt t="521913" x="4840288" y="3724275"/>
          <p14:tracePt t="521930" x="4840288" y="3714750"/>
          <p14:tracePt t="522032" x="4848225" y="3714750"/>
          <p14:tracePt t="522048" x="4867275" y="3697288"/>
          <p14:tracePt t="522081" x="4875213" y="3679825"/>
          <p14:tracePt t="522131" x="4902200" y="3670300"/>
          <p14:tracePt t="522148" x="4921250" y="3662363"/>
          <p14:tracePt t="522164" x="4929188" y="3652838"/>
          <p14:tracePt t="522185" x="4946650" y="3643313"/>
          <p14:tracePt t="522202" x="4973638" y="3635375"/>
          <p14:tracePt t="522215" x="4983163" y="3635375"/>
          <p14:tracePt t="522232" x="4992688" y="3625850"/>
          <p14:tracePt t="522249" x="5010150" y="3616325"/>
          <p14:tracePt t="522266" x="5045075" y="3616325"/>
          <p14:tracePt t="522283" x="5064125" y="3598863"/>
          <p14:tracePt t="522299" x="5081588" y="3598863"/>
          <p14:tracePt t="522317" x="5135563" y="3598863"/>
          <p14:tracePt t="522332" x="5160963" y="3598863"/>
          <p14:tracePt t="522334" x="5180013" y="3598863"/>
          <p14:tracePt t="522349" x="5232400" y="3598863"/>
          <p14:tracePt t="522366" x="5259388" y="3616325"/>
          <p14:tracePt t="522382" x="5295900" y="3679825"/>
          <p14:tracePt t="522399" x="5313363" y="3768725"/>
          <p14:tracePt t="522415" x="5303838" y="3876675"/>
          <p14:tracePt t="522432" x="5241925" y="3956050"/>
          <p14:tracePt t="522448" x="5160963" y="4010025"/>
          <p14:tracePt t="522465" x="5135563" y="4054475"/>
          <p14:tracePt t="522516" x="5126038" y="4064000"/>
          <p14:tracePt t="522549" x="5126038" y="3983038"/>
          <p14:tracePt t="522565" x="5126038" y="3973513"/>
          <p14:tracePt t="522614" x="5126038" y="3948113"/>
          <p14:tracePt t="522631" x="5160963" y="3822700"/>
          <p14:tracePt t="522648" x="5187950" y="3724275"/>
          <p14:tracePt t="522664" x="5251450" y="3608388"/>
          <p14:tracePt t="522681" x="5295900" y="3509963"/>
          <p14:tracePt t="522697" x="5303838" y="3465513"/>
          <p14:tracePt t="522714" x="5313363" y="3438525"/>
          <p14:tracePt t="522731" x="5313363" y="3421063"/>
          <p14:tracePt t="522747" x="5357813" y="3394075"/>
          <p14:tracePt t="522764" x="5402263" y="3375025"/>
          <p14:tracePt t="522781" x="5421313" y="3375025"/>
          <p14:tracePt t="522798" x="5446713" y="3384550"/>
          <p14:tracePt t="522814" x="5500688" y="3411538"/>
          <p14:tracePt t="522831" x="5581650" y="3438525"/>
          <p14:tracePt t="522848" x="5599113" y="3446463"/>
          <p14:tracePt t="522864" x="5616575" y="3446463"/>
          <p14:tracePt t="522881" x="5626100" y="3455988"/>
          <p14:tracePt t="522901" x="5635625" y="3465513"/>
          <p14:tracePt t="522920" x="5653088" y="3492500"/>
          <p14:tracePt t="522932" x="5653088" y="3509963"/>
          <p14:tracePt t="522949" x="5653088" y="3517900"/>
          <p14:tracePt t="522982" x="5661025" y="3527425"/>
          <p14:tracePt t="522999" x="5707063" y="3554413"/>
          <p14:tracePt t="523017" x="5724525" y="3571875"/>
          <p14:tracePt t="523033" x="5759450" y="3589338"/>
          <p14:tracePt t="523049" x="5795963" y="3625850"/>
          <p14:tracePt t="523066" x="5822950" y="3679825"/>
          <p14:tracePt t="523083" x="5857875" y="3714750"/>
          <p14:tracePt t="523101" x="5921375" y="3813175"/>
          <p14:tracePt t="523115" x="5973763" y="3884613"/>
          <p14:tracePt t="523133" x="6010275" y="3929063"/>
          <p14:tracePt t="523149" x="6045200" y="3965575"/>
          <p14:tracePt t="523164" x="6072188" y="4000500"/>
          <p14:tracePt t="523181" x="6089650" y="4010025"/>
          <p14:tracePt t="523197" x="6108700" y="4019550"/>
          <p14:tracePt t="523214" x="6126163" y="4027488"/>
          <p14:tracePt t="523231" x="6143625" y="4027488"/>
          <p14:tracePt t="523586" x="6143625" y="4019550"/>
          <p14:tracePt t="523618" x="6153150" y="4000500"/>
          <p14:tracePt t="523635" x="6161088" y="3992563"/>
          <p14:tracePt t="523714" x="6188075" y="4054475"/>
          <p14:tracePt t="523731" x="6215063" y="4152900"/>
          <p14:tracePt t="523747" x="6242050" y="4305300"/>
          <p14:tracePt t="523764" x="6278563" y="4616450"/>
          <p14:tracePt t="523781" x="6357938" y="5126038"/>
          <p14:tracePt t="523801" x="6411913" y="5448300"/>
          <p14:tracePt t="523819" x="6446838" y="5689600"/>
          <p14:tracePt t="523832" x="6465888" y="5795963"/>
          <p14:tracePt t="523850" x="6473825" y="5857875"/>
          <p14:tracePt t="523865" x="6473825" y="5894388"/>
          <p14:tracePt t="523882" x="6473825" y="5903913"/>
          <p14:tracePt t="523979" x="6473825" y="5911850"/>
          <p14:tracePt t="523995" x="6473825" y="5921375"/>
          <p14:tracePt t="524013" x="6483350" y="5921375"/>
          <p14:tracePt t="524030" x="6500813" y="5921375"/>
          <p14:tracePt t="524046" x="6527800" y="5903913"/>
          <p14:tracePt t="524063" x="6554788" y="5867400"/>
          <p14:tracePt t="524080" x="6572250" y="5840413"/>
          <p14:tracePt t="524097" x="6599238" y="5761038"/>
          <p14:tracePt t="524113" x="6616700" y="5680075"/>
          <p14:tracePt t="524129" x="6616700" y="5618163"/>
          <p14:tracePt t="524146" x="6616700" y="5608638"/>
          <p14:tracePt t="524162" x="6616700" y="5591175"/>
          <p14:tracePt t="524180" x="6589713" y="5564188"/>
          <p14:tracePt t="524196" x="6581775" y="5537200"/>
          <p14:tracePt t="524212" x="6581775" y="5519738"/>
          <p14:tracePt t="524228" x="6572250" y="5510213"/>
          <p14:tracePt t="524245" x="6564313" y="5500688"/>
          <p14:tracePt t="524262" x="6545263" y="5483225"/>
          <p14:tracePt t="524279" x="6510338" y="5456238"/>
          <p14:tracePt t="524295" x="6473825" y="5438775"/>
          <p14:tracePt t="524312" x="6429375" y="5411788"/>
          <p14:tracePt t="524329" x="6375400" y="5384800"/>
          <p14:tracePt t="524345" x="6296025" y="5357813"/>
          <p14:tracePt t="524362" x="6232525" y="5357813"/>
          <p14:tracePt t="524379" x="6188075" y="5357813"/>
          <p14:tracePt t="524396" x="6153150" y="5357813"/>
          <p14:tracePt t="524415" x="6099175" y="5376863"/>
          <p14:tracePt t="524431" x="6064250" y="5429250"/>
          <p14:tracePt t="524447" x="6037263" y="5500688"/>
          <p14:tracePt t="524463" x="6010275" y="5581650"/>
          <p14:tracePt t="524480" x="5983288" y="5643563"/>
          <p14:tracePt t="524496" x="5956300" y="5707063"/>
          <p14:tracePt t="524513" x="5946775" y="5768975"/>
          <p14:tracePt t="524530" x="5938838" y="5822950"/>
          <p14:tracePt t="524546" x="5938838" y="5849938"/>
          <p14:tracePt t="524563" x="5938838" y="5911850"/>
          <p14:tracePt t="524581" x="5938838" y="5983288"/>
          <p14:tracePt t="524597" x="5938838" y="6019800"/>
          <p14:tracePt t="524613" x="5946775" y="6037263"/>
          <p14:tracePt t="524629" x="5965825" y="6054725"/>
          <p14:tracePt t="524647" x="6000750" y="6081713"/>
          <p14:tracePt t="524663" x="6037263" y="6081713"/>
          <p14:tracePt t="524680" x="6135688" y="6046788"/>
          <p14:tracePt t="524696" x="6170613" y="6027738"/>
          <p14:tracePt t="524712" x="6197600" y="6010275"/>
          <p14:tracePt t="524729" x="6224588" y="5983288"/>
          <p14:tracePt t="524745" x="6242050" y="5965825"/>
          <p14:tracePt t="524762" x="6251575" y="5948363"/>
          <p14:tracePt t="524778" x="6251575" y="5903913"/>
          <p14:tracePt t="524795" x="6242050" y="5822950"/>
          <p14:tracePt t="524812" x="6224588" y="5761038"/>
          <p14:tracePt t="524829" x="6207125" y="5680075"/>
          <p14:tracePt t="524830" x="6197600" y="5643563"/>
          <p14:tracePt t="524846" x="6170613" y="5591175"/>
          <p14:tracePt t="524862" x="6153150" y="5572125"/>
          <p14:tracePt t="524879" x="6126163" y="5564188"/>
          <p14:tracePt t="524895" x="6108700" y="5554663"/>
          <p14:tracePt t="524928" x="6099175" y="5546725"/>
          <p14:tracePt t="524946" x="6081713" y="5537200"/>
          <p14:tracePt t="524963" x="6054725" y="5537200"/>
          <p14:tracePt t="524979" x="6037263" y="5537200"/>
          <p14:tracePt t="524996" x="6018213" y="5537200"/>
          <p14:tracePt t="525012" x="6000750" y="5564188"/>
          <p14:tracePt t="525029" x="5956300" y="5643563"/>
          <p14:tracePt t="525046" x="5911850" y="5761038"/>
          <p14:tracePt t="525065" x="5875338" y="5894388"/>
          <p14:tracePt t="525081" x="5849938" y="5948363"/>
          <p14:tracePt t="525097" x="5840413" y="5965825"/>
          <p14:tracePt t="525113" x="5830888" y="5975350"/>
          <p14:tracePt t="525130" x="5830888" y="5983288"/>
          <p14:tracePt t="525151" x="5830888" y="5992813"/>
          <p14:tracePt t="525163" x="5822950" y="5992813"/>
          <p14:tracePt t="525180" x="5822950" y="6010275"/>
          <p14:tracePt t="525213" x="5830888" y="6000750"/>
          <p14:tracePt t="525221" x="5840413" y="5992813"/>
          <p14:tracePt t="525230" x="5849938" y="5983288"/>
          <p14:tracePt t="525246" x="5867400" y="5965825"/>
          <p14:tracePt t="525263" x="5894388" y="5948363"/>
          <p14:tracePt t="525280" x="5911850" y="5884863"/>
          <p14:tracePt t="525296" x="5938838" y="5786438"/>
          <p14:tracePt t="525312" x="5973763" y="5680075"/>
          <p14:tracePt t="525329" x="5992813" y="5599113"/>
          <p14:tracePt t="525330" x="6010275" y="5572125"/>
          <p14:tracePt t="525346" x="6018213" y="5537200"/>
          <p14:tracePt t="525362" x="6027738" y="5519738"/>
          <p14:tracePt t="525379" x="6037263" y="5510213"/>
          <p14:tracePt t="525447" x="6027738" y="5537200"/>
          <p14:tracePt t="525456" x="6018213" y="5546725"/>
          <p14:tracePt t="525462" x="6010275" y="5564188"/>
          <p14:tracePt t="525478" x="5992813" y="5626100"/>
          <p14:tracePt t="525495" x="5965825" y="5741988"/>
          <p14:tracePt t="525513" x="5956300" y="5813425"/>
          <p14:tracePt t="525530" x="5929313" y="5876925"/>
          <p14:tracePt t="525546" x="5921375" y="5911850"/>
          <p14:tracePt t="525563" x="5921375" y="5921375"/>
          <p14:tracePt t="525605" x="5929313" y="5903913"/>
          <p14:tracePt t="525613" x="5938838" y="5876925"/>
          <p14:tracePt t="525630" x="5992813" y="5795963"/>
          <p14:tracePt t="525647" x="6081713" y="5689600"/>
          <p14:tracePt t="525663" x="6207125" y="5581650"/>
          <p14:tracePt t="525681" x="6421438" y="5473700"/>
          <p14:tracePt t="525697" x="6626225" y="5376863"/>
          <p14:tracePt t="525714" x="6946900" y="5233988"/>
          <p14:tracePt t="525731" x="7126288" y="5197475"/>
          <p14:tracePt t="525747" x="7251700" y="5187950"/>
          <p14:tracePt t="525763" x="7350125" y="5170488"/>
          <p14:tracePt t="525780" x="7421563" y="5170488"/>
          <p14:tracePt t="525796" x="7500938" y="5162550"/>
          <p14:tracePt t="525813" x="7608888" y="5135563"/>
          <p14:tracePt t="525832" x="7742238" y="5116513"/>
          <p14:tracePt t="525847" x="7813675" y="5116513"/>
          <p14:tracePt t="525864" x="7858125" y="5116513"/>
          <p14:tracePt t="525879" x="7885113" y="5116513"/>
          <p14:tracePt t="525896" x="7894638" y="5126038"/>
          <p14:tracePt t="525912" x="7894638" y="5153025"/>
          <p14:tracePt t="525956" x="7902575" y="5162550"/>
          <p14:tracePt t="525972" x="7939088" y="5170488"/>
          <p14:tracePt t="525980" x="7966075" y="5180013"/>
          <p14:tracePt t="525995" x="8010525" y="5207000"/>
          <p14:tracePt t="526012" x="8072438" y="5214938"/>
          <p14:tracePt t="526029" x="8143875" y="5214938"/>
          <p14:tracePt t="526045" x="8180388" y="5214938"/>
          <p14:tracePt t="526062" x="8188325" y="5207000"/>
          <p14:tracePt t="526082" x="8207375" y="5187950"/>
          <p14:tracePt t="526097" x="8207375" y="5162550"/>
          <p14:tracePt t="526113" x="8207375" y="5143500"/>
          <p14:tracePt t="526130" x="8197850" y="5126038"/>
          <p14:tracePt t="526147" x="8180388" y="5108575"/>
          <p14:tracePt t="526163" x="8153400" y="5091113"/>
          <p14:tracePt t="526180" x="8135938" y="5091113"/>
          <p14:tracePt t="526196" x="8116888" y="5099050"/>
          <p14:tracePt t="526213" x="8099425" y="5116513"/>
          <p14:tracePt t="526231" x="8027988" y="5214938"/>
          <p14:tracePt t="526247" x="7966075" y="5295900"/>
          <p14:tracePt t="526263" x="7939088" y="5376863"/>
          <p14:tracePt t="526280" x="7912100" y="5438775"/>
          <p14:tracePt t="526296" x="7894638" y="5465763"/>
          <p14:tracePt t="526313" x="7894638" y="5492750"/>
          <p14:tracePt t="526330" x="7894638" y="5510213"/>
          <p14:tracePt t="526334" x="7894638" y="5537200"/>
          <p14:tracePt t="526347" x="7921625" y="5599113"/>
          <p14:tracePt t="526364" x="7929563" y="5635625"/>
          <p14:tracePt t="526380" x="7939088" y="5680075"/>
          <p14:tracePt t="526397" x="7947025" y="5697538"/>
          <p14:tracePt t="526412" x="7966075" y="5715000"/>
          <p14:tracePt t="526429" x="7993063" y="5734050"/>
          <p14:tracePt t="526446" x="8027988" y="5734050"/>
          <p14:tracePt t="526462" x="8045450" y="5724525"/>
          <p14:tracePt t="526481" x="8072438" y="5697538"/>
          <p14:tracePt t="526497" x="8108950" y="5680075"/>
          <p14:tracePt t="526514" x="8126413" y="5653088"/>
          <p14:tracePt t="526529" x="8153400" y="5635625"/>
          <p14:tracePt t="526546" x="8170863" y="5618163"/>
          <p14:tracePt t="526562" x="8188325" y="5599113"/>
          <p14:tracePt t="526579" x="8207375" y="5581650"/>
          <p14:tracePt t="526595" x="8224838" y="5564188"/>
          <p14:tracePt t="526612" x="8242300" y="5537200"/>
          <p14:tracePt t="526629" x="8251825" y="5510213"/>
          <p14:tracePt t="526646" x="8259763" y="5483225"/>
          <p14:tracePt t="526662" x="8269288" y="5473700"/>
          <p14:tracePt t="526680" x="8269288" y="5448300"/>
          <p14:tracePt t="526697" x="8269288" y="5429250"/>
          <p14:tracePt t="526713" x="8269288" y="5411788"/>
          <p14:tracePt t="526732" x="8242300" y="5376863"/>
          <p14:tracePt t="526748" x="8224838" y="5367338"/>
          <p14:tracePt t="526763" x="8197850" y="5367338"/>
          <p14:tracePt t="526780" x="8180388" y="5367338"/>
          <p14:tracePt t="526797" x="8161338" y="5367338"/>
          <p14:tracePt t="526813" x="8153400" y="5367338"/>
          <p14:tracePt t="526830" x="8126413" y="5367338"/>
          <p14:tracePt t="526847" x="8116888" y="5367338"/>
          <p14:tracePt t="526863" x="8099425" y="5367338"/>
          <p14:tracePt t="526879" x="8081963" y="5384800"/>
          <p14:tracePt t="526896" x="8064500" y="5394325"/>
          <p14:tracePt t="526913" x="8045450" y="5411788"/>
          <p14:tracePt t="526930" x="8037513" y="5456238"/>
          <p14:tracePt t="526947" x="8018463" y="5519738"/>
          <p14:tracePt t="526965" x="8018463" y="5599113"/>
          <p14:tracePt t="526980" x="8018463" y="5662613"/>
          <p14:tracePt t="526997" x="8027988" y="5697538"/>
          <p14:tracePt t="527012" x="8045450" y="5741988"/>
          <p14:tracePt t="527029" x="8064500" y="5761038"/>
          <p14:tracePt t="527046" x="8089900" y="5786438"/>
          <p14:tracePt t="527062" x="8108950" y="5805488"/>
          <p14:tracePt t="527080" x="8126413" y="5813425"/>
          <p14:tracePt t="527096" x="8161338" y="5822950"/>
          <p14:tracePt t="527112" x="8188325" y="5822950"/>
          <p14:tracePt t="527129" x="8251825" y="5805488"/>
          <p14:tracePt t="527146" x="8269288" y="5786438"/>
          <p14:tracePt t="527162" x="8286750" y="5768975"/>
          <p14:tracePt t="527179" x="8304213" y="5751513"/>
          <p14:tracePt t="527196" x="8331200" y="5715000"/>
          <p14:tracePt t="527212" x="8340725" y="5653088"/>
          <p14:tracePt t="527229" x="8340725" y="5572125"/>
          <p14:tracePt t="527246" x="8340725" y="5448300"/>
          <p14:tracePt t="527262" x="8340725" y="5367338"/>
          <p14:tracePt t="527280" x="8313738" y="5322888"/>
          <p14:tracePt t="527297" x="8296275" y="5295900"/>
          <p14:tracePt t="527313" x="8278813" y="5286375"/>
          <p14:tracePt t="527330" x="8215313" y="5286375"/>
          <p14:tracePt t="527333" x="8188325" y="5286375"/>
          <p14:tracePt t="527347" x="8153400" y="5286375"/>
          <p14:tracePt t="527364" x="8099425" y="5295900"/>
          <p14:tracePt t="527379" x="8089900" y="5305425"/>
          <p14:tracePt t="527396" x="8045450" y="5313363"/>
          <p14:tracePt t="527412" x="8027988" y="5330825"/>
          <p14:tracePt t="527429" x="8001000" y="5349875"/>
          <p14:tracePt t="527446" x="7983538" y="5376863"/>
          <p14:tracePt t="527463" x="7974013" y="5394325"/>
          <p14:tracePt t="527479" x="7966075" y="5411788"/>
          <p14:tracePt t="527497" x="7966075" y="5421313"/>
          <p14:tracePt t="532481" x="7956550" y="5421313"/>
          <p14:tracePt t="532489" x="7867650" y="5394325"/>
          <p14:tracePt t="532497" x="7759700" y="5278438"/>
          <p14:tracePt t="532513" x="7554913" y="5019675"/>
          <p14:tracePt t="532530" x="7429500" y="4778375"/>
          <p14:tracePt t="532546" x="7394575" y="4598988"/>
          <p14:tracePt t="532563" x="7367588" y="4510088"/>
          <p14:tracePt t="532579" x="7313613" y="4429125"/>
          <p14:tracePt t="532596" x="7232650" y="4349750"/>
          <p14:tracePt t="532613" x="7126288" y="4259263"/>
          <p14:tracePt t="532629" x="7000875" y="4162425"/>
          <p14:tracePt t="532646" x="6831013" y="3973513"/>
          <p14:tracePt t="532663" x="6786563" y="3857625"/>
          <p14:tracePt t="532679" x="6759575" y="3768725"/>
          <p14:tracePt t="532696" x="6732588" y="3687763"/>
          <p14:tracePt t="532713" x="6653213" y="3563938"/>
          <p14:tracePt t="532730" x="6599238" y="3446463"/>
          <p14:tracePt t="532746" x="6518275" y="3286125"/>
          <p14:tracePt t="532763" x="6411913" y="3000375"/>
          <p14:tracePt t="532780" x="6350000" y="2840038"/>
          <p14:tracePt t="532796" x="6323013" y="2724150"/>
          <p14:tracePt t="532813" x="6278563" y="2616200"/>
          <p14:tracePt t="532830" x="6269038" y="2500313"/>
          <p14:tracePt t="532846" x="6269038" y="2393950"/>
          <p14:tracePt t="532863" x="6350000" y="2278063"/>
          <p14:tracePt t="532880" x="6402388" y="2179638"/>
          <p14:tracePt t="532897" x="6438900" y="2116138"/>
          <p14:tracePt t="532914" x="6456363" y="2098675"/>
          <p14:tracePt t="532930" x="6465888" y="2081213"/>
          <p14:tracePt t="532947" x="6473825" y="2054225"/>
          <p14:tracePt t="532964" x="6483350" y="2036763"/>
          <p14:tracePt t="532980" x="6500813" y="2000250"/>
          <p14:tracePt t="532998" x="6518275" y="1973263"/>
          <p14:tracePt t="533013" x="6537325" y="1938338"/>
          <p14:tracePt t="533030" x="6554788" y="1866900"/>
          <p14:tracePt t="533046" x="6581775" y="1795463"/>
          <p14:tracePt t="533063" x="6581775" y="1768475"/>
          <p14:tracePt t="533080" x="6599238" y="1751013"/>
          <p14:tracePt t="533096" x="6608763" y="1714500"/>
          <p14:tracePt t="533114" x="6616700" y="1679575"/>
          <p14:tracePt t="533132" x="6653213" y="1633538"/>
          <p14:tracePt t="533150" x="6661150" y="1616075"/>
          <p14:tracePt t="533164" x="6670675" y="1598613"/>
          <p14:tracePt t="533180" x="6670675" y="1589088"/>
          <p14:tracePt t="533198" x="6670675" y="1581150"/>
          <p14:tracePt t="533214" x="6670675" y="1554163"/>
          <p14:tracePt t="533230" x="6661150" y="1544638"/>
          <p14:tracePt t="533248" x="6608763" y="1536700"/>
          <p14:tracePt t="533264" x="6510338" y="1544638"/>
          <p14:tracePt t="533281" x="6402388" y="1571625"/>
          <p14:tracePt t="533297" x="6296025" y="1581150"/>
          <p14:tracePt t="533314" x="6188075" y="1608138"/>
          <p14:tracePt t="533331" x="6108700" y="1625600"/>
          <p14:tracePt t="533334" x="6054725" y="1625600"/>
          <p14:tracePt t="533347" x="6000750" y="1625600"/>
          <p14:tracePt t="533364" x="5875338" y="1625600"/>
          <p14:tracePt t="533380" x="5751513" y="1625600"/>
          <p14:tracePt t="533398" x="5589588" y="1608138"/>
          <p14:tracePt t="533413" x="5492750" y="1589088"/>
          <p14:tracePt t="533431" x="5456238" y="1571625"/>
          <p14:tracePt t="533447" x="5446713" y="1562100"/>
          <p14:tracePt t="533464" x="5446713" y="1536700"/>
          <p14:tracePt t="533481" x="5446713" y="1517650"/>
          <p14:tracePt t="533497" x="5465763" y="1500188"/>
          <p14:tracePt t="533514" x="5518150" y="1455738"/>
          <p14:tracePt t="533530" x="5581650" y="1438275"/>
          <p14:tracePt t="533547" x="5670550" y="1411288"/>
          <p14:tracePt t="533563" x="5875338" y="1384300"/>
          <p14:tracePt t="533580" x="6099175" y="1347788"/>
          <p14:tracePt t="533596" x="6384925" y="1312863"/>
          <p14:tracePt t="533613" x="6688138" y="1231900"/>
          <p14:tracePt t="533630" x="6911975" y="1179513"/>
          <p14:tracePt t="533646" x="7000875" y="1152525"/>
          <p14:tracePt t="533663" x="7027863" y="1152525"/>
          <p14:tracePt t="533696" x="7010400" y="1169988"/>
          <p14:tracePt t="533713" x="6983413" y="1187450"/>
          <p14:tracePt t="533730" x="6902450" y="1214438"/>
          <p14:tracePt t="533746" x="6796088" y="1241425"/>
          <p14:tracePt t="533763" x="6680200" y="1268413"/>
          <p14:tracePt t="533780" x="6518275" y="1312863"/>
          <p14:tracePt t="533796" x="6402388" y="1339850"/>
          <p14:tracePt t="533813" x="6278563" y="1366838"/>
          <p14:tracePt t="533829" x="6161088" y="1393825"/>
          <p14:tracePt t="533846" x="6081713" y="1419225"/>
          <p14:tracePt t="533863" x="6010275" y="1446213"/>
          <p14:tracePt t="533880" x="5929313" y="1473200"/>
          <p14:tracePt t="533896" x="5867400" y="1500188"/>
          <p14:tracePt t="533913" x="5840413" y="1509713"/>
          <p14:tracePt t="533930" x="5830888" y="1517650"/>
          <p14:tracePt t="533946" x="5830888" y="1527175"/>
          <p14:tracePt t="533963" x="5857875" y="1527175"/>
          <p14:tracePt t="533980" x="5911850" y="1527175"/>
          <p14:tracePt t="533996" x="5992813" y="1527175"/>
          <p14:tracePt t="534013" x="6099175" y="1527175"/>
          <p14:tracePt t="534030" x="6286500" y="1500188"/>
          <p14:tracePt t="534047" x="6375400" y="1482725"/>
          <p14:tracePt t="534063" x="6465888" y="1482725"/>
          <p14:tracePt t="534080" x="6527800" y="1473200"/>
          <p14:tracePt t="534096" x="6554788" y="1473200"/>
          <p14:tracePt t="534139" x="6537325" y="1473200"/>
          <p14:tracePt t="534148" x="6527800" y="1482725"/>
          <p14:tracePt t="534164" x="6456363" y="1490663"/>
          <p14:tracePt t="534181" x="6350000" y="1517650"/>
          <p14:tracePt t="534198" x="6170613" y="1536700"/>
          <p14:tracePt t="534214" x="6000750" y="1554163"/>
          <p14:tracePt t="534231" x="5822950" y="1589088"/>
          <p14:tracePt t="534247" x="5715000" y="1598613"/>
          <p14:tracePt t="534263" x="5635625" y="1616075"/>
          <p14:tracePt t="534280" x="5572125" y="1633538"/>
          <p14:tracePt t="534297" x="5545138" y="1633538"/>
          <p14:tracePt t="534313" x="5554663" y="1633538"/>
          <p14:tracePt t="534330" x="5599113" y="1625600"/>
          <p14:tracePt t="534347" x="5670550" y="1625600"/>
          <p14:tracePt t="534363" x="5778500" y="1625600"/>
          <p14:tracePt t="534380" x="5884863" y="1625600"/>
          <p14:tracePt t="534398" x="6037263" y="1643063"/>
          <p14:tracePt t="534414" x="6143625" y="1643063"/>
          <p14:tracePt t="534430" x="6251575" y="1633538"/>
          <p14:tracePt t="534447" x="6323013" y="1633538"/>
          <p14:tracePt t="534463" x="6384925" y="1633538"/>
          <p14:tracePt t="534480" x="6465888" y="1633538"/>
          <p14:tracePt t="534497" x="6510338" y="1625600"/>
          <p14:tracePt t="534513" x="6545263" y="1625600"/>
          <p14:tracePt t="534530" x="6554788" y="1625600"/>
          <p14:tracePt t="534554" x="6554788" y="1633538"/>
          <p14:tracePt t="534563" x="6545263" y="1643063"/>
          <p14:tracePt t="534580" x="6518275" y="1652588"/>
          <p14:tracePt t="534597" x="6492875" y="1670050"/>
          <p14:tracePt t="534613" x="6429375" y="1670050"/>
          <p14:tracePt t="534630" x="6340475" y="1679575"/>
          <p14:tracePt t="534648" x="6116638" y="1697038"/>
          <p14:tracePt t="534664" x="5956300" y="1724025"/>
          <p14:tracePt t="534680" x="5803900" y="1741488"/>
          <p14:tracePt t="534697" x="5715000" y="1751013"/>
          <p14:tracePt t="534713" x="5653088" y="1768475"/>
          <p14:tracePt t="534730" x="5643563" y="1768475"/>
          <p14:tracePt t="534763" x="5653088" y="1768475"/>
          <p14:tracePt t="534780" x="5697538" y="1768475"/>
          <p14:tracePt t="534797" x="5778500" y="1741488"/>
          <p14:tracePt t="534813" x="5965825" y="1697038"/>
          <p14:tracePt t="534830" x="6099175" y="1670050"/>
          <p14:tracePt t="534846" x="6188075" y="1652588"/>
          <p14:tracePt t="534863" x="6269038" y="1643063"/>
          <p14:tracePt t="534880" x="6278563" y="1625600"/>
          <p14:tracePt t="534970" x="6278563" y="1633538"/>
          <p14:tracePt t="534986" x="6251575" y="1660525"/>
          <p14:tracePt t="534992" x="6215063" y="1704975"/>
          <p14:tracePt t="535000" x="6197600" y="1714500"/>
          <p14:tracePt t="535014" x="6188075" y="1724025"/>
          <p14:tracePt t="544126" x="6197600" y="1697038"/>
          <p14:tracePt t="544135" x="6207125" y="1679575"/>
          <p14:tracePt t="544149" x="6207125" y="1670050"/>
          <p14:tracePt t="544189" x="6207125" y="1652588"/>
          <p14:tracePt t="544197" x="6207125" y="1625600"/>
          <p14:tracePt t="544215" x="6180138" y="1554163"/>
          <p14:tracePt t="544232" x="6180138" y="1536700"/>
          <p14:tracePt t="544251" x="6180138" y="1482725"/>
          <p14:tracePt t="544267" x="6170613" y="1465263"/>
          <p14:tracePt t="544283" x="6170613" y="1455738"/>
          <p14:tracePt t="544445" x="6161088" y="1455738"/>
          <p14:tracePt t="544461" x="6143625" y="1455738"/>
          <p14:tracePt t="544469" x="6135688" y="1455738"/>
          <p14:tracePt t="544481" x="6126163" y="1455738"/>
          <p14:tracePt t="544498" x="6108700" y="1455738"/>
          <p14:tracePt t="544517" x="6072188" y="1455738"/>
          <p14:tracePt t="544532" x="6054725" y="1455738"/>
          <p14:tracePt t="544549" x="6037263" y="1473200"/>
          <p14:tracePt t="544565" x="6027738" y="1482725"/>
          <p14:tracePt t="544583" x="6018213" y="1490663"/>
          <p14:tracePt t="544599" x="6010275" y="1490663"/>
          <p14:tracePt t="544615" x="6010275" y="1500188"/>
          <p14:tracePt t="544632" x="5992813" y="1517650"/>
          <p14:tracePt t="544649" x="5983288" y="1517650"/>
          <p14:tracePt t="544668" x="5973763" y="1517650"/>
          <p14:tracePt t="544689" x="5973763" y="1527175"/>
          <p14:tracePt t="544706" x="5965825" y="1527175"/>
          <p14:tracePt t="544721" x="5956300" y="1527175"/>
          <p14:tracePt t="544744" x="5946775" y="1527175"/>
          <p14:tracePt t="544931" x="5946775" y="1509713"/>
          <p14:tracePt t="544939" x="5946775" y="1490663"/>
          <p14:tracePt t="544947" x="5956300" y="1482725"/>
          <p14:tracePt t="544964" x="5965825" y="1446213"/>
          <p14:tracePt t="544981" x="5965825" y="1438275"/>
          <p14:tracePt t="545293" x="5973763" y="1438275"/>
          <p14:tracePt t="545307" x="5983288" y="1446213"/>
          <p14:tracePt t="545316" x="6000750" y="1473200"/>
          <p14:tracePt t="545333" x="6000750" y="1517650"/>
          <p14:tracePt t="545349" x="6000750" y="1554163"/>
          <p14:tracePt t="545366" x="6010275" y="1571625"/>
          <p14:tracePt t="545382" x="6018213" y="1581150"/>
          <p14:tracePt t="545471" x="6018213" y="1589088"/>
          <p14:tracePt t="545479" x="6010275" y="1598613"/>
          <p14:tracePt t="545485" x="6000750" y="1598613"/>
          <p14:tracePt t="545498" x="5983288" y="1608138"/>
          <p14:tracePt t="545514" x="5965825" y="1625600"/>
          <p14:tracePt t="545531" x="5946775" y="1643063"/>
          <p14:tracePt t="545548" x="5938838" y="1643063"/>
          <p14:tracePt t="545564" x="5911850" y="1652588"/>
          <p14:tracePt t="545581" x="5902325" y="1660525"/>
          <p14:tracePt t="545614" x="5894388" y="1660525"/>
          <p14:tracePt t="545631" x="5884863" y="1660525"/>
          <p14:tracePt t="545648" x="5875338" y="1660525"/>
          <p14:tracePt t="545690" x="5867400" y="1670050"/>
          <p14:tracePt t="545706" x="5857875" y="1670050"/>
          <p14:tracePt t="545714" x="5849938" y="1670050"/>
          <p14:tracePt t="545729" x="5830888" y="1670050"/>
          <p14:tracePt t="545736" x="5822950" y="1679575"/>
          <p14:tracePt t="545760" x="5813425" y="1679575"/>
          <p14:tracePt t="545825" x="5803900" y="1687513"/>
          <p14:tracePt t="545839" x="5795963" y="1687513"/>
          <p14:tracePt t="545849" x="5786438" y="1687513"/>
          <p14:tracePt t="545865" x="5759450" y="1704975"/>
          <p14:tracePt t="545882" x="5741988" y="1704975"/>
          <p14:tracePt t="545899" x="5732463" y="1704975"/>
          <p14:tracePt t="545933" x="5724525" y="1704975"/>
          <p14:tracePt t="545965" x="5715000" y="1704975"/>
          <p14:tracePt t="545989" x="5707063" y="1704975"/>
          <p14:tracePt t="546065" x="5688013" y="1714500"/>
          <p14:tracePt t="546082" x="5680075" y="1714500"/>
          <p14:tracePt t="546089" x="5670550" y="1724025"/>
          <p14:tracePt t="546098" x="5661025" y="1731963"/>
          <p14:tracePt t="546114" x="5616575" y="1741488"/>
          <p14:tracePt t="546131" x="5581650" y="1751013"/>
          <p14:tracePt t="546148" x="5554663" y="1751013"/>
          <p14:tracePt t="546164" x="5537200" y="1751013"/>
          <p14:tracePt t="546198" x="5510213" y="1751013"/>
          <p14:tracePt t="546215" x="5500688" y="1751013"/>
          <p14:tracePt t="546232" x="5492750" y="1751013"/>
          <p14:tracePt t="546249" x="5483225" y="1751013"/>
          <p14:tracePt t="546379" x="5483225" y="1741488"/>
          <p14:tracePt t="546386" x="5492750" y="1731963"/>
          <p14:tracePt t="546398" x="5500688" y="1724025"/>
          <p14:tracePt t="546415" x="5527675" y="1704975"/>
          <p14:tracePt t="546432" x="5545138" y="1679575"/>
          <p14:tracePt t="546450" x="5572125" y="1652588"/>
          <p14:tracePt t="546466" x="5599113" y="1633538"/>
          <p14:tracePt t="546481" x="5616575" y="1608138"/>
          <p14:tracePt t="546498" x="5635625" y="1598613"/>
          <p14:tracePt t="546515" x="5653088" y="1589088"/>
          <p14:tracePt t="546531" x="5680075" y="1581150"/>
          <p14:tracePt t="546548" x="5697538" y="1562100"/>
          <p14:tracePt t="546565" x="5715000" y="1554163"/>
          <p14:tracePt t="546581" x="5751513" y="1517650"/>
          <p14:tracePt t="546598" x="5768975" y="1500188"/>
          <p14:tracePt t="546614" x="5830888" y="1473200"/>
          <p14:tracePt t="546631" x="5849938" y="1465263"/>
          <p14:tracePt t="546648" x="5867400" y="1455738"/>
          <p14:tracePt t="546665" x="5894388" y="1446213"/>
          <p14:tracePt t="546681" x="5911850" y="1446213"/>
          <p14:tracePt t="546699" x="5929313" y="1446213"/>
          <p14:tracePt t="546716" x="5973763" y="1446213"/>
          <p14:tracePt t="546732" x="6054725" y="1473200"/>
          <p14:tracePt t="546749" x="6099175" y="1482725"/>
          <p14:tracePt t="546765" x="6143625" y="1509713"/>
          <p14:tracePt t="546782" x="6197600" y="1517650"/>
          <p14:tracePt t="546799" x="6215063" y="1517650"/>
          <p14:tracePt t="546817" x="6242050" y="1517650"/>
          <p14:tracePt t="546833" x="6269038" y="1517650"/>
          <p14:tracePt t="546849" x="6286500" y="1517650"/>
          <p14:tracePt t="546866" x="6303963" y="1517650"/>
          <p14:tracePt t="546882" x="6340475" y="1517650"/>
          <p14:tracePt t="546898" x="6357938" y="1517650"/>
          <p14:tracePt t="546916" x="6375400" y="1517650"/>
          <p14:tracePt t="546932" x="6384925" y="1527175"/>
          <p14:tracePt t="546949" x="6411913" y="1544638"/>
          <p14:tracePt t="546967" x="6492875" y="1581150"/>
          <p14:tracePt t="546982" x="6545263" y="1589088"/>
          <p14:tracePt t="546999" x="6564313" y="1589088"/>
          <p14:tracePt t="547015" x="6581775" y="1589088"/>
          <p14:tracePt t="547032" x="6599238" y="1589088"/>
          <p14:tracePt t="547049" x="6616700" y="1589088"/>
          <p14:tracePt t="547067" x="6635750" y="1581150"/>
          <p14:tracePt t="547084" x="6653213" y="1581150"/>
          <p14:tracePt t="547100" x="6670675" y="1581150"/>
          <p14:tracePt t="547115" x="6688138" y="1581150"/>
          <p14:tracePt t="547606" x="6680200" y="1581150"/>
          <p14:tracePt t="547622" x="6670675" y="1589088"/>
          <p14:tracePt t="547630" x="6670675" y="1598613"/>
          <p14:tracePt t="547646" x="6661150" y="1608138"/>
          <p14:tracePt t="547654" x="6653213" y="1616075"/>
          <p14:tracePt t="547665" x="6635750" y="1616075"/>
          <p14:tracePt t="547682" x="6554788" y="1633538"/>
          <p14:tracePt t="547698" x="6473825" y="1633538"/>
          <p14:tracePt t="547716" x="6375400" y="1643063"/>
          <p14:tracePt t="547732" x="6330950" y="1643063"/>
          <p14:tracePt t="547748" x="6313488" y="1643063"/>
          <p14:tracePt t="547765" x="6278563" y="1643063"/>
          <p14:tracePt t="547782" x="6242050" y="1625600"/>
          <p14:tracePt t="547798" x="6224588" y="1598613"/>
          <p14:tracePt t="547815" x="6207125" y="1589088"/>
          <p14:tracePt t="547832" x="6188075" y="1571625"/>
          <p14:tracePt t="547834" x="6161088" y="1571625"/>
          <p14:tracePt t="547848" x="6153150" y="1571625"/>
          <p14:tracePt t="547865" x="6126163" y="1581150"/>
          <p14:tracePt t="547881" x="6099175" y="1589088"/>
          <p14:tracePt t="547898" x="6081713" y="1589088"/>
          <p14:tracePt t="547915" x="6064250" y="1589088"/>
          <p14:tracePt t="547932" x="6045200" y="1589088"/>
          <p14:tracePt t="547948" x="6010275" y="1589088"/>
          <p14:tracePt t="547965" x="5992813" y="1589088"/>
          <p14:tracePt t="547983" x="5956300" y="1589088"/>
          <p14:tracePt t="547998" x="5938838" y="1616075"/>
          <p14:tracePt t="548015" x="5921375" y="1633538"/>
          <p14:tracePt t="548032" x="5902325" y="1643063"/>
          <p14:tracePt t="548048" x="5875338" y="1652588"/>
          <p14:tracePt t="548065" x="5857875" y="1660525"/>
          <p14:tracePt t="548081" x="5822950" y="1660525"/>
          <p14:tracePt t="548098" x="5803900" y="1660525"/>
          <p14:tracePt t="548115" x="5795963" y="1670050"/>
          <p14:tracePt t="548131" x="5778500" y="1704975"/>
          <p14:tracePt t="548148" x="5768975" y="1714500"/>
          <p14:tracePt t="548216" x="5751513" y="1714500"/>
          <p14:tracePt t="548232" x="5751513" y="1704975"/>
          <p14:tracePt t="548248" x="5741988" y="1697038"/>
          <p14:tracePt t="548350" x="5759450" y="1679575"/>
          <p14:tracePt t="548358" x="5768975" y="1679575"/>
          <p14:tracePt t="548532" x="5768975" y="1670050"/>
          <p14:tracePt t="549134" x="5778500" y="1670050"/>
          <p14:tracePt t="549142" x="5813425" y="1660525"/>
          <p14:tracePt t="549153" x="5867400" y="1660525"/>
          <p14:tracePt t="549167" x="5973763" y="1660525"/>
          <p14:tracePt t="549182" x="6099175" y="1660525"/>
          <p14:tracePt t="549199" x="6269038" y="1660525"/>
          <p14:tracePt t="549215" x="6510338" y="1643063"/>
          <p14:tracePt t="549232" x="6680200" y="1625600"/>
          <p14:tracePt t="549248" x="6778625" y="1598613"/>
          <p14:tracePt t="549265" x="6894513" y="1589088"/>
          <p14:tracePt t="549282" x="6929438" y="1589088"/>
          <p14:tracePt t="549298" x="6946900" y="1589088"/>
          <p14:tracePt t="549422" x="6946900" y="1571625"/>
          <p14:tracePt t="549438" x="6911975" y="1571625"/>
          <p14:tracePt t="549444" x="6902450" y="1571625"/>
          <p14:tracePt t="549452" x="6867525" y="1571625"/>
          <p14:tracePt t="549466" x="6831013" y="1571625"/>
          <p14:tracePt t="549482" x="6751638" y="1571625"/>
          <p14:tracePt t="549499" x="6643688" y="1544638"/>
          <p14:tracePt t="549516" x="6483350" y="1536700"/>
          <p14:tracePt t="549532" x="6402388" y="1536700"/>
          <p14:tracePt t="549549" x="6323013" y="1562100"/>
          <p14:tracePt t="549565" x="6242050" y="1589088"/>
          <p14:tracePt t="549583" x="6135688" y="1616075"/>
          <p14:tracePt t="549599" x="6064250" y="1616075"/>
          <p14:tracePt t="549616" x="5946775" y="1616075"/>
          <p14:tracePt t="549634" x="5849938" y="1616075"/>
          <p14:tracePt t="549650" x="5741988" y="1616075"/>
          <p14:tracePt t="549666" x="5653088" y="1616075"/>
          <p14:tracePt t="549683" x="5608638" y="1616075"/>
          <p14:tracePt t="549699" x="5572125" y="1625600"/>
          <p14:tracePt t="549716" x="5527675" y="1652588"/>
          <p14:tracePt t="549732" x="5492750" y="1660525"/>
          <p14:tracePt t="549768" x="5518150" y="1652588"/>
          <p14:tracePt t="549784" x="5589588" y="1625600"/>
          <p14:tracePt t="549799" x="5707063" y="1598613"/>
          <p14:tracePt t="549815" x="5813425" y="1581150"/>
          <p14:tracePt t="549832" x="5884863" y="1581150"/>
          <p14:tracePt t="549849" x="5921375" y="1581150"/>
          <p14:tracePt t="549865" x="5983288" y="1581150"/>
          <p14:tracePt t="549884" x="6126163" y="1581150"/>
          <p14:tracePt t="549900" x="6232525" y="1581150"/>
          <p14:tracePt t="549915" x="6313488" y="1581150"/>
          <p14:tracePt t="549932" x="6330950" y="1581150"/>
          <p14:tracePt t="549948" x="6340475" y="1581150"/>
          <p14:tracePt t="549965" x="6350000" y="1581150"/>
          <p14:tracePt t="549982" x="6357938" y="1581150"/>
          <p14:tracePt t="550120" x="6350000" y="1581150"/>
          <p14:tracePt t="550128" x="6330950" y="1581150"/>
          <p14:tracePt t="550136" x="6303963" y="1581150"/>
          <p14:tracePt t="550150" x="6224588" y="1581150"/>
          <p14:tracePt t="550166" x="6135688" y="1571625"/>
          <p14:tracePt t="550183" x="6027738" y="1571625"/>
          <p14:tracePt t="550199" x="5921375" y="1589088"/>
          <p14:tracePt t="550216" x="5715000" y="1616075"/>
          <p14:tracePt t="550233" x="5608638" y="1633538"/>
          <p14:tracePt t="550249" x="5518150" y="1652588"/>
          <p14:tracePt t="550268" x="5446713" y="1660525"/>
          <p14:tracePt t="550283" x="5438775" y="1660525"/>
          <p14:tracePt t="550322" x="5446713" y="1660525"/>
          <p14:tracePt t="550330" x="5473700" y="1660525"/>
          <p14:tracePt t="550350" x="5537200" y="1643063"/>
          <p14:tracePt t="550365" x="5608638" y="1633538"/>
          <p14:tracePt t="550382" x="5707063" y="1616075"/>
          <p14:tracePt t="550398" x="5830888" y="1608138"/>
          <p14:tracePt t="550415" x="6010275" y="1589088"/>
          <p14:tracePt t="550432" x="6161088" y="1571625"/>
          <p14:tracePt t="550448" x="6296025" y="1562100"/>
          <p14:tracePt t="550465" x="6421438" y="1544638"/>
          <p14:tracePt t="550482" x="6545263" y="1544638"/>
          <p14:tracePt t="550499" x="6653213" y="1544638"/>
          <p14:tracePt t="550515" x="6751638" y="1554163"/>
          <p14:tracePt t="550533" x="6804025" y="1571625"/>
          <p14:tracePt t="550548" x="6867525" y="1589088"/>
          <p14:tracePt t="550566" x="6902450" y="1589088"/>
          <p14:tracePt t="550584" x="6921500" y="1589088"/>
          <p14:tracePt t="550652" x="6921500" y="1598613"/>
          <p14:tracePt t="550676" x="6911975" y="1608138"/>
          <p14:tracePt t="550684" x="6902450" y="1608138"/>
          <p14:tracePt t="550699" x="6858000" y="1608138"/>
          <p14:tracePt t="550716" x="6759575" y="1608138"/>
          <p14:tracePt t="550733" x="6653213" y="1616075"/>
          <p14:tracePt t="550749" x="6527800" y="1633538"/>
          <p14:tracePt t="550768" x="6350000" y="1652588"/>
          <p14:tracePt t="550784" x="6170613" y="1643063"/>
          <p14:tracePt t="550800" x="5973763" y="1625600"/>
          <p14:tracePt t="550816" x="5867400" y="1625600"/>
          <p14:tracePt t="550834" x="5795963" y="1625600"/>
          <p14:tracePt t="550850" x="5768975" y="1625600"/>
          <p14:tracePt t="550885" x="5786438" y="1625600"/>
          <p14:tracePt t="550898" x="5803900" y="1616075"/>
          <p14:tracePt t="550915" x="5849938" y="1616075"/>
          <p14:tracePt t="550933" x="5965825" y="1616075"/>
          <p14:tracePt t="550949" x="6072188" y="1616075"/>
          <p14:tracePt t="550965" x="6207125" y="1652588"/>
          <p14:tracePt t="550982" x="6350000" y="1660525"/>
          <p14:tracePt t="550998" x="6564313" y="1660525"/>
          <p14:tracePt t="551015" x="6786563" y="1660525"/>
          <p14:tracePt t="551032" x="6973888" y="1643063"/>
          <p14:tracePt t="551049" x="7010400" y="1625600"/>
          <p14:tracePt t="551065" x="7018338" y="1625600"/>
          <p14:tracePt t="551104" x="7010400" y="1625600"/>
          <p14:tracePt t="551115" x="6965950" y="1625600"/>
          <p14:tracePt t="551132" x="6875463" y="1652588"/>
          <p14:tracePt t="551149" x="6778625" y="1652588"/>
          <p14:tracePt t="551165" x="6635750" y="1679575"/>
          <p14:tracePt t="551183" x="6384925" y="1697038"/>
          <p14:tracePt t="551199" x="6259513" y="1697038"/>
          <p14:tracePt t="551215" x="6180138" y="1704975"/>
          <p14:tracePt t="551232" x="6143625" y="1724025"/>
          <p14:tracePt t="551248" x="6135688" y="1731963"/>
          <p14:tracePt t="551284" x="6143625" y="1731963"/>
          <p14:tracePt t="551299" x="6180138" y="1724025"/>
          <p14:tracePt t="551315" x="6242050" y="1724025"/>
          <p14:tracePt t="551332" x="6286500" y="1724025"/>
          <p14:tracePt t="551348" x="6330950" y="1724025"/>
          <p14:tracePt t="551365" x="6411913" y="1704975"/>
          <p14:tracePt t="551382" x="6500813" y="1704975"/>
          <p14:tracePt t="551398" x="6572250" y="1704975"/>
          <p14:tracePt t="551415" x="6635750" y="1697038"/>
          <p14:tracePt t="551432" x="6661150" y="1679575"/>
          <p14:tracePt t="551465" x="6653213" y="1687513"/>
          <p14:tracePt t="551482" x="6635750" y="1751013"/>
          <p14:tracePt t="551498" x="6635750" y="1822450"/>
          <p14:tracePt t="551515" x="6661150" y="1920875"/>
          <p14:tracePt t="551532" x="6688138" y="2009775"/>
          <p14:tracePt t="551549" x="6715125" y="2214563"/>
          <p14:tracePt t="551566" x="6732588" y="2366963"/>
          <p14:tracePt t="551582" x="6751638" y="2500313"/>
          <p14:tracePt t="551598" x="6778625" y="2625725"/>
          <p14:tracePt t="551615" x="6786563" y="2741613"/>
          <p14:tracePt t="551632" x="6823075" y="2849563"/>
          <p14:tracePt t="551649" x="6831013" y="2938463"/>
          <p14:tracePt t="551665" x="6858000" y="3036888"/>
          <p14:tracePt t="551683" x="6884988" y="3170238"/>
          <p14:tracePt t="551699" x="6911975" y="3241675"/>
          <p14:tracePt t="551715" x="6921500" y="3322638"/>
          <p14:tracePt t="551732" x="6946900" y="3357563"/>
          <p14:tracePt t="551749" x="6956425" y="3375025"/>
          <p14:tracePt t="551765" x="6965950" y="3384550"/>
          <p14:tracePt t="551782" x="6973888" y="3384550"/>
          <p14:tracePt t="551798" x="6983413" y="3384550"/>
          <p14:tracePt t="551815" x="6983413" y="3357563"/>
          <p14:tracePt t="551832" x="6973888" y="3295650"/>
          <p14:tracePt t="551848" x="6946900" y="3214688"/>
          <p14:tracePt t="551865" x="6921500" y="3143250"/>
          <p14:tracePt t="551882" x="6867525" y="3063875"/>
          <p14:tracePt t="551898" x="6796088" y="2955925"/>
          <p14:tracePt t="551915" x="6707188" y="2874963"/>
          <p14:tracePt t="551932" x="6616700" y="2751138"/>
          <p14:tracePt t="551949" x="6537325" y="2687638"/>
          <p14:tracePt t="551965" x="6456363" y="2616200"/>
          <p14:tracePt t="551983" x="6402388" y="2581275"/>
          <p14:tracePt t="551999" x="6323013" y="2527300"/>
          <p14:tracePt t="552016" x="6242050" y="2455863"/>
          <p14:tracePt t="552033" x="6161088" y="2401888"/>
          <p14:tracePt t="552050" x="6081713" y="2366963"/>
          <p14:tracePt t="552068" x="5965825" y="2322513"/>
          <p14:tracePt t="552084" x="5884863" y="2322513"/>
          <p14:tracePt t="552100" x="5813425" y="2330450"/>
          <p14:tracePt t="552116" x="5732463" y="2339975"/>
          <p14:tracePt t="552133" x="5653088" y="2366963"/>
          <p14:tracePt t="552151" x="5572125" y="2393950"/>
          <p14:tracePt t="552168" x="5429250" y="2438400"/>
          <p14:tracePt t="552184" x="5349875" y="2473325"/>
          <p14:tracePt t="552200" x="5268913" y="2517775"/>
          <p14:tracePt t="552216" x="5207000" y="2554288"/>
          <p14:tracePt t="552232" x="5160963" y="2616200"/>
          <p14:tracePt t="552249" x="5126038" y="2697163"/>
          <p14:tracePt t="552265" x="5099050" y="2795588"/>
          <p14:tracePt t="552282" x="5072063" y="2901950"/>
          <p14:tracePt t="552298" x="5045075" y="3009900"/>
          <p14:tracePt t="552315" x="5045075" y="3108325"/>
          <p14:tracePt t="552333" x="5045075" y="3251200"/>
          <p14:tracePt t="552349" x="5072063" y="3357563"/>
          <p14:tracePt t="552365" x="5089525" y="3473450"/>
          <p14:tracePt t="552382" x="5116513" y="3598863"/>
          <p14:tracePt t="552399" x="5143500" y="3714750"/>
          <p14:tracePt t="552416" x="5143500" y="3822700"/>
          <p14:tracePt t="552433" x="5187950" y="4010025"/>
          <p14:tracePt t="552449" x="5224463" y="4187825"/>
          <p14:tracePt t="552466" x="5232400" y="4313238"/>
          <p14:tracePt t="552482" x="5251450" y="4421188"/>
          <p14:tracePt t="552499" x="5251450" y="4591050"/>
          <p14:tracePt t="552516" x="5268913" y="4768850"/>
          <p14:tracePt t="552532" x="5295900" y="4921250"/>
          <p14:tracePt t="552549" x="5322888" y="5054600"/>
          <p14:tracePt t="552566" x="5349875" y="5153025"/>
          <p14:tracePt t="552584" x="5384800" y="5224463"/>
          <p14:tracePt t="552599" x="5411788" y="5233988"/>
          <p14:tracePt t="552616" x="5421313" y="5233988"/>
          <p14:tracePt t="552632" x="5429250" y="5233988"/>
          <p14:tracePt t="552649" x="5446713" y="5233988"/>
          <p14:tracePt t="552666" x="5492750" y="5207000"/>
          <p14:tracePt t="552683" x="5589588" y="5180013"/>
          <p14:tracePt t="552699" x="5778500" y="5143500"/>
          <p14:tracePt t="552716" x="5884863" y="5108575"/>
          <p14:tracePt t="552732" x="5983288" y="5081588"/>
          <p14:tracePt t="552749" x="6072188" y="5054600"/>
          <p14:tracePt t="552766" x="6153150" y="5045075"/>
          <p14:tracePt t="552782" x="6215063" y="5037138"/>
          <p14:tracePt t="552799" x="6251575" y="5037138"/>
          <p14:tracePt t="552815" x="6269038" y="5019675"/>
          <p14:tracePt t="552833" x="6313488" y="4973638"/>
          <p14:tracePt t="552849" x="6340475" y="4911725"/>
          <p14:tracePt t="552865" x="6367463" y="4830763"/>
          <p14:tracePt t="552882" x="6394450" y="4759325"/>
          <p14:tracePt t="552899" x="6402388" y="4679950"/>
          <p14:tracePt t="552915" x="6402388" y="4598988"/>
          <p14:tracePt t="552932" x="6421438" y="4527550"/>
          <p14:tracePt t="552949" x="6421438" y="4421188"/>
          <p14:tracePt t="552966" x="6411913" y="4197350"/>
          <p14:tracePt t="552982" x="6375400" y="3992563"/>
          <p14:tracePt t="552998" x="6330950" y="3876675"/>
          <p14:tracePt t="553015" x="6303963" y="3768725"/>
          <p14:tracePt t="553032" x="6259513" y="3652838"/>
          <p14:tracePt t="553049" x="6207125" y="3554413"/>
          <p14:tracePt t="553065" x="6126163" y="3473450"/>
          <p14:tracePt t="553083" x="6027738" y="3367088"/>
          <p14:tracePt t="553099" x="5983288" y="3330575"/>
          <p14:tracePt t="553115" x="5929313" y="3303588"/>
          <p14:tracePt t="553132" x="5857875" y="3295650"/>
          <p14:tracePt t="553149" x="5795963" y="3268663"/>
          <p14:tracePt t="553165" x="5732463" y="3241675"/>
          <p14:tracePt t="553182" x="5653088" y="3214688"/>
          <p14:tracePt t="553198" x="5572125" y="3187700"/>
          <p14:tracePt t="553215" x="5473700" y="3187700"/>
          <p14:tracePt t="553232" x="5394325" y="3197225"/>
          <p14:tracePt t="553248" x="5330825" y="3224213"/>
          <p14:tracePt t="553265" x="5286375" y="3241675"/>
          <p14:tracePt t="553282" x="5232400" y="3286125"/>
          <p14:tracePt t="553299" x="5153025" y="3340100"/>
          <p14:tracePt t="553315" x="5072063" y="3402013"/>
          <p14:tracePt t="553333" x="4992688" y="3509963"/>
          <p14:tracePt t="553349" x="4965700" y="3589338"/>
          <p14:tracePt t="553366" x="4938713" y="3670300"/>
          <p14:tracePt t="553382" x="4911725" y="3741738"/>
          <p14:tracePt t="553399" x="4884738" y="3822700"/>
          <p14:tracePt t="553415" x="4875213" y="3921125"/>
          <p14:tracePt t="553432" x="4875213" y="4010025"/>
          <p14:tracePt t="553449" x="4875213" y="4081463"/>
          <p14:tracePt t="553465" x="4894263" y="4162425"/>
          <p14:tracePt t="553482" x="4921250" y="4251325"/>
          <p14:tracePt t="553499" x="4929188" y="4295775"/>
          <p14:tracePt t="553515" x="4946650" y="4349750"/>
          <p14:tracePt t="553532" x="4965700" y="4367213"/>
          <p14:tracePt t="553548" x="4973638" y="4384675"/>
          <p14:tracePt t="553565" x="4973638" y="4394200"/>
          <p14:tracePt t="571660" x="5108575" y="4305300"/>
          <p14:tracePt t="571668" x="5330825" y="4179888"/>
          <p14:tracePt t="571687" x="6018213" y="3849688"/>
          <p14:tracePt t="571702" x="6643688" y="3581400"/>
          <p14:tracePt t="571719" x="7018338" y="3421063"/>
          <p14:tracePt t="571736" x="7207250" y="3313113"/>
          <p14:tracePt t="571753" x="7278688" y="3214688"/>
          <p14:tracePt t="571770" x="7375525" y="3116263"/>
          <p14:tracePt t="571785" x="7402513" y="3089275"/>
          <p14:tracePt t="571802" x="7429500" y="3017838"/>
          <p14:tracePt t="571819" x="7446963" y="2938463"/>
          <p14:tracePt t="571836" x="7446963" y="2921000"/>
          <p14:tracePt t="571877" x="7466013" y="2911475"/>
          <p14:tracePt t="571887" x="7473950" y="2901950"/>
          <p14:tracePt t="571903" x="7493000" y="2857500"/>
          <p14:tracePt t="571920" x="7518400" y="2759075"/>
          <p14:tracePt t="571935" x="7545388" y="2652713"/>
          <p14:tracePt t="571952" x="7564438" y="2554288"/>
          <p14:tracePt t="571968" x="7572375" y="2482850"/>
          <p14:tracePt t="571984" x="7572375" y="2428875"/>
          <p14:tracePt t="572001" x="7572375" y="2357438"/>
          <p14:tracePt t="572018" x="7572375" y="2278063"/>
          <p14:tracePt t="572035" x="7589838" y="2160588"/>
          <p14:tracePt t="572051" x="7599363" y="2116138"/>
          <p14:tracePt t="572067" x="7608888" y="2098675"/>
          <p14:tracePt t="572084" x="7608888" y="2081213"/>
          <p14:tracePt t="572101" x="7608888" y="2044700"/>
          <p14:tracePt t="572118" x="7626350" y="2009775"/>
          <p14:tracePt t="572135" x="7626350" y="1992313"/>
          <p14:tracePt t="572184" x="7635875" y="1982788"/>
          <p14:tracePt t="572192" x="7643813" y="1955800"/>
          <p14:tracePt t="572202" x="7670800" y="1901825"/>
          <p14:tracePt t="572219" x="7715250" y="1822450"/>
          <p14:tracePt t="572235" x="7769225" y="1724025"/>
          <p14:tracePt t="572252" x="7804150" y="1633538"/>
          <p14:tracePt t="572269" x="7804150" y="1616075"/>
          <p14:tracePt t="572285" x="7813675" y="1616075"/>
          <p14:tracePt t="572450" x="7823200" y="1608138"/>
          <p14:tracePt t="572466" x="7823200" y="1598613"/>
          <p14:tracePt t="572864" x="7823200" y="1608138"/>
          <p14:tracePt t="572941" x="7823200" y="1625600"/>
          <p14:tracePt t="572948" x="7813675" y="1633538"/>
          <p14:tracePt t="572956" x="7813675" y="1652588"/>
          <p14:tracePt t="572968" x="7813675" y="1660525"/>
          <p14:tracePt t="572985" x="7813675" y="1670050"/>
          <p14:tracePt t="573001" x="7804150" y="1679575"/>
          <p14:tracePt t="573050" x="7804150" y="1687513"/>
          <p14:tracePt t="573059" x="7804150" y="1697038"/>
          <p14:tracePt t="573076" x="7804150" y="1704975"/>
          <p14:tracePt t="574759" x="7804150" y="1697038"/>
          <p14:tracePt t="574767" x="7804150" y="1687513"/>
          <p14:tracePt t="574776" x="7804150" y="1679575"/>
          <p14:tracePt t="574786" x="7804150" y="1670050"/>
          <p14:tracePt t="574804" x="7804150" y="1633538"/>
          <p14:tracePt t="574821" x="7804150" y="1616075"/>
          <p14:tracePt t="574837" x="7804150" y="1598613"/>
          <p14:tracePt t="574853" x="7804150" y="1589088"/>
          <p14:tracePt t="574869" x="7804150" y="1581150"/>
          <p14:tracePt t="574886" x="7804150" y="1562100"/>
          <p14:tracePt t="574903" x="7804150" y="1554163"/>
          <p14:tracePt t="574919" x="7804150" y="1544638"/>
          <p14:tracePt t="574938" x="7804150" y="1517650"/>
          <p14:tracePt t="575077" x="7804150" y="1536700"/>
          <p14:tracePt t="575085" x="7804150" y="1581150"/>
          <p14:tracePt t="575093" x="7804150" y="1616075"/>
          <p14:tracePt t="575101" x="7804150" y="1633538"/>
          <p14:tracePt t="575118" x="7804150" y="1687513"/>
          <p14:tracePt t="575135" x="7804150" y="1714500"/>
          <p14:tracePt t="575151" x="7804150" y="1724025"/>
          <p14:tracePt t="575169" x="7804150" y="1731963"/>
          <p14:tracePt t="575250" x="7804150" y="1724025"/>
          <p14:tracePt t="575260" x="7804150" y="1714500"/>
          <p14:tracePt t="575269" x="7804150" y="1704975"/>
          <p14:tracePt t="575286" x="7804150" y="1679575"/>
          <p14:tracePt t="575302" x="7804150" y="1660525"/>
          <p14:tracePt t="575319" x="7813675" y="1643063"/>
          <p14:tracePt t="575336" x="7813675" y="1633538"/>
          <p14:tracePt t="575352" x="7813675" y="1608138"/>
          <p14:tracePt t="575369" x="7813675" y="1589088"/>
          <p14:tracePt t="575386" x="7804150" y="1571625"/>
          <p14:tracePt t="575403" x="7796213" y="1554163"/>
          <p14:tracePt t="575420" x="7778750" y="1527175"/>
          <p14:tracePt t="575436" x="7759700" y="1509713"/>
          <p14:tracePt t="575454" x="7742238" y="1500188"/>
          <p14:tracePt t="575469" x="7732713" y="1500188"/>
          <p14:tracePt t="575499" x="7724775" y="1500188"/>
          <p14:tracePt t="575507" x="7715250" y="1509713"/>
          <p14:tracePt t="575518" x="7715250" y="1536700"/>
          <p14:tracePt t="575535" x="7688263" y="1562100"/>
          <p14:tracePt t="575552" x="7680325" y="1616075"/>
          <p14:tracePt t="575568" x="7670800" y="1633538"/>
          <p14:tracePt t="575586" x="7661275" y="1652588"/>
          <p14:tracePt t="575602" x="7661275" y="1660525"/>
          <p14:tracePt t="575641" x="7661275" y="1633538"/>
          <p14:tracePt t="575652" x="7661275" y="1616075"/>
          <p14:tracePt t="575668" x="7643813" y="1571625"/>
          <p14:tracePt t="575685" x="7635875" y="1517650"/>
          <p14:tracePt t="575701" x="7635875" y="1490663"/>
          <p14:tracePt t="575718" x="7626350" y="1465263"/>
          <p14:tracePt t="575841" x="7616825" y="1465263"/>
          <p14:tracePt t="575848" x="7616825" y="1490663"/>
          <p14:tracePt t="575856" x="7599363" y="1517650"/>
          <p14:tracePt t="575870" x="7589838" y="1536700"/>
          <p14:tracePt t="575886" x="7581900" y="1554163"/>
          <p14:tracePt t="575902" x="7581900" y="1562100"/>
          <p14:tracePt t="575918" x="7572375" y="1589088"/>
          <p14:tracePt t="575935" x="7572375" y="1608138"/>
          <p14:tracePt t="575952" x="7572375" y="1616075"/>
          <p14:tracePt t="576041" x="7564438" y="1616075"/>
          <p14:tracePt t="576049" x="7554913" y="1589088"/>
          <p14:tracePt t="576057" x="7537450" y="1581150"/>
          <p14:tracePt t="576068" x="7527925" y="1571625"/>
          <p14:tracePt t="576085" x="7510463" y="1554163"/>
          <p14:tracePt t="576102" x="7493000" y="1536700"/>
          <p14:tracePt t="576118" x="7456488" y="1490663"/>
          <p14:tracePt t="576135" x="7446963" y="1482725"/>
          <p14:tracePt t="576153" x="7439025" y="1482725"/>
          <p14:tracePt t="576185" x="7421563" y="1482725"/>
          <p14:tracePt t="576202" x="7412038" y="1482725"/>
          <p14:tracePt t="576218" x="7394575" y="1490663"/>
          <p14:tracePt t="576235" x="7385050" y="1517650"/>
          <p14:tracePt t="576251" x="7385050" y="1554163"/>
          <p14:tracePt t="576268" x="7385050" y="1581150"/>
          <p14:tracePt t="576285" x="7385050" y="1616075"/>
          <p14:tracePt t="576301" x="7385050" y="1625600"/>
          <p14:tracePt t="576408" x="7421563" y="1643063"/>
          <p14:tracePt t="576417" x="7466013" y="1652588"/>
          <p14:tracePt t="576425" x="7500938" y="1652588"/>
          <p14:tracePt t="576436" x="7537450" y="1652588"/>
          <p14:tracePt t="576453" x="7599363" y="1679575"/>
          <p14:tracePt t="576471" x="7688263" y="1704975"/>
          <p14:tracePt t="576486" x="7715250" y="1704975"/>
          <p14:tracePt t="576503" x="7732713" y="1704975"/>
          <p14:tracePt t="576604" x="7742238" y="1714500"/>
          <p14:tracePt t="576719" x="7742238" y="1697038"/>
          <p14:tracePt t="576727" x="7742238" y="1679575"/>
          <p14:tracePt t="576736" x="7742238" y="1652588"/>
          <p14:tracePt t="576751" x="7742238" y="1625600"/>
          <p14:tracePt t="576768" x="7742238" y="1608138"/>
          <p14:tracePt t="576785" x="7742238" y="1598613"/>
          <p14:tracePt t="576853" x="7751763" y="1598613"/>
          <p14:tracePt t="577253" x="7759700" y="1598613"/>
          <p14:tracePt t="577268" x="7769225" y="1589088"/>
          <p14:tracePt t="577276" x="7786688" y="1581150"/>
          <p14:tracePt t="577286" x="7796213" y="1571625"/>
          <p14:tracePt t="577302" x="7813675" y="1554163"/>
          <p14:tracePt t="577319" x="7823200" y="1536700"/>
          <p14:tracePt t="577336" x="7840663" y="1517650"/>
          <p14:tracePt t="577535" x="7840663" y="1509713"/>
          <p14:tracePt t="577559" x="7840663" y="1500188"/>
          <p14:tracePt t="577569" x="7831138" y="1500188"/>
          <p14:tracePt t="577586" x="7831138" y="1490663"/>
          <p14:tracePt t="577603" x="7823200" y="1490663"/>
          <p14:tracePt t="577636" x="7813675" y="1490663"/>
          <p14:tracePt t="577652" x="7804150" y="1490663"/>
          <p14:tracePt t="577660" x="7796213" y="1500188"/>
          <p14:tracePt t="577669" x="7778750" y="1509713"/>
          <p14:tracePt t="577686" x="7759700" y="1527175"/>
          <p14:tracePt t="577702" x="7751763" y="1554163"/>
          <p14:tracePt t="577719" x="7742238" y="1571625"/>
          <p14:tracePt t="577825" x="7732713" y="1571625"/>
          <p14:tracePt t="577833" x="7724775" y="1562100"/>
          <p14:tracePt t="577843" x="7707313" y="1527175"/>
          <p14:tracePt t="577853" x="7697788" y="1517650"/>
          <p14:tracePt t="577869" x="7661275" y="1482725"/>
          <p14:tracePt t="577886" x="7643813" y="1465263"/>
          <p14:tracePt t="577959" x="7635875" y="1465263"/>
          <p14:tracePt t="577973" x="7626350" y="1473200"/>
          <p14:tracePt t="577986" x="7616825" y="1473200"/>
          <p14:tracePt t="578005" x="7599363" y="1482725"/>
          <p14:tracePt t="578021" x="7581900" y="1482725"/>
          <p14:tracePt t="578053" x="7572375" y="1482725"/>
          <p14:tracePt t="578069" x="7564438" y="1482725"/>
          <p14:tracePt t="578107" x="7554913" y="1490663"/>
          <p14:tracePt t="578115" x="7545388" y="1500188"/>
          <p14:tracePt t="578124" x="7537450" y="1517650"/>
          <p14:tracePt t="578138" x="7510463" y="1536700"/>
          <p14:tracePt t="578153" x="7493000" y="1554163"/>
          <p14:tracePt t="578169" x="7473950" y="1571625"/>
          <p14:tracePt t="578185" x="7456488" y="1598613"/>
          <p14:tracePt t="578202" x="7429500" y="1608138"/>
          <p14:tracePt t="578219" x="7412038" y="1608138"/>
          <p14:tracePt t="578235" x="7394575" y="1608138"/>
          <p14:tracePt t="578252" x="7385050" y="1608138"/>
          <p14:tracePt t="578268" x="7375525" y="1608138"/>
          <p14:tracePt t="578285" x="7331075" y="1616075"/>
          <p14:tracePt t="578302" x="7304088" y="1608138"/>
          <p14:tracePt t="578318" x="7286625" y="1589088"/>
          <p14:tracePt t="578335" x="7269163" y="1562100"/>
          <p14:tracePt t="578352" x="7251700" y="1544638"/>
          <p14:tracePt t="578368" x="7224713" y="1527175"/>
          <p14:tracePt t="578385" x="7215188" y="1517650"/>
          <p14:tracePt t="578483" x="7207250" y="1517650"/>
          <p14:tracePt t="578561" x="7207250" y="1527175"/>
          <p14:tracePt t="578577" x="7197725" y="1571625"/>
          <p14:tracePt t="578587" x="7180263" y="1616075"/>
          <p14:tracePt t="578603" x="7143750" y="1687513"/>
          <p14:tracePt t="578620" x="7116763" y="1758950"/>
          <p14:tracePt t="578637" x="7089775" y="1803400"/>
          <p14:tracePt t="578655" x="7054850" y="1920875"/>
          <p14:tracePt t="578670" x="7027863" y="1982788"/>
          <p14:tracePt t="578686" x="7010400" y="2000250"/>
          <p14:tracePt t="578732" x="7000875" y="1992313"/>
          <p14:tracePt t="578748" x="6983413" y="1955800"/>
          <p14:tracePt t="578754" x="6983413" y="1946275"/>
          <p14:tracePt t="578769" x="6973888" y="1938338"/>
          <p14:tracePt t="578786" x="6956425" y="1920875"/>
          <p14:tracePt t="578802" x="6921500" y="1857375"/>
          <p14:tracePt t="578819" x="6894513" y="1776413"/>
          <p14:tracePt t="578835" x="6858000" y="1731963"/>
          <p14:tracePt t="578852" x="6823075" y="1679575"/>
          <p14:tracePt t="578869" x="6796088" y="1660525"/>
          <p14:tracePt t="578885" x="6778625" y="1633538"/>
          <p14:tracePt t="578905" x="6769100" y="1633538"/>
          <p14:tracePt t="578921" x="6759575" y="1643063"/>
          <p14:tracePt t="578937" x="6732588" y="1660525"/>
          <p14:tracePt t="578970" x="6732588" y="1679575"/>
          <p14:tracePt t="578986" x="6732588" y="1687513"/>
          <p14:tracePt t="579029" x="6732588" y="1697038"/>
          <p14:tracePt t="579045" x="6732588" y="1714500"/>
          <p14:tracePt t="579054" x="6732588" y="1724025"/>
          <p14:tracePt t="579070" x="6732588" y="1731963"/>
          <p14:tracePt t="579086" x="6732588" y="1751013"/>
          <p14:tracePt t="579103" x="6732588" y="1768475"/>
          <p14:tracePt t="579119" x="6732588" y="1795463"/>
          <p14:tracePt t="579136" x="6732588" y="1803400"/>
          <p14:tracePt t="579156" x="6732588" y="1812925"/>
          <p14:tracePt t="579171" x="6732588" y="1822450"/>
          <p14:tracePt t="579280" x="6724650" y="1795463"/>
          <p14:tracePt t="579287" x="6715125" y="1785938"/>
          <p14:tracePt t="579303" x="6697663" y="1758950"/>
          <p14:tracePt t="579319" x="6670675" y="1731963"/>
          <p14:tracePt t="579335" x="6661150" y="1714500"/>
          <p14:tracePt t="579368" x="6653213" y="1714500"/>
          <p14:tracePt t="579593" x="6653213" y="1724025"/>
          <p14:tracePt t="579602" x="6653213" y="1741488"/>
          <p14:tracePt t="579619" x="6653213" y="1758950"/>
          <p14:tracePt t="579637" x="6653213" y="1776413"/>
          <p14:tracePt t="579796" x="6653213" y="1785938"/>
          <p14:tracePt t="579812" x="6653213" y="1795463"/>
          <p14:tracePt t="579929" x="6653213" y="1768475"/>
          <p14:tracePt t="579937" x="6653213" y="1758950"/>
          <p14:tracePt t="579953" x="6653213" y="1751013"/>
          <p14:tracePt t="580023" x="6670675" y="1751013"/>
          <p14:tracePt t="580039" x="6680200" y="1785938"/>
          <p14:tracePt t="580048" x="6680200" y="1795463"/>
          <p14:tracePt t="580056" x="6688138" y="1822450"/>
          <p14:tracePt t="580071" x="6688138" y="1849438"/>
          <p14:tracePt t="580086" x="6697663" y="1901825"/>
          <p14:tracePt t="580103" x="6697663" y="1928813"/>
          <p14:tracePt t="580120" x="6697663" y="1965325"/>
          <p14:tracePt t="580137" x="6697663" y="1982788"/>
          <p14:tracePt t="580155" x="6697663" y="2000250"/>
          <p14:tracePt t="580227" x="6697663" y="1992313"/>
          <p14:tracePt t="580236" x="6697663" y="1982788"/>
          <p14:tracePt t="580289" x="6697663" y="1992313"/>
          <p14:tracePt t="580297" x="6697663" y="2000250"/>
          <p14:tracePt t="580305" x="6697663" y="2017713"/>
          <p14:tracePt t="580319" x="6697663" y="2027238"/>
          <p14:tracePt t="580373" x="6697663" y="2000250"/>
          <p14:tracePt t="580381" x="6697663" y="1982788"/>
          <p14:tracePt t="580389" x="6697663" y="1973263"/>
          <p14:tracePt t="580402" x="6697663" y="1946275"/>
          <p14:tracePt t="580419" x="6697663" y="1928813"/>
          <p14:tracePt t="580435" x="6697663" y="1911350"/>
          <p14:tracePt t="582653" x="6759575" y="1911350"/>
          <p14:tracePt t="582660" x="6929438" y="1884363"/>
          <p14:tracePt t="582670" x="7143750" y="1866900"/>
          <p14:tracePt t="582687" x="7510463" y="1768475"/>
          <p14:tracePt t="582704" x="7804150" y="1697038"/>
          <p14:tracePt t="582720" x="7921625" y="1670050"/>
          <p14:tracePt t="582737" x="8064500" y="1652588"/>
          <p14:tracePt t="582754" x="8170863" y="1652588"/>
          <p14:tracePt t="582770" x="8278813" y="1625600"/>
          <p14:tracePt t="582787" x="8456613" y="1625600"/>
          <p14:tracePt t="582803" x="8724900" y="1660525"/>
          <p14:tracePt t="582820" x="9010650" y="1697038"/>
          <p14:tracePt t="582837" x="9136063" y="1741488"/>
          <p14:tracePt t="582842" x="9136063" y="1785938"/>
          <p14:tracePt t="582856" x="9136063" y="1849438"/>
          <p14:tracePt t="582871" x="9136063" y="1866900"/>
          <p14:tracePt t="582887" x="9136063" y="1901825"/>
          <p14:tracePt t="582904" x="9136063" y="1920875"/>
          <p14:tracePt t="582919" x="9136063" y="1955800"/>
          <p14:tracePt t="582936" x="9136063" y="1982788"/>
          <p14:tracePt t="582953" x="9117013" y="2036763"/>
          <p14:tracePt t="582970" x="9082088" y="2054225"/>
          <p14:tracePt t="582987" x="9055100" y="2071688"/>
          <p14:tracePt t="583003" x="8983663" y="2108200"/>
          <p14:tracePt t="583019" x="8921750" y="2135188"/>
          <p14:tracePt t="583036" x="8867775" y="2160588"/>
          <p14:tracePt t="583053" x="8796338" y="2187575"/>
          <p14:tracePt t="583069" x="8732838" y="2206625"/>
          <p14:tracePt t="583086" x="8653463" y="2224088"/>
          <p14:tracePt t="583105" x="8518525" y="2259013"/>
          <p14:tracePt t="583121" x="8439150" y="2303463"/>
          <p14:tracePt t="583138" x="8358188" y="2339975"/>
          <p14:tracePt t="583155" x="8278813" y="2393950"/>
          <p14:tracePt t="583171" x="8197850" y="2420938"/>
          <p14:tracePt t="583187" x="8116888" y="2473325"/>
          <p14:tracePt t="583203" x="8037513" y="2527300"/>
          <p14:tracePt t="583220" x="7947025" y="2581275"/>
          <p14:tracePt t="583236" x="7885113" y="2608263"/>
          <p14:tracePt t="583252" x="7831138" y="2635250"/>
          <p14:tracePt t="583269" x="7759700" y="2670175"/>
          <p14:tracePt t="583286" x="7707313" y="2697163"/>
          <p14:tracePt t="583302" x="7661275" y="2706688"/>
          <p14:tracePt t="583319" x="7626350" y="2732088"/>
          <p14:tracePt t="583335" x="7608888" y="2741613"/>
          <p14:tracePt t="583352" x="7599363" y="2751138"/>
          <p14:tracePt t="583354" x="7589838" y="2759075"/>
          <p14:tracePt t="583369" x="7589838" y="2768600"/>
          <p14:tracePt t="583387" x="7581900" y="2840038"/>
          <p14:tracePt t="583404" x="7564438" y="2928938"/>
          <p14:tracePt t="583420" x="7564438" y="3054350"/>
          <p14:tracePt t="583437" x="7554913" y="3187700"/>
          <p14:tracePt t="583453" x="7554913" y="3330575"/>
          <p14:tracePt t="583470" x="7554913" y="3482975"/>
          <p14:tracePt t="583487" x="7572375" y="3662363"/>
          <p14:tracePt t="583503" x="7599363" y="3813175"/>
          <p14:tracePt t="583521" x="7616825" y="3992563"/>
          <p14:tracePt t="583537" x="7616825" y="4125913"/>
          <p14:tracePt t="583553" x="7635875" y="4251325"/>
          <p14:tracePt t="583570" x="7635875" y="4357688"/>
          <p14:tracePt t="583587" x="7626350" y="4465638"/>
          <p14:tracePt t="583603" x="7599363" y="4572000"/>
          <p14:tracePt t="583621" x="7572375" y="4741863"/>
          <p14:tracePt t="583638" x="7554913" y="4813300"/>
          <p14:tracePt t="583654" x="7572375" y="4894263"/>
          <p14:tracePt t="583670" x="7599363" y="4929188"/>
          <p14:tracePt t="583687" x="7616825" y="4948238"/>
          <p14:tracePt t="583703" x="7635875" y="4973638"/>
          <p14:tracePt t="583720" x="7661275" y="4992688"/>
          <p14:tracePt t="583737" x="7670800" y="5010150"/>
          <p14:tracePt t="583753" x="7688263" y="5019675"/>
          <p14:tracePt t="583772" x="7715250" y="5045075"/>
          <p14:tracePt t="583787" x="7751763" y="5054600"/>
          <p14:tracePt t="583803" x="7786688" y="5064125"/>
          <p14:tracePt t="583820" x="7831138" y="5064125"/>
          <p14:tracePt t="583837" x="7902575" y="5064125"/>
          <p14:tracePt t="583841" x="7939088" y="5064125"/>
          <p14:tracePt t="583853" x="7983538" y="5064125"/>
          <p14:tracePt t="583870" x="8064500" y="5045075"/>
          <p14:tracePt t="583888" x="8143875" y="5010150"/>
          <p14:tracePt t="583904" x="8197850" y="4938713"/>
          <p14:tracePt t="583919" x="8242300" y="4830763"/>
          <p14:tracePt t="583936" x="8269288" y="4652963"/>
          <p14:tracePt t="583953" x="8304213" y="4448175"/>
          <p14:tracePt t="583969" x="8323263" y="4340225"/>
          <p14:tracePt t="583986" x="8323263" y="4214813"/>
          <p14:tracePt t="584003" x="8323263" y="4054475"/>
          <p14:tracePt t="584019" x="8313738" y="3876675"/>
          <p14:tracePt t="584037" x="8269288" y="3662363"/>
          <p14:tracePt t="584053" x="8224838" y="3527425"/>
          <p14:tracePt t="584069" x="8180388" y="3394075"/>
          <p14:tracePt t="584086" x="8135938" y="3295650"/>
          <p14:tracePt t="584103" x="8081963" y="3197225"/>
          <p14:tracePt t="584119" x="8054975" y="3108325"/>
          <p14:tracePt t="584137" x="8027988" y="3017838"/>
          <p14:tracePt t="584154" x="8018463" y="3000375"/>
          <p14:tracePt t="584170" x="8010525" y="2965450"/>
          <p14:tracePt t="584186" x="8001000" y="2946400"/>
          <p14:tracePt t="584204" x="8001000" y="2938463"/>
          <p14:tracePt t="584220" x="7983538" y="2938463"/>
          <p14:tracePt t="584296" x="7974013" y="2911475"/>
          <p14:tracePt t="584305" x="7966075" y="2901950"/>
          <p14:tracePt t="584322" x="7947025" y="2884488"/>
          <p14:tracePt t="584337" x="7939088" y="2874963"/>
          <p14:tracePt t="609049" x="7894638" y="2911475"/>
          <p14:tracePt t="609059" x="7831138" y="2982913"/>
          <p14:tracePt t="609073" x="7670800" y="3152775"/>
          <p14:tracePt t="609090" x="7466013" y="3278188"/>
          <p14:tracePt t="609106" x="7278688" y="3330575"/>
          <p14:tracePt t="609123" x="7188200" y="3357563"/>
          <p14:tracePt t="609139" x="7108825" y="3367088"/>
          <p14:tracePt t="609156" x="7037388" y="3367088"/>
          <p14:tracePt t="609174" x="6956425" y="3384550"/>
          <p14:tracePt t="609189" x="6911975" y="3394075"/>
          <p14:tracePt t="609206" x="6884988" y="3402013"/>
          <p14:tracePt t="609223" x="6823075" y="3429000"/>
          <p14:tracePt t="609240" x="6742113" y="3455988"/>
          <p14:tracePt t="609257" x="6661150" y="3482975"/>
          <p14:tracePt t="609275" x="6564313" y="3492500"/>
          <p14:tracePt t="609290" x="6500813" y="3517900"/>
          <p14:tracePt t="609307" x="6429375" y="3554413"/>
          <p14:tracePt t="609323" x="6367463" y="3635375"/>
          <p14:tracePt t="609339" x="6269038" y="3822700"/>
          <p14:tracePt t="609356" x="6153150" y="4098925"/>
          <p14:tracePt t="609373" x="6045200" y="4402138"/>
          <p14:tracePt t="609390" x="5929313" y="4679950"/>
          <p14:tracePt t="609407" x="5857875" y="5072063"/>
          <p14:tracePt t="609424" x="5840413" y="5241925"/>
          <p14:tracePt t="609439" x="5840413" y="5367338"/>
          <p14:tracePt t="609456" x="5830888" y="5448300"/>
          <p14:tracePt t="609473" x="5803900" y="5510213"/>
          <p14:tracePt t="609490" x="5778500" y="5572125"/>
          <p14:tracePt t="609508" x="5759450" y="5626100"/>
          <p14:tracePt t="609524" x="5724525" y="5643563"/>
          <p14:tracePt t="609540" x="5707063" y="5643563"/>
          <p14:tracePt t="609556" x="5670550" y="5591175"/>
          <p14:tracePt t="609572" x="5572125" y="5448300"/>
          <p14:tracePt t="609589" x="5473700" y="5259388"/>
          <p14:tracePt t="609606" x="5367338" y="5072063"/>
          <p14:tracePt t="609622" x="5322888" y="4956175"/>
          <p14:tracePt t="609639" x="5295900" y="4876800"/>
          <p14:tracePt t="609656" x="5268913" y="4805363"/>
          <p14:tracePt t="609672" x="5241925" y="4724400"/>
          <p14:tracePt t="609689" x="5207000" y="4591050"/>
          <p14:tracePt t="609705" x="5187950" y="4483100"/>
          <p14:tracePt t="609722" x="5187950" y="4384675"/>
          <p14:tracePt t="609739" x="5187950" y="4313238"/>
          <p14:tracePt t="609756" x="5187950" y="4251325"/>
          <p14:tracePt t="609772" x="5187950" y="4179888"/>
          <p14:tracePt t="609789" x="5187950" y="4071938"/>
          <p14:tracePt t="609806" x="5187950" y="4027488"/>
          <p14:tracePt t="609822" x="5197475" y="3965575"/>
          <p14:tracePt t="609839" x="5207000" y="3894138"/>
          <p14:tracePt t="609855" x="5224463" y="3795713"/>
          <p14:tracePt t="609872" x="5232400" y="3706813"/>
          <p14:tracePt t="609889" x="5251450" y="3608388"/>
          <p14:tracePt t="609906" x="5259388" y="3500438"/>
          <p14:tracePt t="609922" x="5295900" y="3375025"/>
          <p14:tracePt t="609940" x="5330825" y="3224213"/>
          <p14:tracePt t="609956" x="5357813" y="3143250"/>
          <p14:tracePt t="609972" x="5384800" y="3081338"/>
          <p14:tracePt t="609989" x="5411788" y="3009900"/>
          <p14:tracePt t="610006" x="5438775" y="2928938"/>
          <p14:tracePt t="610022" x="5465763" y="2849563"/>
          <p14:tracePt t="610040" x="5500688" y="2759075"/>
          <p14:tracePt t="610055" x="5527675" y="2697163"/>
          <p14:tracePt t="610072" x="5545138" y="2643188"/>
          <p14:tracePt t="610089" x="5572125" y="2625725"/>
          <p14:tracePt t="610106" x="5589588" y="2608263"/>
          <p14:tracePt t="610122" x="5608638" y="2589213"/>
          <p14:tracePt t="610139" x="5635625" y="2563813"/>
          <p14:tracePt t="610156" x="5653088" y="2544763"/>
          <p14:tracePt t="610172" x="5670550" y="2536825"/>
          <p14:tracePt t="610189" x="5707063" y="2517775"/>
          <p14:tracePt t="610205" x="5715000" y="2517775"/>
          <p14:tracePt t="610222" x="5724525" y="2509838"/>
          <p14:tracePt t="610239" x="5732463" y="2492375"/>
          <p14:tracePt t="610299" x="5741988" y="2492375"/>
          <p14:tracePt t="610322" x="5751513" y="2482850"/>
          <p14:tracePt t="610331" x="5759450" y="2482850"/>
          <p14:tracePt t="610340" x="5768975" y="2482850"/>
          <p14:tracePt t="610357" x="5786438" y="2482850"/>
          <p14:tracePt t="610401" x="5795963" y="2482850"/>
          <p14:tracePt t="610417" x="5813425" y="2492375"/>
          <p14:tracePt t="610425" x="5822950" y="2500313"/>
          <p14:tracePt t="610440" x="5849938" y="2517775"/>
          <p14:tracePt t="610457" x="5867400" y="2536825"/>
          <p14:tracePt t="610481" x="5902325" y="2598738"/>
          <p14:tracePt t="610489" x="5911850" y="2616200"/>
          <p14:tracePt t="610506" x="5929313" y="2635250"/>
          <p14:tracePt t="610523" x="5956300" y="2670175"/>
          <p14:tracePt t="610539" x="5965825" y="2706688"/>
          <p14:tracePt t="610556" x="5965825" y="2724150"/>
          <p14:tracePt t="610572" x="5973763" y="2741613"/>
          <p14:tracePt t="610589" x="5992813" y="2778125"/>
          <p14:tracePt t="610606" x="6000750" y="2803525"/>
          <p14:tracePt t="610622" x="6018213" y="2849563"/>
          <p14:tracePt t="610639" x="6027738" y="2911475"/>
          <p14:tracePt t="610657" x="6027738" y="3009900"/>
          <p14:tracePt t="610673" x="6027738" y="3135313"/>
          <p14:tracePt t="610689" x="6027738" y="3214688"/>
          <p14:tracePt t="610706" x="6010275" y="3278188"/>
          <p14:tracePt t="610722" x="5992813" y="3322638"/>
          <p14:tracePt t="610739" x="5965825" y="3402013"/>
          <p14:tracePt t="610756" x="5938838" y="3438525"/>
          <p14:tracePt t="610772" x="5921375" y="3473450"/>
          <p14:tracePt t="610789" x="5894388" y="3492500"/>
          <p14:tracePt t="610805" x="5875338" y="3509963"/>
          <p14:tracePt t="610823" x="5857875" y="3563938"/>
          <p14:tracePt t="610839" x="5849938" y="3598863"/>
          <p14:tracePt t="610856" x="5830888" y="3643313"/>
          <p14:tracePt t="610872" x="5813425" y="3679825"/>
          <p14:tracePt t="610889" x="5795963" y="3714750"/>
          <p14:tracePt t="610905" x="5778500" y="3759200"/>
          <p14:tracePt t="610922" x="5768975" y="3786188"/>
          <p14:tracePt t="610940" x="5741988" y="3894138"/>
          <p14:tracePt t="610956" x="5741988" y="3965575"/>
          <p14:tracePt t="610972" x="5741988" y="4044950"/>
          <p14:tracePt t="610989" x="5741988" y="4116388"/>
          <p14:tracePt t="611005" x="5741988" y="4197350"/>
          <p14:tracePt t="611022" x="5741988" y="4278313"/>
          <p14:tracePt t="611039" x="5759450" y="4367213"/>
          <p14:tracePt t="611056" x="5786438" y="4448175"/>
          <p14:tracePt t="611072" x="5813425" y="4527550"/>
          <p14:tracePt t="611090" x="5822950" y="4643438"/>
          <p14:tracePt t="611106" x="5822950" y="4697413"/>
          <p14:tracePt t="611122" x="5822950" y="4751388"/>
          <p14:tracePt t="611139" x="5840413" y="4795838"/>
          <p14:tracePt t="611156" x="5867400" y="4876800"/>
          <p14:tracePt t="611172" x="5884863" y="4921250"/>
          <p14:tracePt t="611190" x="5894388" y="4983163"/>
          <p14:tracePt t="611207" x="5911850" y="5010150"/>
          <p14:tracePt t="611223" x="5911850" y="5027613"/>
          <p14:tracePt t="611240" x="5911850" y="5054600"/>
          <p14:tracePt t="611332" x="5911850" y="5027613"/>
          <p14:tracePt t="611340" x="5911850" y="4992688"/>
          <p14:tracePt t="611348" x="5902325" y="4948238"/>
          <p14:tracePt t="611356" x="5902325" y="4911725"/>
          <p14:tracePt t="611373" x="5894388" y="4805363"/>
          <p14:tracePt t="611389" x="5875338" y="4697413"/>
          <p14:tracePt t="611406" x="5849938" y="4527550"/>
          <p14:tracePt t="611423" x="5813425" y="4394200"/>
          <p14:tracePt t="611439" x="5768975" y="4116388"/>
          <p14:tracePt t="611457" x="5751513" y="3983038"/>
          <p14:tracePt t="611474" x="5724525" y="3876675"/>
          <p14:tracePt t="611491" x="5697538" y="3714750"/>
          <p14:tracePt t="611506" x="5680075" y="3563938"/>
          <p14:tracePt t="611523" x="5643563" y="3411538"/>
          <p14:tracePt t="611539" x="5635625" y="3241675"/>
          <p14:tracePt t="611556" x="5599113" y="3108325"/>
          <p14:tracePt t="611574" x="5599113" y="2992438"/>
          <p14:tracePt t="611590" x="5599113" y="2928938"/>
          <p14:tracePt t="611607" x="5599113" y="2849563"/>
          <p14:tracePt t="611623" x="5599113" y="2778125"/>
          <p14:tracePt t="611639" x="5608638" y="2714625"/>
          <p14:tracePt t="611656" x="5608638" y="2697163"/>
          <p14:tracePt t="611672" x="5608638" y="2670175"/>
          <p14:tracePt t="611689" x="5608638" y="2660650"/>
          <p14:tracePt t="611763" x="5608638" y="2679700"/>
          <p14:tracePt t="611771" x="5608638" y="2732088"/>
          <p14:tracePt t="611779" x="5599113" y="2803525"/>
          <p14:tracePt t="611790" x="5581650" y="2884488"/>
          <p14:tracePt t="611808" x="5554663" y="3044825"/>
          <p14:tracePt t="611825" x="5545138" y="3170238"/>
          <p14:tracePt t="611841" x="5545138" y="3278188"/>
          <p14:tracePt t="611857" x="5527675" y="3384550"/>
          <p14:tracePt t="611874" x="5527675" y="3465513"/>
          <p14:tracePt t="611890" x="5527675" y="3536950"/>
          <p14:tracePt t="611906" x="5527675" y="3616325"/>
          <p14:tracePt t="611923" x="5537200" y="3697288"/>
          <p14:tracePt t="611939" x="5537200" y="3768725"/>
          <p14:tracePt t="611956" x="5545138" y="3849688"/>
          <p14:tracePt t="611973" x="5572125" y="3992563"/>
          <p14:tracePt t="611989" x="5599113" y="4090988"/>
          <p14:tracePt t="612006" x="5616575" y="4170363"/>
          <p14:tracePt t="612023" x="5643563" y="4259263"/>
          <p14:tracePt t="612039" x="5653088" y="4340225"/>
          <p14:tracePt t="612056" x="5653088" y="4411663"/>
          <p14:tracePt t="612073" x="5653088" y="4492625"/>
          <p14:tracePt t="612090" x="5653088" y="4564063"/>
          <p14:tracePt t="612106" x="5653088" y="4608513"/>
          <p14:tracePt t="612123" x="5653088" y="4652963"/>
          <p14:tracePt t="612139" x="5653088" y="4687888"/>
          <p14:tracePt t="612157" x="5653088" y="4714875"/>
          <p14:tracePt t="612173" x="5653088" y="4733925"/>
          <p14:tracePt t="612189" x="5653088" y="4751388"/>
          <p14:tracePt t="612216" x="5653088" y="4759325"/>
          <p14:tracePt t="612512" x="5653088" y="4768850"/>
          <p14:tracePt t="612520" x="5653088" y="4778375"/>
          <p14:tracePt t="612528" x="5653088" y="4795838"/>
          <p14:tracePt t="612540" x="5653088" y="4822825"/>
          <p14:tracePt t="612556" x="5653088" y="4884738"/>
          <p14:tracePt t="612573" x="5653088" y="4929188"/>
          <p14:tracePt t="612590" x="5670550" y="4983163"/>
          <p14:tracePt t="612608" x="5670550" y="5010150"/>
          <p14:tracePt t="612624" x="5680075" y="5019675"/>
          <p14:tracePt t="612787" x="5680075" y="4983163"/>
          <p14:tracePt t="612795" x="5688013" y="4956175"/>
          <p14:tracePt t="612807" x="5688013" y="4929188"/>
          <p14:tracePt t="612824" x="5697538" y="4911725"/>
          <p14:tracePt t="612840" x="5707063" y="4894263"/>
          <p14:tracePt t="612857" x="5715000" y="4857750"/>
          <p14:tracePt t="612873" x="5732463" y="4840288"/>
          <p14:tracePt t="612890" x="5741988" y="4813300"/>
          <p14:tracePt t="612907" x="5751513" y="4733925"/>
          <p14:tracePt t="612923" x="5778500" y="4662488"/>
          <p14:tracePt t="612940" x="5803900" y="4581525"/>
          <p14:tracePt t="612959" x="5830888" y="4465638"/>
          <p14:tracePt t="612976" x="5840413" y="4402138"/>
          <p14:tracePt t="612991" x="5840413" y="4322763"/>
          <p14:tracePt t="613007" x="5857875" y="4233863"/>
          <p14:tracePt t="613024" x="5857875" y="4064000"/>
          <p14:tracePt t="613041" x="5857875" y="3894138"/>
          <p14:tracePt t="613057" x="5857875" y="3741738"/>
          <p14:tracePt t="613074" x="5857875" y="3616325"/>
          <p14:tracePt t="613090" x="5867400" y="3509963"/>
          <p14:tracePt t="613109" x="5902325" y="3349625"/>
          <p14:tracePt t="613124" x="5902325" y="3251200"/>
          <p14:tracePt t="613140" x="5902325" y="3143250"/>
          <p14:tracePt t="613157" x="5894388" y="3036888"/>
          <p14:tracePt t="613173" x="5875338" y="2928938"/>
          <p14:tracePt t="613190" x="5875338" y="2840038"/>
          <p14:tracePt t="613206" x="5867400" y="2759075"/>
          <p14:tracePt t="613223" x="5857875" y="2724150"/>
          <p14:tracePt t="613239" x="5857875" y="2697163"/>
          <p14:tracePt t="613256" x="5849938" y="2687638"/>
          <p14:tracePt t="613273" x="5849938" y="2670175"/>
          <p14:tracePt t="613289" x="5849938" y="2652713"/>
          <p14:tracePt t="613306" x="5849938" y="2643188"/>
          <p14:tracePt t="613352" x="5840413" y="2643188"/>
          <p14:tracePt t="613515" x="5840413" y="2679700"/>
          <p14:tracePt t="613524" x="5840413" y="2724150"/>
          <p14:tracePt t="613541" x="5822950" y="2795588"/>
          <p14:tracePt t="613557" x="5795963" y="2911475"/>
          <p14:tracePt t="613573" x="5786438" y="3036888"/>
          <p14:tracePt t="613590" x="5759450" y="3135313"/>
          <p14:tracePt t="613607" x="5732463" y="3206750"/>
          <p14:tracePt t="613624" x="5707063" y="3313113"/>
          <p14:tracePt t="613640" x="5688013" y="3375025"/>
          <p14:tracePt t="613657" x="5680075" y="3446463"/>
          <p14:tracePt t="613674" x="5661025" y="3527425"/>
          <p14:tracePt t="613690" x="5661025" y="3608388"/>
          <p14:tracePt t="613706" x="5661025" y="3714750"/>
          <p14:tracePt t="613724" x="5661025" y="3876675"/>
          <p14:tracePt t="613741" x="5661025" y="3965575"/>
          <p14:tracePt t="613757" x="5670550" y="4054475"/>
          <p14:tracePt t="613773" x="5680075" y="4152900"/>
          <p14:tracePt t="613790" x="5697538" y="4224338"/>
          <p14:tracePt t="613807" x="5707063" y="4322763"/>
          <p14:tracePt t="613823" x="5724525" y="4411663"/>
          <p14:tracePt t="613840" x="5732463" y="4500563"/>
          <p14:tracePt t="613858" x="5732463" y="4581525"/>
          <p14:tracePt t="613860" x="5732463" y="4598988"/>
          <p14:tracePt t="613876" x="5732463" y="4635500"/>
          <p14:tracePt t="613891" x="5732463" y="4652963"/>
          <p14:tracePt t="613908" x="5732463" y="4662488"/>
          <p14:tracePt t="613953" x="5732463" y="4679950"/>
          <p14:tracePt t="613977" x="5732463" y="4687888"/>
          <p14:tracePt t="614971" x="5741988" y="4687888"/>
          <p14:tracePt t="614981" x="5759450" y="4670425"/>
          <p14:tracePt t="614991" x="5768975" y="4662488"/>
          <p14:tracePt t="615008" x="5786438" y="4643438"/>
          <p14:tracePt t="615024" x="5795963" y="4625975"/>
          <p14:tracePt t="615041" x="5813425" y="4616450"/>
          <p14:tracePt t="615056" x="5830888" y="4598988"/>
          <p14:tracePt t="615089" x="5840413" y="4598988"/>
          <p14:tracePt t="615110" x="5849938" y="4598988"/>
          <p14:tracePt t="615123" x="5857875" y="4591050"/>
          <p14:tracePt t="615139" x="5857875" y="4581525"/>
          <p14:tracePt t="615164" x="5867400" y="4572000"/>
          <p14:tracePt t="615188" x="5867400" y="4564063"/>
          <p14:tracePt t="615196" x="5875338" y="4564063"/>
          <p14:tracePt t="615416" x="5884863" y="4564063"/>
          <p14:tracePt t="615424" x="5902325" y="4554538"/>
          <p14:tracePt t="615441" x="5921375" y="4554538"/>
          <p14:tracePt t="615457" x="5938838" y="4554538"/>
          <p14:tracePt t="615474" x="5946775" y="4554538"/>
          <p14:tracePt t="615491" x="5956300" y="4554538"/>
          <p14:tracePt t="615635" x="5956300" y="4564063"/>
          <p14:tracePt t="615643" x="5956300" y="4572000"/>
          <p14:tracePt t="615657" x="5956300" y="4581525"/>
          <p14:tracePt t="615674" x="5956300" y="4616450"/>
          <p14:tracePt t="615691" x="5956300" y="4625975"/>
          <p14:tracePt t="615723" x="5956300" y="4643438"/>
          <p14:tracePt t="615823" x="5956300" y="4652963"/>
          <p14:tracePt t="616012" x="5946775" y="4652963"/>
          <p14:tracePt t="616020" x="5946775" y="4635500"/>
          <p14:tracePt t="616028" x="5946775" y="4591050"/>
          <p14:tracePt t="616042" x="5938838" y="4537075"/>
          <p14:tracePt t="616058" x="5938838" y="4483100"/>
          <p14:tracePt t="616074" x="5938838" y="4438650"/>
          <p14:tracePt t="616091" x="5938838" y="4411663"/>
          <p14:tracePt t="616108" x="5938838" y="4384675"/>
          <p14:tracePt t="616124" x="5938838" y="4367213"/>
          <p14:tracePt t="616140" x="5938838" y="4349750"/>
          <p14:tracePt t="616157" x="5938838" y="4330700"/>
          <p14:tracePt t="616173" x="5938838" y="4305300"/>
          <p14:tracePt t="616190" x="5938838" y="4286250"/>
          <p14:tracePt t="616206" x="5938838" y="4278313"/>
          <p14:tracePt t="677775" x="5938838" y="4268788"/>
          <p14:tracePt t="677783" x="5956300" y="4241800"/>
          <p14:tracePt t="677791" x="5973763" y="4206875"/>
          <p14:tracePt t="677799" x="6000750" y="4125913"/>
          <p14:tracePt t="677814" x="6045200" y="4064000"/>
          <p14:tracePt t="677830" x="6135688" y="3876675"/>
          <p14:tracePt t="677848" x="6242050" y="3679825"/>
          <p14:tracePt t="677865" x="6286500" y="3581400"/>
          <p14:tracePt t="677883" x="6303963" y="3544888"/>
          <p14:tracePt t="677899" x="6323013" y="3527425"/>
          <p14:tracePt t="677914" x="6330950" y="3509963"/>
          <p14:tracePt t="677932" x="6340475" y="3473450"/>
          <p14:tracePt t="677948" x="6340475" y="3455988"/>
          <p14:tracePt t="677964" x="6340475" y="3438525"/>
          <p14:tracePt t="677982" x="6350000" y="3411538"/>
          <p14:tracePt t="677997" x="6350000" y="3394075"/>
          <p14:tracePt t="678014" x="6350000" y="3384550"/>
          <p14:tracePt t="678047" x="6357938" y="3375025"/>
          <p14:tracePt t="678064" x="6357938" y="3367088"/>
          <p14:tracePt t="678080" x="6357938" y="3357563"/>
          <p14:tracePt t="678098" x="6375400" y="3322638"/>
          <p14:tracePt t="678114" x="6402388" y="3303588"/>
          <p14:tracePt t="678131" x="6411913" y="3286125"/>
          <p14:tracePt t="678147" x="6421438" y="3259138"/>
          <p14:tracePt t="678245" x="6429375" y="3259138"/>
          <p14:tracePt t="678261" x="6465888" y="3268663"/>
          <p14:tracePt t="678269" x="6465888" y="3278188"/>
          <p14:tracePt t="678280" x="6473825" y="3278188"/>
          <p14:tracePt t="678349" x="6483350" y="3286125"/>
          <p14:tracePt t="678364" x="6492875" y="3295650"/>
          <p14:tracePt t="678371" x="6492875" y="3303588"/>
          <p14:tracePt t="678386" x="6492875" y="331311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Layout: Direct Mapped Cache</a:t>
            </a:r>
            <a:endParaRPr lang="ru-RU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028684"/>
              </p:ext>
            </p:extLst>
          </p:nvPr>
        </p:nvGraphicFramePr>
        <p:xfrm>
          <a:off x="7712775" y="2151059"/>
          <a:ext cx="444410" cy="389443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6102450"/>
              </p:ext>
            </p:extLst>
          </p:nvPr>
        </p:nvGraphicFramePr>
        <p:xfrm>
          <a:off x="7712775" y="2151059"/>
          <a:ext cx="444410" cy="389443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9618685"/>
              </p:ext>
            </p:extLst>
          </p:nvPr>
        </p:nvGraphicFramePr>
        <p:xfrm>
          <a:off x="6619240" y="1140996"/>
          <a:ext cx="2215934" cy="266700"/>
        </p:xfrm>
        <a:graphic>
          <a:graphicData uri="http://schemas.openxmlformats.org/drawingml/2006/table">
            <a:tbl>
              <a:tblPr/>
              <a:tblGrid>
                <a:gridCol w="1143000"/>
                <a:gridCol w="537914"/>
                <a:gridCol w="535020"/>
              </a:tblGrid>
              <a:tr h="2667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63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635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6407902" y="3717213"/>
            <a:ext cx="1130216" cy="253916"/>
            <a:chOff x="6407902" y="3909717"/>
            <a:chExt cx="1130216" cy="253916"/>
          </a:xfrm>
        </p:grpSpPr>
        <p:sp>
          <p:nvSpPr>
            <p:cNvPr id="7" name="Rectangle 6"/>
            <p:cNvSpPr/>
            <p:nvPr/>
          </p:nvSpPr>
          <p:spPr>
            <a:xfrm flipH="1">
              <a:off x="6407902" y="3909717"/>
              <a:ext cx="504689" cy="25391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tag#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>
              <a:off x="6912591" y="4036675"/>
              <a:ext cx="625527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headEnd type="none" w="med" len="med"/>
              <a:tailEnd type="arrow" w="sm" len="sm"/>
            </a:ln>
            <a:effectLst/>
          </p:spPr>
        </p:cxnSp>
      </p:grpSp>
      <p:sp>
        <p:nvSpPr>
          <p:cNvPr id="9" name="Rectangle 8"/>
          <p:cNvSpPr/>
          <p:nvPr/>
        </p:nvSpPr>
        <p:spPr>
          <a:xfrm>
            <a:off x="6407902" y="3717213"/>
            <a:ext cx="1130216" cy="253916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 bwMode="auto">
          <a:xfrm>
            <a:off x="457199" y="900013"/>
            <a:ext cx="5954168" cy="3647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Memory is virtually partitioned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into lines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line size = 2 ^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offset_size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lines grouped into slices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# of lines in slices = 2 ^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set_size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slice size = # of lines in slice *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line_size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= cache size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slice # =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9BBB59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tag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value 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line # inside a slice =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4F81BD">
                    <a:lumMod val="75000"/>
                  </a:srgb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set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value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892157"/>
              </p:ext>
            </p:extLst>
          </p:nvPr>
        </p:nvGraphicFramePr>
        <p:xfrm>
          <a:off x="7712775" y="2151059"/>
          <a:ext cx="444410" cy="389443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 rot="16200000">
            <a:off x="7627289" y="4686539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prstClr val="black"/>
                </a:solidFill>
                <a:latin typeface="Calibri"/>
                <a:cs typeface="+mn-cs"/>
              </a:rPr>
              <a:t>…</a:t>
            </a:r>
            <a:endParaRPr lang="ru-RU" sz="28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441825" y="3052346"/>
            <a:ext cx="26035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ru-RU" sz="800" dirty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 </a:t>
            </a:r>
            <a:r>
              <a:rPr lang="ru-RU" dirty="0">
                <a:solidFill>
                  <a:prstClr val="black"/>
                </a:solidFill>
                <a:latin typeface="Calibri"/>
                <a:cs typeface="+mn-cs"/>
              </a:rPr>
              <a:t>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441825" y="3052346"/>
            <a:ext cx="26035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ru-RU" sz="800" dirty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 </a:t>
            </a:r>
            <a:r>
              <a:rPr lang="ru-RU" dirty="0">
                <a:solidFill>
                  <a:prstClr val="black"/>
                </a:solidFill>
                <a:latin typeface="Calibri"/>
                <a:cs typeface="+mn-cs"/>
              </a:rPr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441825" y="3052346"/>
            <a:ext cx="26035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ru-RU" sz="800" dirty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 </a:t>
            </a:r>
            <a:r>
              <a:rPr lang="ru-RU" dirty="0">
                <a:solidFill>
                  <a:prstClr val="black"/>
                </a:solidFill>
                <a:latin typeface="Calibri"/>
                <a:cs typeface="+mn-cs"/>
              </a:rPr>
              <a:t> </a:t>
            </a: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905437"/>
              </p:ext>
            </p:extLst>
          </p:nvPr>
        </p:nvGraphicFramePr>
        <p:xfrm>
          <a:off x="7712775" y="2677156"/>
          <a:ext cx="444410" cy="105255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60000"/>
                        <a:lumOff val="4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7661875"/>
              </p:ext>
            </p:extLst>
          </p:nvPr>
        </p:nvGraphicFramePr>
        <p:xfrm>
          <a:off x="7712775" y="3519166"/>
          <a:ext cx="444410" cy="10525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60000"/>
                        <a:lumOff val="4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9426076"/>
              </p:ext>
            </p:extLst>
          </p:nvPr>
        </p:nvGraphicFramePr>
        <p:xfrm>
          <a:off x="7712775" y="4363081"/>
          <a:ext cx="444410" cy="10525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60000"/>
                        <a:lumOff val="4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756702"/>
              </p:ext>
            </p:extLst>
          </p:nvPr>
        </p:nvGraphicFramePr>
        <p:xfrm>
          <a:off x="7712775" y="5729759"/>
          <a:ext cx="444410" cy="10525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60000"/>
                        <a:lumOff val="40000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20" name="Group 19"/>
          <p:cNvGrpSpPr/>
          <p:nvPr/>
        </p:nvGrpSpPr>
        <p:grpSpPr>
          <a:xfrm flipH="1">
            <a:off x="8195375" y="2158171"/>
            <a:ext cx="852105" cy="791213"/>
            <a:chOff x="5229970" y="1474467"/>
            <a:chExt cx="852105" cy="791213"/>
          </a:xfrm>
        </p:grpSpPr>
        <p:sp>
          <p:nvSpPr>
            <p:cNvPr id="21" name="Left Brace 20"/>
            <p:cNvSpPr/>
            <p:nvPr/>
          </p:nvSpPr>
          <p:spPr>
            <a:xfrm>
              <a:off x="5957525" y="1474467"/>
              <a:ext cx="124550" cy="791213"/>
            </a:xfrm>
            <a:prstGeom prst="leftBrace">
              <a:avLst>
                <a:gd name="adj1" fmla="val 22171"/>
                <a:gd name="adj2" fmla="val 50000"/>
              </a:avLst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229970" y="1662324"/>
              <a:ext cx="789830" cy="4154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cache size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 flipH="1">
            <a:off x="8195375" y="3010499"/>
            <a:ext cx="852105" cy="791213"/>
            <a:chOff x="5229970" y="1474467"/>
            <a:chExt cx="852105" cy="791213"/>
          </a:xfrm>
        </p:grpSpPr>
        <p:sp>
          <p:nvSpPr>
            <p:cNvPr id="24" name="Left Brace 23"/>
            <p:cNvSpPr/>
            <p:nvPr/>
          </p:nvSpPr>
          <p:spPr>
            <a:xfrm>
              <a:off x="5957525" y="1474467"/>
              <a:ext cx="124550" cy="791213"/>
            </a:xfrm>
            <a:prstGeom prst="leftBrace">
              <a:avLst>
                <a:gd name="adj1" fmla="val 22171"/>
                <a:gd name="adj2" fmla="val 50000"/>
              </a:avLst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229970" y="1662324"/>
              <a:ext cx="789830" cy="4154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cache size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 flipH="1">
            <a:off x="8195375" y="3862827"/>
            <a:ext cx="852105" cy="791213"/>
            <a:chOff x="5229970" y="1474467"/>
            <a:chExt cx="852105" cy="791213"/>
          </a:xfrm>
        </p:grpSpPr>
        <p:sp>
          <p:nvSpPr>
            <p:cNvPr id="27" name="Left Brace 26"/>
            <p:cNvSpPr/>
            <p:nvPr/>
          </p:nvSpPr>
          <p:spPr>
            <a:xfrm>
              <a:off x="5957525" y="1474467"/>
              <a:ext cx="124550" cy="791213"/>
            </a:xfrm>
            <a:prstGeom prst="leftBrace">
              <a:avLst>
                <a:gd name="adj1" fmla="val 22171"/>
                <a:gd name="adj2" fmla="val 50000"/>
              </a:avLst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229970" y="1662324"/>
              <a:ext cx="789830" cy="4154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cache size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 flipH="1">
            <a:off x="8195375" y="5229224"/>
            <a:ext cx="852105" cy="791213"/>
            <a:chOff x="5229970" y="1474467"/>
            <a:chExt cx="852105" cy="791213"/>
          </a:xfrm>
        </p:grpSpPr>
        <p:sp>
          <p:nvSpPr>
            <p:cNvPr id="30" name="Left Brace 29"/>
            <p:cNvSpPr/>
            <p:nvPr/>
          </p:nvSpPr>
          <p:spPr>
            <a:xfrm>
              <a:off x="5957525" y="1474467"/>
              <a:ext cx="124550" cy="791213"/>
            </a:xfrm>
            <a:prstGeom prst="leftBrace">
              <a:avLst>
                <a:gd name="adj1" fmla="val 22171"/>
                <a:gd name="adj2" fmla="val 50000"/>
              </a:avLst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229970" y="1662324"/>
              <a:ext cx="789830" cy="4154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cache size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6864134" y="1658612"/>
            <a:ext cx="213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Memory Space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8246175" y="2151059"/>
            <a:ext cx="0" cy="0"/>
          </a:xfrm>
          <a:prstGeom prst="line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/>
        </p:spPr>
      </p:cxnSp>
      <p:grpSp>
        <p:nvGrpSpPr>
          <p:cNvPr id="34" name="Group 33"/>
          <p:cNvGrpSpPr/>
          <p:nvPr/>
        </p:nvGrpSpPr>
        <p:grpSpPr>
          <a:xfrm flipH="1">
            <a:off x="7105366" y="2158411"/>
            <a:ext cx="560699" cy="526097"/>
            <a:chOff x="7877175" y="1437958"/>
            <a:chExt cx="560699" cy="526097"/>
          </a:xfrm>
        </p:grpSpPr>
        <p:grpSp>
          <p:nvGrpSpPr>
            <p:cNvPr id="35" name="Group 34"/>
            <p:cNvGrpSpPr/>
            <p:nvPr/>
          </p:nvGrpSpPr>
          <p:grpSpPr>
            <a:xfrm>
              <a:off x="7877175" y="1437958"/>
              <a:ext cx="91440" cy="526097"/>
              <a:chOff x="7877175" y="1437958"/>
              <a:chExt cx="91440" cy="526097"/>
            </a:xfrm>
          </p:grpSpPr>
          <p:cxnSp>
            <p:nvCxnSpPr>
              <p:cNvPr id="37" name="Straight Arrow Connector 36"/>
              <p:cNvCxnSpPr/>
              <p:nvPr/>
            </p:nvCxnSpPr>
            <p:spPr>
              <a:xfrm>
                <a:off x="7922895" y="1437958"/>
                <a:ext cx="0" cy="526097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 w="sm" len="sm"/>
              </a:ln>
              <a:effectLst/>
            </p:spPr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877175" y="1437958"/>
                <a:ext cx="91440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</p:grpSp>
        <p:sp>
          <p:nvSpPr>
            <p:cNvPr id="36" name="Rectangle 35"/>
            <p:cNvSpPr/>
            <p:nvPr/>
          </p:nvSpPr>
          <p:spPr>
            <a:xfrm>
              <a:off x="7943187" y="1572772"/>
              <a:ext cx="494687" cy="25391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set#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 flipH="1">
            <a:off x="7105366" y="2998379"/>
            <a:ext cx="560699" cy="526097"/>
            <a:chOff x="7877175" y="1437958"/>
            <a:chExt cx="560699" cy="526097"/>
          </a:xfrm>
        </p:grpSpPr>
        <p:grpSp>
          <p:nvGrpSpPr>
            <p:cNvPr id="40" name="Group 39"/>
            <p:cNvGrpSpPr/>
            <p:nvPr/>
          </p:nvGrpSpPr>
          <p:grpSpPr>
            <a:xfrm>
              <a:off x="7877175" y="1437958"/>
              <a:ext cx="91440" cy="526097"/>
              <a:chOff x="7877175" y="1437958"/>
              <a:chExt cx="91440" cy="526097"/>
            </a:xfrm>
          </p:grpSpPr>
          <p:cxnSp>
            <p:nvCxnSpPr>
              <p:cNvPr id="42" name="Straight Arrow Connector 41"/>
              <p:cNvCxnSpPr/>
              <p:nvPr/>
            </p:nvCxnSpPr>
            <p:spPr>
              <a:xfrm>
                <a:off x="7922895" y="1437958"/>
                <a:ext cx="0" cy="526097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 w="sm" len="sm"/>
              </a:ln>
              <a:effectLst/>
            </p:spPr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7877175" y="1437958"/>
                <a:ext cx="91440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</p:grpSp>
        <p:sp>
          <p:nvSpPr>
            <p:cNvPr id="41" name="Rectangle 40"/>
            <p:cNvSpPr/>
            <p:nvPr/>
          </p:nvSpPr>
          <p:spPr>
            <a:xfrm>
              <a:off x="7943187" y="1572772"/>
              <a:ext cx="494687" cy="25391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set#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 flipH="1">
            <a:off x="7105366" y="3844336"/>
            <a:ext cx="560699" cy="526097"/>
            <a:chOff x="7877175" y="1437958"/>
            <a:chExt cx="560699" cy="526097"/>
          </a:xfrm>
        </p:grpSpPr>
        <p:grpSp>
          <p:nvGrpSpPr>
            <p:cNvPr id="45" name="Group 44"/>
            <p:cNvGrpSpPr/>
            <p:nvPr/>
          </p:nvGrpSpPr>
          <p:grpSpPr>
            <a:xfrm>
              <a:off x="7877175" y="1437958"/>
              <a:ext cx="91440" cy="526097"/>
              <a:chOff x="7877175" y="1437958"/>
              <a:chExt cx="91440" cy="526097"/>
            </a:xfrm>
          </p:grpSpPr>
          <p:cxnSp>
            <p:nvCxnSpPr>
              <p:cNvPr id="47" name="Straight Arrow Connector 46"/>
              <p:cNvCxnSpPr/>
              <p:nvPr/>
            </p:nvCxnSpPr>
            <p:spPr>
              <a:xfrm>
                <a:off x="7922895" y="1437958"/>
                <a:ext cx="0" cy="526097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 w="sm" len="sm"/>
              </a:ln>
              <a:effectLst/>
            </p:spPr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7877175" y="1437958"/>
                <a:ext cx="91440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</p:grpSp>
        <p:sp>
          <p:nvSpPr>
            <p:cNvPr id="46" name="Rectangle 45"/>
            <p:cNvSpPr/>
            <p:nvPr/>
          </p:nvSpPr>
          <p:spPr>
            <a:xfrm>
              <a:off x="7943187" y="1572772"/>
              <a:ext cx="494687" cy="25391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set#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 flipH="1">
            <a:off x="7105366" y="5203507"/>
            <a:ext cx="560699" cy="526097"/>
            <a:chOff x="7877175" y="1437958"/>
            <a:chExt cx="560699" cy="526097"/>
          </a:xfrm>
        </p:grpSpPr>
        <p:grpSp>
          <p:nvGrpSpPr>
            <p:cNvPr id="50" name="Group 49"/>
            <p:cNvGrpSpPr/>
            <p:nvPr/>
          </p:nvGrpSpPr>
          <p:grpSpPr>
            <a:xfrm>
              <a:off x="7877175" y="1437958"/>
              <a:ext cx="91440" cy="526097"/>
              <a:chOff x="7877175" y="1437958"/>
              <a:chExt cx="91440" cy="526097"/>
            </a:xfrm>
          </p:grpSpPr>
          <p:cxnSp>
            <p:nvCxnSpPr>
              <p:cNvPr id="52" name="Straight Arrow Connector 51"/>
              <p:cNvCxnSpPr/>
              <p:nvPr/>
            </p:nvCxnSpPr>
            <p:spPr>
              <a:xfrm>
                <a:off x="7922895" y="1437958"/>
                <a:ext cx="0" cy="526097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 w="sm" len="sm"/>
              </a:ln>
              <a:effectLst/>
            </p:spPr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7877175" y="1437958"/>
                <a:ext cx="91440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</p:grpSp>
        <p:sp>
          <p:nvSpPr>
            <p:cNvPr id="51" name="Rectangle 50"/>
            <p:cNvSpPr/>
            <p:nvPr/>
          </p:nvSpPr>
          <p:spPr>
            <a:xfrm>
              <a:off x="7943187" y="1572772"/>
              <a:ext cx="494687" cy="25391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set#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54" name="Oval 53"/>
          <p:cNvSpPr/>
          <p:nvPr/>
        </p:nvSpPr>
        <p:spPr>
          <a:xfrm>
            <a:off x="7689915" y="2701338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5334000" y="4048731"/>
            <a:ext cx="1419863" cy="646331"/>
            <a:chOff x="5334000" y="3508350"/>
            <a:chExt cx="1419863" cy="646331"/>
          </a:xfrm>
        </p:grpSpPr>
        <p:sp>
          <p:nvSpPr>
            <p:cNvPr id="56" name="TextBox 55"/>
            <p:cNvSpPr txBox="1"/>
            <p:nvPr/>
          </p:nvSpPr>
          <p:spPr>
            <a:xfrm>
              <a:off x="5334000" y="3508350"/>
              <a:ext cx="1419863" cy="646331"/>
            </a:xfrm>
            <a:prstGeom prst="rect">
              <a:avLst/>
            </a:prstGeom>
            <a:solidFill>
              <a:srgbClr val="EEECE1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Mapped to the same set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grpSp>
          <p:nvGrpSpPr>
            <p:cNvPr id="57" name="Group 56"/>
            <p:cNvGrpSpPr/>
            <p:nvPr/>
          </p:nvGrpSpPr>
          <p:grpSpPr>
            <a:xfrm>
              <a:off x="6708144" y="3609660"/>
              <a:ext cx="45719" cy="397823"/>
              <a:chOff x="6708144" y="3628710"/>
              <a:chExt cx="45719" cy="397823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6708144" y="3628710"/>
                <a:ext cx="45719" cy="45719"/>
              </a:xfrm>
              <a:prstGeom prst="ellipse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6708144" y="3746078"/>
                <a:ext cx="45719" cy="45719"/>
              </a:xfrm>
              <a:prstGeom prst="ellipse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6708144" y="3863446"/>
                <a:ext cx="45719" cy="45719"/>
              </a:xfrm>
              <a:prstGeom prst="ellipse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6708144" y="3980814"/>
                <a:ext cx="45719" cy="45719"/>
              </a:xfrm>
              <a:prstGeom prst="ellipse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</p:grpSp>
      <p:sp>
        <p:nvSpPr>
          <p:cNvPr id="62" name="Oval 61"/>
          <p:cNvSpPr/>
          <p:nvPr/>
        </p:nvSpPr>
        <p:spPr>
          <a:xfrm>
            <a:off x="7689914" y="4394916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63" name="Elbow Connector 62"/>
          <p:cNvCxnSpPr>
            <a:stCxn id="54" idx="2"/>
            <a:endCxn id="58" idx="6"/>
          </p:cNvCxnSpPr>
          <p:nvPr/>
        </p:nvCxnSpPr>
        <p:spPr>
          <a:xfrm rot="10800000" flipV="1">
            <a:off x="6753863" y="2724197"/>
            <a:ext cx="936052" cy="1448703"/>
          </a:xfrm>
          <a:prstGeom prst="bentConnector3">
            <a:avLst>
              <a:gd name="adj1" fmla="val 76050"/>
            </a:avLst>
          </a:prstGeom>
          <a:noFill/>
          <a:ln w="9525" cap="flat" cmpd="sng" algn="ctr">
            <a:solidFill>
              <a:sysClr val="windowText" lastClr="000000"/>
            </a:solidFill>
            <a:prstDash val="dash"/>
            <a:tailEnd type="triangle"/>
          </a:ln>
          <a:effectLst/>
        </p:spPr>
      </p:cxnSp>
      <p:sp>
        <p:nvSpPr>
          <p:cNvPr id="64" name="Oval 63"/>
          <p:cNvSpPr/>
          <p:nvPr/>
        </p:nvSpPr>
        <p:spPr>
          <a:xfrm>
            <a:off x="7687438" y="3546910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65" name="Elbow Connector 64"/>
          <p:cNvCxnSpPr>
            <a:stCxn id="64" idx="2"/>
            <a:endCxn id="59" idx="6"/>
          </p:cNvCxnSpPr>
          <p:nvPr/>
        </p:nvCxnSpPr>
        <p:spPr>
          <a:xfrm rot="10800000" flipV="1">
            <a:off x="6753864" y="3569769"/>
            <a:ext cx="933575" cy="720499"/>
          </a:xfrm>
          <a:prstGeom prst="bentConnector3">
            <a:avLst>
              <a:gd name="adj1" fmla="val 63060"/>
            </a:avLst>
          </a:prstGeom>
          <a:noFill/>
          <a:ln w="9525" cap="flat" cmpd="sng" algn="ctr">
            <a:solidFill>
              <a:sysClr val="windowText" lastClr="000000"/>
            </a:solidFill>
            <a:prstDash val="dash"/>
            <a:tailEnd type="triangle"/>
          </a:ln>
          <a:effectLst/>
        </p:spPr>
      </p:cxnSp>
      <p:cxnSp>
        <p:nvCxnSpPr>
          <p:cNvPr id="66" name="Straight Arrow Connector 65"/>
          <p:cNvCxnSpPr>
            <a:stCxn id="62" idx="2"/>
            <a:endCxn id="60" idx="6"/>
          </p:cNvCxnSpPr>
          <p:nvPr/>
        </p:nvCxnSpPr>
        <p:spPr>
          <a:xfrm flipH="1" flipV="1">
            <a:off x="6753863" y="4407637"/>
            <a:ext cx="936051" cy="10139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dash"/>
            <a:tailEnd type="triangle"/>
          </a:ln>
          <a:effectLst/>
        </p:spPr>
      </p:cxnSp>
      <p:cxnSp>
        <p:nvCxnSpPr>
          <p:cNvPr id="67" name="Elbow Connector 66"/>
          <p:cNvCxnSpPr>
            <a:stCxn id="19" idx="1"/>
            <a:endCxn id="61" idx="6"/>
          </p:cNvCxnSpPr>
          <p:nvPr/>
        </p:nvCxnSpPr>
        <p:spPr>
          <a:xfrm rot="10800000">
            <a:off x="6753863" y="4525006"/>
            <a:ext cx="958912" cy="1257381"/>
          </a:xfrm>
          <a:prstGeom prst="bentConnector3">
            <a:avLst>
              <a:gd name="adj1" fmla="val 77018"/>
            </a:avLst>
          </a:prstGeom>
          <a:noFill/>
          <a:ln w="9525" cap="flat" cmpd="sng" algn="ctr">
            <a:solidFill>
              <a:sysClr val="windowText" lastClr="000000"/>
            </a:solidFill>
            <a:prstDash val="dash"/>
            <a:tailEnd type="triangle"/>
          </a:ln>
          <a:effectLst/>
        </p:spPr>
      </p:cxnSp>
      <p:graphicFrame>
        <p:nvGraphicFramePr>
          <p:cNvPr id="68" name="Table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819936"/>
              </p:ext>
            </p:extLst>
          </p:nvPr>
        </p:nvGraphicFramePr>
        <p:xfrm>
          <a:off x="6619240" y="1140996"/>
          <a:ext cx="2215934" cy="266700"/>
        </p:xfrm>
        <a:graphic>
          <a:graphicData uri="http://schemas.openxmlformats.org/drawingml/2006/table">
            <a:tbl>
              <a:tblPr/>
              <a:tblGrid>
                <a:gridCol w="1680914"/>
                <a:gridCol w="535020"/>
              </a:tblGrid>
              <a:tr h="2667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4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9" name="Table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54305"/>
              </p:ext>
            </p:extLst>
          </p:nvPr>
        </p:nvGraphicFramePr>
        <p:xfrm>
          <a:off x="6619240" y="1140996"/>
          <a:ext cx="2215934" cy="266700"/>
        </p:xfrm>
        <a:graphic>
          <a:graphicData uri="http://schemas.openxmlformats.org/drawingml/2006/table">
            <a:tbl>
              <a:tblPr/>
              <a:tblGrid>
                <a:gridCol w="1143000"/>
                <a:gridCol w="537914"/>
                <a:gridCol w="535020"/>
              </a:tblGrid>
              <a:tr h="2667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8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4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0" name="Table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5708486"/>
              </p:ext>
            </p:extLst>
          </p:nvPr>
        </p:nvGraphicFramePr>
        <p:xfrm>
          <a:off x="6619240" y="1140996"/>
          <a:ext cx="2215934" cy="266700"/>
        </p:xfrm>
        <a:graphic>
          <a:graphicData uri="http://schemas.openxmlformats.org/drawingml/2006/table">
            <a:tbl>
              <a:tblPr/>
              <a:tblGrid>
                <a:gridCol w="1143000"/>
                <a:gridCol w="537914"/>
                <a:gridCol w="535020"/>
              </a:tblGrid>
              <a:tr h="2667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Tag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4"/>
                    </a:solidFill>
                  </a:tcPr>
                </a:tc>
              </a:tr>
            </a:tbl>
          </a:graphicData>
        </a:graphic>
      </p:graphicFrame>
      <p:sp>
        <p:nvSpPr>
          <p:cNvPr id="71" name="TextBox 70"/>
          <p:cNvSpPr txBox="1"/>
          <p:nvPr/>
        </p:nvSpPr>
        <p:spPr>
          <a:xfrm>
            <a:off x="8631618" y="871022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prstClr val="black"/>
                </a:solidFill>
                <a:latin typeface="Calibri"/>
                <a:cs typeface="+mn-cs"/>
              </a:rPr>
              <a:t>0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584734" y="871022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64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457200" y="5087144"/>
            <a:ext cx="4572000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  <a:cs typeface="+mn-cs"/>
              </a:rPr>
              <a:t>Disadvantage is line evictions due to set conflicts</a:t>
            </a:r>
          </a:p>
        </p:txBody>
      </p:sp>
      <p:pic>
        <p:nvPicPr>
          <p:cNvPr id="74" name="Audio 7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57631261"/>
      </p:ext>
    </p:extLst>
  </p:cSld>
  <p:clrMapOvr>
    <a:masterClrMapping/>
  </p:clrMapOvr>
  <p:transition advTm="50502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"/>
                            </p:stCondLst>
                            <p:childTnLst>
                              <p:par>
                                <p:cTn id="127" presetID="26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9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9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5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8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  <p:bldLst>
      <p:bldP spid="9" grpId="0" animBg="1"/>
      <p:bldP spid="12" grpId="0"/>
      <p:bldP spid="32" grpId="0"/>
      <p:bldP spid="71" grpId="0"/>
      <p:bldP spid="72" grpId="0"/>
    </p:bldLst>
  </p:timing>
  <p:extLst>
    <p:ext uri="{3A86A75C-4F4B-4683-9AE1-C65F6400EC91}">
      <p14:laserTraceLst xmlns:p14="http://schemas.microsoft.com/office/powerpoint/2010/main">
        <p14:tracePtLst>
          <p14:tracePt t="16663" x="6626225" y="3268663"/>
          <p14:tracePt t="16671" x="6850063" y="3187700"/>
          <p14:tracePt t="16683" x="7126288" y="3125788"/>
          <p14:tracePt t="16700" x="7643813" y="3036888"/>
          <p14:tracePt t="16717" x="7912100" y="3000375"/>
          <p14:tracePt t="16734" x="8340725" y="2830513"/>
          <p14:tracePt t="16750" x="8715375" y="2652713"/>
          <p14:tracePt t="16767" x="9064625" y="2438400"/>
          <p14:tracePt t="16784" x="9136063" y="2303463"/>
          <p14:tracePt t="16801" x="9136063" y="2224088"/>
          <p14:tracePt t="16818" x="9136063" y="2197100"/>
          <p14:tracePt t="16834" x="9136063" y="2179638"/>
          <p14:tracePt t="16852" x="9136063" y="2170113"/>
          <p14:tracePt t="16915" x="9136063" y="2232025"/>
          <p14:tracePt t="16928" x="9090025" y="2384425"/>
          <p14:tracePt t="16943" x="8974138" y="2813050"/>
          <p14:tracePt t="16959" x="8769350" y="3402013"/>
          <p14:tracePt t="16974" x="8501063" y="3956050"/>
          <p14:tracePt t="16988" x="8188325" y="4438650"/>
          <p14:tracePt t="17002" x="7850188" y="4929188"/>
          <p14:tracePt t="17018" x="7581900" y="5241925"/>
          <p14:tracePt t="17034" x="7358063" y="5448300"/>
          <p14:tracePt t="17051" x="7215188" y="5546725"/>
          <p14:tracePt t="17068" x="7081838" y="5591175"/>
          <p14:tracePt t="17084" x="7000875" y="5618163"/>
          <p14:tracePt t="17101" x="6884988" y="5572125"/>
          <p14:tracePt t="17118" x="6751638" y="5456238"/>
          <p14:tracePt t="17134" x="6661150" y="5330825"/>
          <p14:tracePt t="17151" x="6554788" y="5143500"/>
          <p14:tracePt t="17167" x="6456363" y="4938713"/>
          <p14:tracePt t="17184" x="6350000" y="4724400"/>
          <p14:tracePt t="17201" x="6215063" y="4448175"/>
          <p14:tracePt t="17217" x="6161088" y="4170363"/>
          <p14:tracePt t="17234" x="6143625" y="3956050"/>
          <p14:tracePt t="17251" x="6188075" y="3652838"/>
          <p14:tracePt t="17268" x="6259513" y="3446463"/>
          <p14:tracePt t="17284" x="6340475" y="3259138"/>
          <p14:tracePt t="17301" x="6500813" y="3044825"/>
          <p14:tracePt t="17318" x="6688138" y="2822575"/>
          <p14:tracePt t="17334" x="6823075" y="2679700"/>
          <p14:tracePt t="17351" x="7010400" y="2500313"/>
          <p14:tracePt t="17369" x="7161213" y="2366963"/>
          <p14:tracePt t="17384" x="7296150" y="2241550"/>
          <p14:tracePt t="17401" x="7375525" y="2152650"/>
          <p14:tracePt t="17417" x="7412038" y="2135188"/>
          <p14:tracePt t="17434" x="7439025" y="2098675"/>
          <p14:tracePt t="17451" x="7473950" y="2081213"/>
          <p14:tracePt t="17467" x="7510463" y="2044700"/>
          <p14:tracePt t="17484" x="7572375" y="2017713"/>
          <p14:tracePt t="17500" x="7661275" y="1982788"/>
          <p14:tracePt t="17517" x="7688263" y="1973263"/>
          <p14:tracePt t="17534" x="7724775" y="1965325"/>
          <p14:tracePt t="17550" x="7742238" y="1965325"/>
          <p14:tracePt t="17567" x="7778750" y="1965325"/>
          <p14:tracePt t="17584" x="7813675" y="1982788"/>
          <p14:tracePt t="17601" x="7867650" y="2017713"/>
          <p14:tracePt t="17618" x="7974013" y="2116138"/>
          <p14:tracePt t="17634" x="8001000" y="2135188"/>
          <p14:tracePt t="17650" x="8018463" y="2170113"/>
          <p14:tracePt t="17667" x="8037513" y="2214563"/>
          <p14:tracePt t="17684" x="8081963" y="2295525"/>
          <p14:tracePt t="17701" x="8116888" y="2374900"/>
          <p14:tracePt t="17718" x="8170863" y="2455863"/>
          <p14:tracePt t="17734" x="8215313" y="2536825"/>
          <p14:tracePt t="17751" x="8269288" y="2697163"/>
          <p14:tracePt t="17768" x="8350250" y="2822575"/>
          <p14:tracePt t="17784" x="8412163" y="2955925"/>
          <p14:tracePt t="17801" x="8447088" y="3071813"/>
          <p14:tracePt t="17818" x="8474075" y="3170238"/>
          <p14:tracePt t="17834" x="8501063" y="3241675"/>
          <p14:tracePt t="17851" x="8528050" y="3357563"/>
          <p14:tracePt t="17868" x="8582025" y="3652838"/>
          <p14:tracePt t="17884" x="8636000" y="3948113"/>
          <p14:tracePt t="17901" x="8670925" y="4268788"/>
          <p14:tracePt t="17917" x="8715375" y="4625975"/>
          <p14:tracePt t="17934" x="8732838" y="5010150"/>
          <p14:tracePt t="17951" x="8769350" y="5340350"/>
          <p14:tracePt t="17967" x="8786813" y="5608638"/>
          <p14:tracePt t="17984" x="8786813" y="5741988"/>
          <p14:tracePt t="18001" x="8769350" y="5884863"/>
          <p14:tracePt t="18018" x="8751888" y="5975350"/>
          <p14:tracePt t="18034" x="8751888" y="6072188"/>
          <p14:tracePt t="18050" x="8751888" y="6180138"/>
          <p14:tracePt t="18067" x="8751888" y="6286500"/>
          <p14:tracePt t="18084" x="8751888" y="6394450"/>
          <p14:tracePt t="18101" x="8742363" y="6500813"/>
          <p14:tracePt t="18119" x="8697913" y="6618288"/>
          <p14:tracePt t="18135" x="8688388" y="6653213"/>
          <p14:tracePt t="18152" x="8680450" y="6670675"/>
          <p14:tracePt t="18167" x="8661400" y="6689725"/>
          <p14:tracePt t="18184" x="8653463" y="6697663"/>
          <p14:tracePt t="18201" x="8626475" y="6697663"/>
          <p14:tracePt t="18217" x="8609013" y="6707188"/>
          <p14:tracePt t="18234" x="8589963" y="6724650"/>
          <p14:tracePt t="18250" x="8582025" y="6734175"/>
          <p14:tracePt t="18268" x="8545513" y="6715125"/>
          <p14:tracePt t="18284" x="8518525" y="6697663"/>
          <p14:tracePt t="18300" x="8483600" y="6680200"/>
          <p14:tracePt t="18318" x="8447088" y="6653213"/>
          <p14:tracePt t="18334" x="8421688" y="6635750"/>
          <p14:tracePt t="18350" x="8402638" y="6618288"/>
          <p14:tracePt t="18367" x="8367713" y="6591300"/>
          <p14:tracePt t="18384" x="8323263" y="6564313"/>
          <p14:tracePt t="18400" x="8286750" y="6537325"/>
          <p14:tracePt t="18417" x="8259763" y="6519863"/>
          <p14:tracePt t="18434" x="8224838" y="6492875"/>
          <p14:tracePt t="18450" x="8180388" y="6475413"/>
          <p14:tracePt t="18467" x="8143875" y="6448425"/>
          <p14:tracePt t="18484" x="8099425" y="6429375"/>
          <p14:tracePt t="18500" x="8045450" y="6403975"/>
          <p14:tracePt t="18518" x="7956550" y="6367463"/>
          <p14:tracePt t="18534" x="7894638" y="6323013"/>
          <p14:tracePt t="18550" x="7831138" y="6286500"/>
          <p14:tracePt t="18567" x="7778750" y="6261100"/>
          <p14:tracePt t="18584" x="7732713" y="6242050"/>
          <p14:tracePt t="18600" x="7680325" y="6215063"/>
          <p14:tracePt t="18617" x="7661275" y="6197600"/>
          <p14:tracePt t="18634" x="7643813" y="6180138"/>
          <p14:tracePt t="18635" x="7635875" y="6162675"/>
          <p14:tracePt t="18650" x="7599363" y="6118225"/>
          <p14:tracePt t="18667" x="7572375" y="6072188"/>
          <p14:tracePt t="18684" x="7545388" y="6037263"/>
          <p14:tracePt t="18701" x="7527925" y="6000750"/>
          <p14:tracePt t="18717" x="7500938" y="5956300"/>
          <p14:tracePt t="18734" x="7483475" y="5903913"/>
          <p14:tracePt t="18751" x="7456488" y="5832475"/>
          <p14:tracePt t="18768" x="7412038" y="5707063"/>
          <p14:tracePt t="18784" x="7385050" y="5618163"/>
          <p14:tracePt t="18801" x="7358063" y="5483225"/>
          <p14:tracePt t="18818" x="7331075" y="5376863"/>
          <p14:tracePt t="18834" x="7304088" y="5278438"/>
          <p14:tracePt t="18851" x="7286625" y="5187950"/>
          <p14:tracePt t="18867" x="7278688" y="5091113"/>
          <p14:tracePt t="18884" x="7251700" y="4983163"/>
          <p14:tracePt t="18900" x="7232650" y="4805363"/>
          <p14:tracePt t="18917" x="7232650" y="4679950"/>
          <p14:tracePt t="18934" x="7224713" y="4572000"/>
          <p14:tracePt t="18951" x="7207250" y="4456113"/>
          <p14:tracePt t="18967" x="7197725" y="4349750"/>
          <p14:tracePt t="18984" x="7170738" y="4278313"/>
          <p14:tracePt t="19003" x="7143750" y="4162425"/>
          <p14:tracePt t="19019" x="7143750" y="4081463"/>
          <p14:tracePt t="19035" x="7126288" y="4000500"/>
          <p14:tracePt t="19052" x="7116763" y="3956050"/>
          <p14:tracePt t="19068" x="7116763" y="3921125"/>
          <p14:tracePt t="19084" x="7108825" y="3902075"/>
          <p14:tracePt t="19101" x="7108825" y="3884613"/>
          <p14:tracePt t="19118" x="7108825" y="3867150"/>
          <p14:tracePt t="19134" x="7108825" y="3840163"/>
          <p14:tracePt t="19136" x="7108825" y="3830638"/>
          <p14:tracePt t="19151" x="7108825" y="3759200"/>
          <p14:tracePt t="19168" x="7108825" y="3687763"/>
          <p14:tracePt t="19184" x="7108825" y="3625850"/>
          <p14:tracePt t="19201" x="7108825" y="3527425"/>
          <p14:tracePt t="19218" x="7108825" y="3438525"/>
          <p14:tracePt t="19234" x="7108825" y="3349625"/>
          <p14:tracePt t="19251" x="7108825" y="3241675"/>
          <p14:tracePt t="19268" x="7089775" y="3098800"/>
          <p14:tracePt t="19284" x="7064375" y="3000375"/>
          <p14:tracePt t="19300" x="7037388" y="2911475"/>
          <p14:tracePt t="19317" x="7010400" y="2813050"/>
          <p14:tracePt t="19334" x="6956425" y="2732088"/>
          <p14:tracePt t="19351" x="6894513" y="2652713"/>
          <p14:tracePt t="19367" x="6813550" y="2581275"/>
          <p14:tracePt t="19384" x="6697663" y="2544763"/>
          <p14:tracePt t="19401" x="6581775" y="2500313"/>
          <p14:tracePt t="19418" x="6411913" y="2438400"/>
          <p14:tracePt t="19434" x="6278563" y="2384425"/>
          <p14:tracePt t="19451" x="6135688" y="2322513"/>
          <p14:tracePt t="19467" x="5992813" y="2224088"/>
          <p14:tracePt t="19484" x="5803900" y="2116138"/>
          <p14:tracePt t="19500" x="5589588" y="2017713"/>
          <p14:tracePt t="19517" x="5214938" y="1901825"/>
          <p14:tracePt t="19534" x="4992688" y="1874838"/>
          <p14:tracePt t="19551" x="4795838" y="1839913"/>
          <p14:tracePt t="19569" x="4589463" y="1803400"/>
          <p14:tracePt t="19585" x="4322763" y="1751013"/>
          <p14:tracePt t="19601" x="4143375" y="1704975"/>
          <p14:tracePt t="19618" x="4027488" y="1660525"/>
          <p14:tracePt t="19634" x="3929063" y="1616075"/>
          <p14:tracePt t="19636" x="3894138" y="1589088"/>
          <p14:tracePt t="19651" x="3848100" y="1562100"/>
          <p14:tracePt t="19668" x="3732213" y="1473200"/>
          <p14:tracePt t="19684" x="3660775" y="1419225"/>
          <p14:tracePt t="19701" x="3616325" y="1384300"/>
          <p14:tracePt t="19717" x="3589338" y="1347788"/>
          <p14:tracePt t="19734" x="3571875" y="1303338"/>
          <p14:tracePt t="19751" x="3554413" y="1223963"/>
          <p14:tracePt t="19768" x="3554413" y="1160463"/>
          <p14:tracePt t="19784" x="3554413" y="1081088"/>
          <p14:tracePt t="19801" x="3554413" y="1062038"/>
          <p14:tracePt t="19818" x="3562350" y="1036638"/>
          <p14:tracePt t="19834" x="3589338" y="1017588"/>
          <p14:tracePt t="19851" x="3608388" y="1000125"/>
          <p14:tracePt t="19867" x="3625850" y="973138"/>
          <p14:tracePt t="19884" x="3643313" y="965200"/>
          <p14:tracePt t="19901" x="3670300" y="965200"/>
          <p14:tracePt t="19918" x="3705225" y="965200"/>
          <p14:tracePt t="19934" x="3768725" y="955675"/>
          <p14:tracePt t="19951" x="3884613" y="928688"/>
          <p14:tracePt t="19967" x="3990975" y="884238"/>
          <p14:tracePt t="19984" x="4152900" y="857250"/>
          <p14:tracePt t="20001" x="4286250" y="822325"/>
          <p14:tracePt t="20018" x="4394200" y="795338"/>
          <p14:tracePt t="20034" x="4500563" y="768350"/>
          <p14:tracePt t="20051" x="4732338" y="723900"/>
          <p14:tracePt t="20068" x="4911725" y="687388"/>
          <p14:tracePt t="20084" x="5072063" y="660400"/>
          <p14:tracePt t="20101" x="5197475" y="633413"/>
          <p14:tracePt t="20118" x="5357813" y="598488"/>
          <p14:tracePt t="20134" x="5554663" y="561975"/>
          <p14:tracePt t="20136" x="5635625" y="554038"/>
          <p14:tracePt t="20151" x="5732463" y="536575"/>
          <p14:tracePt t="20169" x="5921375" y="509588"/>
          <p14:tracePt t="20184" x="6000750" y="482600"/>
          <p14:tracePt t="20201" x="6072188" y="482600"/>
          <p14:tracePt t="20218" x="6161088" y="482600"/>
          <p14:tracePt t="20234" x="6242050" y="482600"/>
          <p14:tracePt t="20251" x="6313488" y="482600"/>
          <p14:tracePt t="20268" x="6429375" y="482600"/>
          <p14:tracePt t="20284" x="6518275" y="482600"/>
          <p14:tracePt t="20301" x="6635750" y="509588"/>
          <p14:tracePt t="20319" x="6697663" y="536575"/>
          <p14:tracePt t="20334" x="6715125" y="554038"/>
          <p14:tracePt t="20351" x="6742113" y="581025"/>
          <p14:tracePt t="20368" x="6769100" y="598488"/>
          <p14:tracePt t="20385" x="6786563" y="615950"/>
          <p14:tracePt t="20401" x="6813550" y="642938"/>
          <p14:tracePt t="20418" x="6850063" y="660400"/>
          <p14:tracePt t="20434" x="6875463" y="669925"/>
          <p14:tracePt t="20451" x="6875463" y="679450"/>
          <p14:tracePt t="20467" x="6894513" y="687388"/>
          <p14:tracePt t="20484" x="6911975" y="704850"/>
          <p14:tracePt t="20501" x="6921500" y="714375"/>
          <p14:tracePt t="20517" x="6946900" y="723900"/>
          <p14:tracePt t="20534" x="6956425" y="731838"/>
          <p14:tracePt t="20551" x="6965950" y="731838"/>
          <p14:tracePt t="20568" x="6965950" y="741363"/>
          <p14:tracePt t="20616" x="6973888" y="750888"/>
          <p14:tracePt t="20906" x="6973888" y="758825"/>
          <p14:tracePt t="20920" x="6983413" y="795338"/>
          <p14:tracePt t="20935" x="7000875" y="830263"/>
          <p14:tracePt t="20953" x="7000875" y="866775"/>
          <p14:tracePt t="20971" x="7000875" y="938213"/>
          <p14:tracePt t="20984" x="7000875" y="1000125"/>
          <p14:tracePt t="21001" x="6992938" y="1071563"/>
          <p14:tracePt t="21018" x="6965950" y="1187450"/>
          <p14:tracePt t="21034" x="6956425" y="1295400"/>
          <p14:tracePt t="21051" x="6929438" y="1374775"/>
          <p14:tracePt t="21068" x="6929438" y="1473200"/>
          <p14:tracePt t="21084" x="6929438" y="1517650"/>
          <p14:tracePt t="21101" x="6929438" y="1562100"/>
          <p14:tracePt t="21117" x="6929438" y="1581150"/>
          <p14:tracePt t="21134" x="6929438" y="1608138"/>
          <p14:tracePt t="21151" x="6929438" y="1616075"/>
          <p14:tracePt t="21167" x="6938963" y="1625600"/>
          <p14:tracePt t="21185" x="6938963" y="1652588"/>
          <p14:tracePt t="21202" x="6946900" y="1679575"/>
          <p14:tracePt t="21218" x="6956425" y="1697038"/>
          <p14:tracePt t="21235" x="6956425" y="1714500"/>
          <p14:tracePt t="21251" x="6973888" y="1751013"/>
          <p14:tracePt t="21268" x="6992938" y="1812925"/>
          <p14:tracePt t="21284" x="7018338" y="1893888"/>
          <p14:tracePt t="21301" x="7045325" y="1973263"/>
          <p14:tracePt t="21318" x="7081838" y="2027238"/>
          <p14:tracePt t="21334" x="7089775" y="2054225"/>
          <p14:tracePt t="21351" x="7089775" y="2071688"/>
          <p14:tracePt t="21384" x="7089775" y="2081213"/>
          <p14:tracePt t="21401" x="7099300" y="2081213"/>
          <p14:tracePt t="26960" x="7135813" y="2081213"/>
          <p14:tracePt t="26974" x="7286625" y="2027238"/>
          <p14:tracePt t="26988" x="7564438" y="1973263"/>
          <p14:tracePt t="27003" x="7626350" y="1973263"/>
          <p14:tracePt t="27019" x="7643813" y="1973263"/>
          <p14:tracePt t="27035" x="7653338" y="1973263"/>
          <p14:tracePt t="27062" x="7661275" y="1982788"/>
          <p14:tracePt t="27080" x="7670800" y="2000250"/>
          <p14:tracePt t="27094" x="7680325" y="2036763"/>
          <p14:tracePt t="27105" x="7697788" y="2071688"/>
          <p14:tracePt t="27119" x="7724775" y="2170113"/>
          <p14:tracePt t="27135" x="7751763" y="2259013"/>
          <p14:tracePt t="27152" x="7778750" y="2357438"/>
          <p14:tracePt t="27168" x="7804150" y="2420938"/>
          <p14:tracePt t="27185" x="7813675" y="2438400"/>
          <p14:tracePt t="27202" x="7823200" y="2465388"/>
          <p14:tracePt t="27219" x="7823200" y="2473325"/>
          <p14:tracePt t="27252" x="7823200" y="2482850"/>
          <p14:tracePt t="27304" x="7831138" y="2482850"/>
          <p14:tracePt t="27314" x="7840663" y="2446338"/>
          <p14:tracePt t="27326" x="7858125" y="2411413"/>
          <p14:tracePt t="27336" x="7867650" y="2374900"/>
          <p14:tracePt t="27352" x="7875588" y="2349500"/>
          <p14:tracePt t="27368" x="7902575" y="2286000"/>
          <p14:tracePt t="27385" x="7912100" y="2259013"/>
          <p14:tracePt t="27402" x="7929563" y="2197100"/>
          <p14:tracePt t="27418" x="7939088" y="2179638"/>
          <p14:tracePt t="27553" x="7947025" y="2197100"/>
          <p14:tracePt t="27562" x="7947025" y="2241550"/>
          <p14:tracePt t="27571" x="7947025" y="2278063"/>
          <p14:tracePt t="27586" x="7947025" y="2357438"/>
          <p14:tracePt t="27602" x="7947025" y="2428875"/>
          <p14:tracePt t="27618" x="7947025" y="2536825"/>
          <p14:tracePt t="27635" x="7947025" y="2616200"/>
          <p14:tracePt t="27652" x="7966075" y="2706688"/>
          <p14:tracePt t="27668" x="7966075" y="2786063"/>
          <p14:tracePt t="27685" x="7956550" y="2857500"/>
          <p14:tracePt t="27702" x="7956550" y="2901950"/>
          <p14:tracePt t="27718" x="7956550" y="2965450"/>
          <p14:tracePt t="27735" x="7956550" y="3081338"/>
          <p14:tracePt t="27751" x="7956550" y="3160713"/>
          <p14:tracePt t="27768" x="7956550" y="3251200"/>
          <p14:tracePt t="27785" x="7974013" y="3340100"/>
          <p14:tracePt t="27801" x="7993063" y="3402013"/>
          <p14:tracePt t="27818" x="8001000" y="3429000"/>
          <p14:tracePt t="27835" x="8018463" y="3482975"/>
          <p14:tracePt t="27851" x="8037513" y="3527425"/>
          <p14:tracePt t="27868" x="8037513" y="3563938"/>
          <p14:tracePt t="27885" x="8037513" y="3589338"/>
          <p14:tracePt t="27901" x="8037513" y="3616325"/>
          <p14:tracePt t="27918" x="8037513" y="3635375"/>
          <p14:tracePt t="27935" x="8037513" y="3643313"/>
          <p14:tracePt t="27952" x="8037513" y="3662363"/>
          <p14:tracePt t="27968" x="8037513" y="3706813"/>
          <p14:tracePt t="27985" x="8064500" y="3822700"/>
          <p14:tracePt t="28001" x="8072438" y="3902075"/>
          <p14:tracePt t="28018" x="8099425" y="4000500"/>
          <p14:tracePt t="28035" x="8126413" y="4071938"/>
          <p14:tracePt t="28052" x="8126413" y="4152900"/>
          <p14:tracePt t="28069" x="8135938" y="4251325"/>
          <p14:tracePt t="28086" x="8153400" y="4313238"/>
          <p14:tracePt t="28102" x="8153400" y="4357688"/>
          <p14:tracePt t="28118" x="8153400" y="4438650"/>
          <p14:tracePt t="28135" x="8153400" y="4510088"/>
          <p14:tracePt t="28152" x="8153400" y="4554538"/>
          <p14:tracePt t="28168" x="8153400" y="4616450"/>
          <p14:tracePt t="28185" x="8153400" y="4652963"/>
          <p14:tracePt t="28202" x="8135938" y="4687888"/>
          <p14:tracePt t="28218" x="8126413" y="4706938"/>
          <p14:tracePt t="28236" x="8116888" y="4751388"/>
          <p14:tracePt t="28251" x="8108950" y="4768850"/>
          <p14:tracePt t="28268" x="8108950" y="4786313"/>
          <p14:tracePt t="28285" x="8108950" y="4822825"/>
          <p14:tracePt t="28302" x="8108950" y="4857750"/>
          <p14:tracePt t="28318" x="8108950" y="4884738"/>
          <p14:tracePt t="28335" x="8099425" y="4921250"/>
          <p14:tracePt t="28352" x="8081963" y="4965700"/>
          <p14:tracePt t="28368" x="8081963" y="4992688"/>
          <p14:tracePt t="28385" x="8072438" y="5019675"/>
          <p14:tracePt t="28402" x="8064500" y="5064125"/>
          <p14:tracePt t="28418" x="8045450" y="5126038"/>
          <p14:tracePt t="28435" x="8027988" y="5197475"/>
          <p14:tracePt t="28452" x="8010525" y="5259388"/>
          <p14:tracePt t="28468" x="8001000" y="5295900"/>
          <p14:tracePt t="28486" x="7993063" y="5340350"/>
          <p14:tracePt t="28502" x="7974013" y="5384800"/>
          <p14:tracePt t="28518" x="7974013" y="5421313"/>
          <p14:tracePt t="28535" x="7974013" y="5456238"/>
          <p14:tracePt t="28552" x="7966075" y="5483225"/>
          <p14:tracePt t="28568" x="7966075" y="5500688"/>
          <p14:tracePt t="28585" x="7966075" y="5527675"/>
          <p14:tracePt t="28602" x="7966075" y="5546725"/>
          <p14:tracePt t="28618" x="7966075" y="5564188"/>
          <p14:tracePt t="28635" x="7956550" y="5581650"/>
          <p14:tracePt t="28652" x="7956550" y="5618163"/>
          <p14:tracePt t="28669" x="7956550" y="5635625"/>
          <p14:tracePt t="28685" x="7947025" y="5662613"/>
          <p14:tracePt t="28702" x="7947025" y="5680075"/>
          <p14:tracePt t="28719" x="7939088" y="5689600"/>
          <p14:tracePt t="28735" x="7939088" y="5697538"/>
          <p14:tracePt t="28752" x="7939088" y="5734050"/>
          <p14:tracePt t="28769" x="7939088" y="5751513"/>
          <p14:tracePt t="28785" x="7929563" y="5768975"/>
          <p14:tracePt t="28802" x="7929563" y="5832475"/>
          <p14:tracePt t="28818" x="7929563" y="5894388"/>
          <p14:tracePt t="28835" x="7956550" y="5938838"/>
          <p14:tracePt t="28852" x="7966075" y="5975350"/>
          <p14:tracePt t="28868" x="7983538" y="6000750"/>
          <p14:tracePt t="28885" x="7993063" y="6027738"/>
          <p14:tracePt t="28902" x="7993063" y="6037263"/>
          <p14:tracePt t="28919" x="7993063" y="6046788"/>
          <p14:tracePt t="28936" x="8010525" y="6046788"/>
          <p14:tracePt t="28970" x="8010525" y="6054725"/>
          <p14:tracePt t="30645" x="7966075" y="6010275"/>
          <p14:tracePt t="30658" x="7894638" y="5903913"/>
          <p14:tracePt t="30670" x="7751763" y="5554663"/>
          <p14:tracePt t="30686" x="7661275" y="5170488"/>
          <p14:tracePt t="30702" x="7626350" y="4902200"/>
          <p14:tracePt t="30719" x="7572375" y="4741863"/>
          <p14:tracePt t="30735" x="7537450" y="4625975"/>
          <p14:tracePt t="30752" x="7439025" y="4500563"/>
          <p14:tracePt t="30770" x="7242175" y="4206875"/>
          <p14:tracePt t="30786" x="7116763" y="4054475"/>
          <p14:tracePt t="30802" x="7027863" y="3948113"/>
          <p14:tracePt t="30819" x="6992938" y="3929063"/>
          <p14:tracePt t="30835" x="6992938" y="3921125"/>
          <p14:tracePt t="30852" x="6983413" y="3921125"/>
          <p14:tracePt t="31076" x="6983413" y="3902075"/>
          <p14:tracePt t="33048" x="6929438" y="3938588"/>
          <p14:tracePt t="33061" x="6751638" y="4098925"/>
          <p14:tracePt t="33078" x="5822950" y="4849813"/>
          <p14:tracePt t="33093" x="5661025" y="4948238"/>
          <p14:tracePt t="33103" x="5589588" y="4956175"/>
          <p14:tracePt t="33119" x="5564188" y="4938713"/>
          <p14:tracePt t="33136" x="5537200" y="4921250"/>
          <p14:tracePt t="33153" x="5456238" y="4849813"/>
          <p14:tracePt t="33169" x="5330825" y="4759325"/>
          <p14:tracePt t="33186" x="5180013" y="4643438"/>
          <p14:tracePt t="33203" x="4983163" y="4448175"/>
          <p14:tracePt t="33219" x="4894263" y="4340225"/>
          <p14:tracePt t="33236" x="4857750" y="4295775"/>
          <p14:tracePt t="33253" x="4840288" y="4268788"/>
          <p14:tracePt t="33269" x="4822825" y="4251325"/>
          <p14:tracePt t="33286" x="4795838" y="4214813"/>
          <p14:tracePt t="33303" x="4768850" y="4125913"/>
          <p14:tracePt t="33320" x="4705350" y="3840163"/>
          <p14:tracePt t="33338" x="4670425" y="3643313"/>
          <p14:tracePt t="33353" x="4643438" y="3509963"/>
          <p14:tracePt t="33369" x="4616450" y="3402013"/>
          <p14:tracePt t="33386" x="4581525" y="3286125"/>
          <p14:tracePt t="33403" x="4562475" y="3214688"/>
          <p14:tracePt t="33419" x="4562475" y="3116263"/>
          <p14:tracePt t="33436" x="4562475" y="3009900"/>
          <p14:tracePt t="33453" x="4562475" y="2795588"/>
          <p14:tracePt t="33470" x="4545013" y="2643188"/>
          <p14:tracePt t="33486" x="4527550" y="2446338"/>
          <p14:tracePt t="33503" x="4500563" y="2312988"/>
          <p14:tracePt t="33519" x="4473575" y="2206625"/>
          <p14:tracePt t="33536" x="4446588" y="2143125"/>
          <p14:tracePt t="33552" x="4419600" y="2089150"/>
          <p14:tracePt t="33569" x="4402138" y="2063750"/>
          <p14:tracePt t="33587" x="4367213" y="2000250"/>
          <p14:tracePt t="33603" x="4340225" y="1982788"/>
          <p14:tracePt t="33619" x="4322763" y="1955800"/>
          <p14:tracePt t="33636" x="4303713" y="1938338"/>
          <p14:tracePt t="33653" x="4268788" y="1920875"/>
          <p14:tracePt t="33669" x="4232275" y="1893888"/>
          <p14:tracePt t="33686" x="4179888" y="1884363"/>
          <p14:tracePt t="33702" x="4098925" y="1866900"/>
          <p14:tracePt t="33719" x="3973513" y="1849438"/>
          <p14:tracePt t="33736" x="3875088" y="1830388"/>
          <p14:tracePt t="33752" x="3786188" y="1803400"/>
          <p14:tracePt t="33769" x="3670300" y="1785938"/>
          <p14:tracePt t="33786" x="3544888" y="1758950"/>
          <p14:tracePt t="33802" x="3384550" y="1731963"/>
          <p14:tracePt t="33819" x="3286125" y="1687513"/>
          <p14:tracePt t="33836" x="3170238" y="1652588"/>
          <p14:tracePt t="33853" x="3089275" y="1625600"/>
          <p14:tracePt t="33869" x="3009900" y="1598613"/>
          <p14:tracePt t="33887" x="2938463" y="1581150"/>
          <p14:tracePt t="33903" x="2857500" y="1571625"/>
          <p14:tracePt t="33920" x="2776538" y="1554163"/>
          <p14:tracePt t="33936" x="2705100" y="1544638"/>
          <p14:tracePt t="33953" x="2670175" y="1544638"/>
          <p14:tracePt t="33969" x="2616200" y="1544638"/>
          <p14:tracePt t="33986" x="2571750" y="1544638"/>
          <p14:tracePt t="34002" x="2517775" y="1571625"/>
          <p14:tracePt t="34019" x="2490788" y="1581150"/>
          <p14:tracePt t="34036" x="2446338" y="1589088"/>
          <p14:tracePt t="34052" x="2411413" y="1608138"/>
          <p14:tracePt t="34069" x="2374900" y="1608138"/>
          <p14:tracePt t="34087" x="2295525" y="1643063"/>
          <p14:tracePt t="34103" x="2197100" y="1670050"/>
          <p14:tracePt t="34119" x="2089150" y="1697038"/>
          <p14:tracePt t="34136" x="1990725" y="1724025"/>
          <p14:tracePt t="34153" x="1901825" y="1751013"/>
          <p14:tracePt t="34169" x="1839913" y="1776413"/>
          <p14:tracePt t="34186" x="1803400" y="1795463"/>
          <p14:tracePt t="34203" x="1795463" y="1812925"/>
          <p14:tracePt t="34219" x="1776413" y="1830388"/>
          <p14:tracePt t="34236" x="1776413" y="1839913"/>
          <p14:tracePt t="34252" x="1768475" y="1866900"/>
          <p14:tracePt t="34269" x="1768475" y="1884363"/>
          <p14:tracePt t="34286" x="1785938" y="1920875"/>
          <p14:tracePt t="34303" x="1812925" y="1938338"/>
          <p14:tracePt t="34322" x="1928813" y="1982788"/>
          <p14:tracePt t="34338" x="1982788" y="1982788"/>
          <p14:tracePt t="34353" x="2000250" y="1982788"/>
          <p14:tracePt t="34369" x="2009775" y="1982788"/>
          <p14:tracePt t="34409" x="2009775" y="1992313"/>
          <p14:tracePt t="34423" x="2000250" y="1992313"/>
          <p14:tracePt t="34436" x="1990725" y="1992313"/>
          <p14:tracePt t="34453" x="1973263" y="2000250"/>
          <p14:tracePt t="34469" x="1911350" y="2017713"/>
          <p14:tracePt t="34486" x="1776413" y="2017713"/>
          <p14:tracePt t="34503" x="1687513" y="2027238"/>
          <p14:tracePt t="34519" x="1625600" y="2027238"/>
          <p14:tracePt t="34536" x="1581150" y="2027238"/>
          <p14:tracePt t="34553" x="1544638" y="2027238"/>
          <p14:tracePt t="34569" x="1536700" y="2027238"/>
          <p14:tracePt t="34714" x="1554163" y="2036763"/>
          <p14:tracePt t="34728" x="1571625" y="2054225"/>
          <p14:tracePt t="34742" x="1652588" y="2081213"/>
          <p14:tracePt t="34753" x="1731963" y="2108200"/>
          <p14:tracePt t="34769" x="1839913" y="2135188"/>
          <p14:tracePt t="34786" x="1955800" y="2160588"/>
          <p14:tracePt t="34803" x="2081213" y="2170113"/>
          <p14:tracePt t="34820" x="2232025" y="2206625"/>
          <p14:tracePt t="34836" x="2366963" y="2206625"/>
          <p14:tracePt t="34853" x="2490788" y="2206625"/>
          <p14:tracePt t="34869" x="2527300" y="2197100"/>
          <p14:tracePt t="34886" x="2536825" y="2197100"/>
          <p14:tracePt t="34996" x="2500313" y="2197100"/>
          <p14:tracePt t="35011" x="2357438" y="2197100"/>
          <p14:tracePt t="35026" x="2259013" y="2197100"/>
          <p14:tracePt t="35042" x="1938338" y="2170113"/>
          <p14:tracePt t="35053" x="1866900" y="2152650"/>
          <p14:tracePt t="35070" x="1768475" y="2152650"/>
          <p14:tracePt t="35086" x="1714500" y="2152650"/>
          <p14:tracePt t="35103" x="1687513" y="2152650"/>
          <p14:tracePt t="35151" x="1687513" y="2143125"/>
          <p14:tracePt t="35160" x="1704975" y="2135188"/>
          <p14:tracePt t="35170" x="1731963" y="2135188"/>
          <p14:tracePt t="35186" x="1812925" y="2135188"/>
          <p14:tracePt t="35203" x="1901825" y="2135188"/>
          <p14:tracePt t="35220" x="2000250" y="2135188"/>
          <p14:tracePt t="35237" x="2143125" y="2160588"/>
          <p14:tracePt t="35253" x="2179638" y="2160588"/>
          <p14:tracePt t="35426" x="2170113" y="2160588"/>
          <p14:tracePt t="35443" x="2152650" y="2160588"/>
          <p14:tracePt t="35459" x="2143125" y="2160588"/>
          <p14:tracePt t="35470" x="2133600" y="2160588"/>
          <p14:tracePt t="35486" x="2125663" y="2160588"/>
          <p14:tracePt t="35503" x="2116138" y="2160588"/>
          <p14:tracePt t="35990" x="2125663" y="2152650"/>
          <p14:tracePt t="36004" x="2197100" y="2152650"/>
          <p14:tracePt t="36021" x="2251075" y="2152650"/>
          <p14:tracePt t="36037" x="2295525" y="2152650"/>
          <p14:tracePt t="36054" x="2347913" y="2152650"/>
          <p14:tracePt t="36071" x="2428875" y="2152650"/>
          <p14:tracePt t="36087" x="2509838" y="2152650"/>
          <p14:tracePt t="36104" x="2581275" y="2152650"/>
          <p14:tracePt t="36123" x="2724150" y="2152650"/>
          <p14:tracePt t="36137" x="2874963" y="2152650"/>
          <p14:tracePt t="36153" x="3044825" y="2152650"/>
          <p14:tracePt t="36170" x="3152775" y="2135188"/>
          <p14:tracePt t="36186" x="3251200" y="2135188"/>
          <p14:tracePt t="36203" x="3268663" y="2135188"/>
          <p14:tracePt t="36220" x="3276600" y="2135188"/>
          <p14:tracePt t="36608" x="3268663" y="2143125"/>
          <p14:tracePt t="36622" x="3259138" y="2143125"/>
          <p14:tracePt t="36640" x="3241675" y="2152650"/>
          <p14:tracePt t="36654" x="3232150" y="2152650"/>
          <p14:tracePt t="36670" x="3224213" y="2152650"/>
          <p14:tracePt t="36687" x="3214688" y="2170113"/>
          <p14:tracePt t="36704" x="3205163" y="2170113"/>
          <p14:tracePt t="36721" x="3197225" y="2170113"/>
          <p14:tracePt t="36737" x="3170238" y="2170113"/>
          <p14:tracePt t="36753" x="3152775" y="2170113"/>
          <p14:tracePt t="36770" x="3143250" y="2170113"/>
          <p14:tracePt t="36786" x="3133725" y="2170113"/>
          <p14:tracePt t="36803" x="3125788" y="2170113"/>
          <p14:tracePt t="36935" x="3125788" y="2160588"/>
          <p14:tracePt t="36951" x="3125788" y="2152650"/>
          <p14:tracePt t="36959" x="3108325" y="2135188"/>
          <p14:tracePt t="36969" x="3098800" y="2089150"/>
          <p14:tracePt t="36986" x="3071813" y="2044700"/>
          <p14:tracePt t="37003" x="3054350" y="2000250"/>
          <p14:tracePt t="37020" x="3000375" y="1965325"/>
          <p14:tracePt t="37036" x="2965450" y="1928813"/>
          <p14:tracePt t="37053" x="2884488" y="1893888"/>
          <p14:tracePt t="37072" x="2803525" y="1866900"/>
          <p14:tracePt t="37086" x="2705100" y="1839913"/>
          <p14:tracePt t="37103" x="2633663" y="1812925"/>
          <p14:tracePt t="37120" x="2527300" y="1812925"/>
          <p14:tracePt t="37137" x="2393950" y="1812925"/>
          <p14:tracePt t="37154" x="2205038" y="1857375"/>
          <p14:tracePt t="37171" x="2098675" y="1884363"/>
          <p14:tracePt t="37186" x="2000250" y="1911350"/>
          <p14:tracePt t="37203" x="1946275" y="1928813"/>
          <p14:tracePt t="37220" x="1919288" y="1946275"/>
          <p14:tracePt t="37236" x="1901825" y="1992313"/>
          <p14:tracePt t="37253" x="1874838" y="2027238"/>
          <p14:tracePt t="37270" x="1874838" y="2044700"/>
          <p14:tracePt t="37286" x="1866900" y="2054225"/>
          <p14:tracePt t="37382" x="1874838" y="2044700"/>
          <p14:tracePt t="37398" x="1901825" y="2017713"/>
          <p14:tracePt t="37413" x="1946275" y="1965325"/>
          <p14:tracePt t="37420" x="1973263" y="1938338"/>
          <p14:tracePt t="37436" x="2071688" y="1911350"/>
          <p14:tracePt t="37453" x="2197100" y="1884363"/>
          <p14:tracePt t="37470" x="2357438" y="1866900"/>
          <p14:tracePt t="37486" x="2482850" y="1857375"/>
          <p14:tracePt t="37503" x="2589213" y="1857375"/>
          <p14:tracePt t="37520" x="2697163" y="1874838"/>
          <p14:tracePt t="37536" x="2776538" y="1901825"/>
          <p14:tracePt t="37553" x="2822575" y="1920875"/>
          <p14:tracePt t="37570" x="2857500" y="1946275"/>
          <p14:tracePt t="37586" x="2894013" y="1965325"/>
          <p14:tracePt t="37603" x="2911475" y="1982788"/>
          <p14:tracePt t="37620" x="2928938" y="2009775"/>
          <p14:tracePt t="37637" x="2955925" y="2027238"/>
          <p14:tracePt t="37653" x="2973388" y="2063750"/>
          <p14:tracePt t="37670" x="2990850" y="2089150"/>
          <p14:tracePt t="37687" x="3000375" y="2089150"/>
          <p14:tracePt t="37804" x="2990850" y="2071688"/>
          <p14:tracePt t="37812" x="2965450" y="2036763"/>
          <p14:tracePt t="37822" x="2938463" y="2009775"/>
          <p14:tracePt t="37837" x="2867025" y="1928813"/>
          <p14:tracePt t="37853" x="2803525" y="1893888"/>
          <p14:tracePt t="37869" x="2724150" y="1866900"/>
          <p14:tracePt t="37886" x="2652713" y="1839913"/>
          <p14:tracePt t="37903" x="2554288" y="1822450"/>
          <p14:tracePt t="37920" x="2482850" y="1812925"/>
          <p14:tracePt t="37936" x="2401888" y="1795463"/>
          <p14:tracePt t="37953" x="2268538" y="1812925"/>
          <p14:tracePt t="37970" x="2205038" y="1830388"/>
          <p14:tracePt t="37986" x="2170113" y="1849438"/>
          <p14:tracePt t="38003" x="2152650" y="1884363"/>
          <p14:tracePt t="38020" x="2125663" y="1928813"/>
          <p14:tracePt t="38037" x="2116138" y="1973263"/>
          <p14:tracePt t="38054" x="2116138" y="1982788"/>
          <p14:tracePt t="38210" x="2125663" y="1955800"/>
          <p14:tracePt t="38222" x="2152650" y="1938338"/>
          <p14:tracePt t="38237" x="2205038" y="1884363"/>
          <p14:tracePt t="38254" x="2268538" y="1830388"/>
          <p14:tracePt t="38270" x="2347913" y="1803400"/>
          <p14:tracePt t="38287" x="2490788" y="1803400"/>
          <p14:tracePt t="38304" x="2598738" y="1812925"/>
          <p14:tracePt t="38320" x="2679700" y="1839913"/>
          <p14:tracePt t="38337" x="2714625" y="1849438"/>
          <p14:tracePt t="38353" x="2732088" y="1866900"/>
          <p14:tracePt t="38370" x="2751138" y="1884363"/>
          <p14:tracePt t="38387" x="2776538" y="1911350"/>
          <p14:tracePt t="38403" x="2795588" y="1928813"/>
          <p14:tracePt t="38420" x="2813050" y="1965325"/>
          <p14:tracePt t="38438" x="2840038" y="2000250"/>
          <p14:tracePt t="38453" x="2847975" y="2027238"/>
          <p14:tracePt t="38470" x="2847975" y="2044700"/>
          <p14:tracePt t="38487" x="2857500" y="2054225"/>
          <p14:tracePt t="38594" x="2840038" y="2054225"/>
          <p14:tracePt t="38604" x="2822575" y="2036763"/>
          <p14:tracePt t="38620" x="2759075" y="2017713"/>
          <p14:tracePt t="38636" x="2679700" y="1992313"/>
          <p14:tracePt t="38653" x="2598738" y="1965325"/>
          <p14:tracePt t="38670" x="2517775" y="1946275"/>
          <p14:tracePt t="38686" x="2446338" y="1955800"/>
          <p14:tracePt t="38705" x="2384425" y="1973263"/>
          <p14:tracePt t="38721" x="2366963" y="2000250"/>
          <p14:tracePt t="38737" x="2347913" y="2017713"/>
          <p14:tracePt t="38753" x="2339975" y="2036763"/>
          <p14:tracePt t="38770" x="2339975" y="2098675"/>
          <p14:tracePt t="38786" x="2339975" y="2116138"/>
          <p14:tracePt t="38803" x="2347913" y="2135188"/>
          <p14:tracePt t="38820" x="2366963" y="2152650"/>
          <p14:tracePt t="38837" x="2374900" y="2152650"/>
          <p14:tracePt t="38884" x="2384425" y="2152650"/>
          <p14:tracePt t="38897" x="2401888" y="2125663"/>
          <p14:tracePt t="38905" x="2401888" y="2108200"/>
          <p14:tracePt t="38919" x="2401888" y="2071688"/>
          <p14:tracePt t="38936" x="2393950" y="2036763"/>
          <p14:tracePt t="38954" x="2357438" y="1946275"/>
          <p14:tracePt t="38970" x="2322513" y="1911350"/>
          <p14:tracePt t="38986" x="2303463" y="1893888"/>
          <p14:tracePt t="39003" x="2286000" y="1884363"/>
          <p14:tracePt t="39020" x="2259013" y="1884363"/>
          <p14:tracePt t="39037" x="2232025" y="1884363"/>
          <p14:tracePt t="39054" x="2170113" y="1884363"/>
          <p14:tracePt t="39071" x="2071688" y="1884363"/>
          <p14:tracePt t="39087" x="2017713" y="1893888"/>
          <p14:tracePt t="39104" x="1946275" y="1893888"/>
          <p14:tracePt t="39121" x="1857375" y="1893888"/>
          <p14:tracePt t="39137" x="1776413" y="1893888"/>
          <p14:tracePt t="39154" x="1714500" y="1893888"/>
          <p14:tracePt t="39170" x="1697038" y="1884363"/>
          <p14:tracePt t="39188" x="1660525" y="1884363"/>
          <p14:tracePt t="39204" x="1643063" y="1893888"/>
          <p14:tracePt t="39220" x="1625600" y="1911350"/>
          <p14:tracePt t="39236" x="1616075" y="1928813"/>
          <p14:tracePt t="39253" x="1608138" y="1946275"/>
          <p14:tracePt t="39270" x="1598613" y="1955800"/>
          <p14:tracePt t="39286" x="1598613" y="1973263"/>
          <p14:tracePt t="39303" x="1598613" y="1982788"/>
          <p14:tracePt t="39320" x="1598613" y="2009775"/>
          <p14:tracePt t="39336" x="1608138" y="2044700"/>
          <p14:tracePt t="39353" x="1625600" y="2081213"/>
          <p14:tracePt t="39371" x="1697038" y="2152650"/>
          <p14:tracePt t="39387" x="1776413" y="2214563"/>
          <p14:tracePt t="39403" x="1874838" y="2259013"/>
          <p14:tracePt t="39420" x="1982788" y="2286000"/>
          <p14:tracePt t="39437" x="2098675" y="2295525"/>
          <p14:tracePt t="39454" x="2170113" y="2295525"/>
          <p14:tracePt t="39470" x="2251075" y="2295525"/>
          <p14:tracePt t="39487" x="2312988" y="2295525"/>
          <p14:tracePt t="39503" x="2347913" y="2295525"/>
          <p14:tracePt t="39520" x="2366963" y="2286000"/>
          <p14:tracePt t="39537" x="2374900" y="2278063"/>
          <p14:tracePt t="39553" x="2393950" y="2251075"/>
          <p14:tracePt t="39570" x="2419350" y="2232025"/>
          <p14:tracePt t="39587" x="2438400" y="2214563"/>
          <p14:tracePt t="39603" x="2438400" y="2206625"/>
          <p14:tracePt t="39620" x="2438400" y="2160588"/>
          <p14:tracePt t="39637" x="2411413" y="2098675"/>
          <p14:tracePt t="39653" x="2357438" y="2044700"/>
          <p14:tracePt t="39670" x="2303463" y="2009775"/>
          <p14:tracePt t="39687" x="2205038" y="1955800"/>
          <p14:tracePt t="39704" x="2170113" y="1928813"/>
          <p14:tracePt t="39720" x="2152650" y="1920875"/>
          <p14:tracePt t="39737" x="2133600" y="1911350"/>
          <p14:tracePt t="39753" x="2081213" y="1901825"/>
          <p14:tracePt t="39770" x="2036763" y="1884363"/>
          <p14:tracePt t="39787" x="1990725" y="1884363"/>
          <p14:tracePt t="39803" x="1946275" y="1884363"/>
          <p14:tracePt t="39821" x="1884363" y="1884363"/>
          <p14:tracePt t="39837" x="1822450" y="1893888"/>
          <p14:tracePt t="39854" x="1768475" y="1893888"/>
          <p14:tracePt t="39870" x="1741488" y="1901825"/>
          <p14:tracePt t="39887" x="1731963" y="1901825"/>
          <p14:tracePt t="39920" x="1731963" y="1911350"/>
          <p14:tracePt t="39937" x="1724025" y="1938338"/>
          <p14:tracePt t="39954" x="1724025" y="1965325"/>
          <p14:tracePt t="39970" x="1741488" y="2000250"/>
          <p14:tracePt t="39986" x="1758950" y="2017713"/>
          <p14:tracePt t="40003" x="1776413" y="2036763"/>
          <p14:tracePt t="40020" x="1839913" y="2071688"/>
          <p14:tracePt t="40036" x="1919288" y="2098675"/>
          <p14:tracePt t="40053" x="2027238" y="2116138"/>
          <p14:tracePt t="40070" x="2133600" y="2143125"/>
          <p14:tracePt t="40089" x="2322513" y="2152650"/>
          <p14:tracePt t="40104" x="2393950" y="2152650"/>
          <p14:tracePt t="40120" x="2428875" y="2152650"/>
          <p14:tracePt t="40137" x="2428875" y="2143125"/>
          <p14:tracePt t="40153" x="2428875" y="2135188"/>
          <p14:tracePt t="40170" x="2438400" y="2116138"/>
          <p14:tracePt t="40187" x="2438400" y="2089150"/>
          <p14:tracePt t="40204" x="2428875" y="2063750"/>
          <p14:tracePt t="40220" x="2411413" y="2044700"/>
          <p14:tracePt t="40236" x="2384425" y="2017713"/>
          <p14:tracePt t="40253" x="2357438" y="2000250"/>
          <p14:tracePt t="40270" x="2303463" y="1992313"/>
          <p14:tracePt t="40286" x="2259013" y="1992313"/>
          <p14:tracePt t="40303" x="2214563" y="1992313"/>
          <p14:tracePt t="40320" x="2170113" y="1992313"/>
          <p14:tracePt t="40337" x="2133600" y="1992313"/>
          <p14:tracePt t="40353" x="2125663" y="1992313"/>
          <p14:tracePt t="40370" x="2116138" y="1992313"/>
          <p14:tracePt t="40387" x="2108200" y="2000250"/>
          <p14:tracePt t="40403" x="2089150" y="2017713"/>
          <p14:tracePt t="40420" x="2062163" y="2036763"/>
          <p14:tracePt t="40436" x="2054225" y="2071688"/>
          <p14:tracePt t="40453" x="2054225" y="2089150"/>
          <p14:tracePt t="40470" x="2054225" y="2098675"/>
          <p14:tracePt t="40486" x="2054225" y="2125663"/>
          <p14:tracePt t="40503" x="2081213" y="2135188"/>
          <p14:tracePt t="40520" x="2108200" y="2143125"/>
          <p14:tracePt t="40536" x="2125663" y="2152650"/>
          <p14:tracePt t="40553" x="2152650" y="2152650"/>
          <p14:tracePt t="40570" x="2170113" y="2152650"/>
          <p14:tracePt t="40587" x="2179638" y="2152650"/>
          <p14:tracePt t="40667" x="2179638" y="2143125"/>
          <p14:tracePt t="40676" x="2179638" y="2135188"/>
          <p14:tracePt t="40690" x="2179638" y="2125663"/>
          <p14:tracePt t="40704" x="2170113" y="2116138"/>
          <p14:tracePt t="40720" x="2133600" y="2089150"/>
          <p14:tracePt t="40736" x="2108200" y="2063750"/>
          <p14:tracePt t="40753" x="2089150" y="2054225"/>
          <p14:tracePt t="40770" x="2054225" y="2027238"/>
          <p14:tracePt t="40787" x="2009775" y="2017713"/>
          <p14:tracePt t="40803" x="1946275" y="2017713"/>
          <p14:tracePt t="40820" x="1884363" y="2000250"/>
          <p14:tracePt t="40837" x="1822450" y="1992313"/>
          <p14:tracePt t="40854" x="1768475" y="1992313"/>
          <p14:tracePt t="40870" x="1731963" y="1992313"/>
          <p14:tracePt t="40887" x="1714500" y="1992313"/>
          <p14:tracePt t="40903" x="1697038" y="2000250"/>
          <p14:tracePt t="40920" x="1670050" y="2027238"/>
          <p14:tracePt t="40937" x="1660525" y="2044700"/>
          <p14:tracePt t="40953" x="1660525" y="2063750"/>
          <p14:tracePt t="40970" x="1660525" y="2071688"/>
          <p14:tracePt t="40987" x="1660525" y="2081213"/>
          <p14:tracePt t="41003" x="1724025" y="2116138"/>
          <p14:tracePt t="41020" x="1785938" y="2143125"/>
          <p14:tracePt t="41036" x="1866900" y="2170113"/>
          <p14:tracePt t="41053" x="1973263" y="2179638"/>
          <p14:tracePt t="41070" x="2062163" y="2206625"/>
          <p14:tracePt t="41087" x="2170113" y="2206625"/>
          <p14:tracePt t="41104" x="2268538" y="2206625"/>
          <p14:tracePt t="41120" x="2303463" y="2206625"/>
          <p14:tracePt t="41137" x="2322513" y="2197100"/>
          <p14:tracePt t="41153" x="2330450" y="2179638"/>
          <p14:tracePt t="41170" x="2330450" y="2170113"/>
          <p14:tracePt t="41187" x="2347913" y="2135188"/>
          <p14:tracePt t="41203" x="2357438" y="2125663"/>
          <p14:tracePt t="41220" x="2366963" y="2089150"/>
          <p14:tracePt t="41239" x="2357438" y="2063750"/>
          <p14:tracePt t="41255" x="2322513" y="2036763"/>
          <p14:tracePt t="41271" x="2259013" y="2027238"/>
          <p14:tracePt t="41287" x="2197100" y="2017713"/>
          <p14:tracePt t="41303" x="2152650" y="2017713"/>
          <p14:tracePt t="41320" x="2116138" y="2017713"/>
          <p14:tracePt t="41337" x="2098675" y="2017713"/>
          <p14:tracePt t="41355" x="2071688" y="2017713"/>
          <p14:tracePt t="41370" x="2044700" y="2017713"/>
          <p14:tracePt t="41387" x="2036763" y="2017713"/>
          <p14:tracePt t="41403" x="2017713" y="2036763"/>
          <p14:tracePt t="41420" x="2009775" y="2054225"/>
          <p14:tracePt t="41436" x="1990725" y="2081213"/>
          <p14:tracePt t="41453" x="1973263" y="2098675"/>
          <p14:tracePt t="41470" x="1973263" y="2108200"/>
          <p14:tracePt t="41487" x="1973263" y="2125663"/>
          <p14:tracePt t="41504" x="1990725" y="2160588"/>
          <p14:tracePt t="41520" x="2009775" y="2179638"/>
          <p14:tracePt t="41537" x="2044700" y="2197100"/>
          <p14:tracePt t="41553" x="2071688" y="2214563"/>
          <p14:tracePt t="41570" x="2133600" y="2232025"/>
          <p14:tracePt t="41587" x="2170113" y="2232025"/>
          <p14:tracePt t="41604" x="2197100" y="2232025"/>
          <p14:tracePt t="41620" x="2214563" y="2232025"/>
          <p14:tracePt t="41637" x="2241550" y="2232025"/>
          <p14:tracePt t="41653" x="2259013" y="2232025"/>
          <p14:tracePt t="41670" x="2276475" y="2224088"/>
          <p14:tracePt t="41687" x="2286000" y="2214563"/>
          <p14:tracePt t="41703" x="2295525" y="2206625"/>
          <p14:tracePt t="41720" x="2312988" y="2179638"/>
          <p14:tracePt t="41736" x="2312988" y="2170113"/>
          <p14:tracePt t="41753" x="2312988" y="2160588"/>
          <p14:tracePt t="41935" x="2322513" y="2152650"/>
          <p14:tracePt t="41954" x="2330450" y="2152650"/>
          <p14:tracePt t="41969" x="2347913" y="2152650"/>
          <p14:tracePt t="42083" x="2347913" y="2143125"/>
          <p14:tracePt t="42153" x="2339975" y="2152650"/>
          <p14:tracePt t="42168" x="2330450" y="2160588"/>
          <p14:tracePt t="42183" x="2303463" y="2187575"/>
          <p14:tracePt t="42199" x="2303463" y="2197100"/>
          <p14:tracePt t="42214" x="2295525" y="2206625"/>
          <p14:tracePt t="42389" x="2286000" y="2206625"/>
          <p14:tracePt t="42405" x="2268538" y="2179638"/>
          <p14:tracePt t="42422" x="2259013" y="2160588"/>
          <p14:tracePt t="42437" x="2232025" y="2135188"/>
          <p14:tracePt t="42454" x="2224088" y="2108200"/>
          <p14:tracePt t="42470" x="2224088" y="2089150"/>
          <p14:tracePt t="42487" x="2224088" y="2081213"/>
          <p14:tracePt t="42504" x="2241550" y="2044700"/>
          <p14:tracePt t="42520" x="2259013" y="2036763"/>
          <p14:tracePt t="42537" x="2276475" y="2017713"/>
          <p14:tracePt t="42553" x="2312988" y="2009775"/>
          <p14:tracePt t="42570" x="2339975" y="2000250"/>
          <p14:tracePt t="42587" x="2411413" y="2000250"/>
          <p14:tracePt t="42604" x="2473325" y="1982788"/>
          <p14:tracePt t="42620" x="2554288" y="1973263"/>
          <p14:tracePt t="42637" x="2633663" y="1973263"/>
          <p14:tracePt t="42639" x="2687638" y="1973263"/>
          <p14:tracePt t="42654" x="2776538" y="1973263"/>
          <p14:tracePt t="42670" x="2857500" y="1955800"/>
          <p14:tracePt t="42687" x="2928938" y="1955800"/>
          <p14:tracePt t="42704" x="3009900" y="1965325"/>
          <p14:tracePt t="42720" x="3098800" y="1992313"/>
          <p14:tracePt t="42737" x="3214688" y="2017713"/>
          <p14:tracePt t="42755" x="3429000" y="2081213"/>
          <p14:tracePt t="42770" x="3517900" y="2108200"/>
          <p14:tracePt t="42787" x="3598863" y="2143125"/>
          <p14:tracePt t="42803" x="3633788" y="2170113"/>
          <p14:tracePt t="42820" x="3652838" y="2179638"/>
          <p14:tracePt t="42837" x="3660775" y="2187575"/>
          <p14:tracePt t="42853" x="3660775" y="2197100"/>
          <p14:tracePt t="42870" x="3670300" y="2197100"/>
          <p14:tracePt t="42887" x="3670300" y="2206625"/>
          <p14:tracePt t="42913" x="3679825" y="2214563"/>
          <p14:tracePt t="42923" x="3697288" y="2224088"/>
          <p14:tracePt t="42937" x="3697288" y="2241550"/>
          <p14:tracePt t="43170" x="3714750" y="2278063"/>
          <p14:tracePt t="43178" x="3732213" y="2312988"/>
          <p14:tracePt t="43187" x="3741738" y="2349500"/>
          <p14:tracePt t="43204" x="3759200" y="2374900"/>
          <p14:tracePt t="43220" x="3786188" y="2384425"/>
          <p14:tracePt t="43237" x="3813175" y="2374900"/>
          <p14:tracePt t="43253" x="3867150" y="2366963"/>
          <p14:tracePt t="43270" x="4000500" y="2330450"/>
          <p14:tracePt t="43287" x="4152900" y="2295525"/>
          <p14:tracePt t="43303" x="4330700" y="2251075"/>
          <p14:tracePt t="43320" x="4473575" y="2206625"/>
          <p14:tracePt t="43337" x="4554538" y="2179638"/>
          <p14:tracePt t="43353" x="4562475" y="2170113"/>
          <p14:tracePt t="43370" x="4562475" y="2152650"/>
          <p14:tracePt t="43390" x="4500563" y="2098675"/>
          <p14:tracePt t="43406" x="4419600" y="2063750"/>
          <p14:tracePt t="43420" x="4340225" y="2036763"/>
          <p14:tracePt t="43437" x="4170363" y="2000250"/>
          <p14:tracePt t="43454" x="3965575" y="1973263"/>
          <p14:tracePt t="43470" x="3795713" y="1973263"/>
          <p14:tracePt t="43487" x="3705225" y="1973263"/>
          <p14:tracePt t="43504" x="3670300" y="2000250"/>
          <p14:tracePt t="43521" x="3652838" y="2017713"/>
          <p14:tracePt t="43537" x="3633788" y="2027238"/>
          <p14:tracePt t="43554" x="3633788" y="2044700"/>
          <p14:tracePt t="43570" x="3652838" y="2071688"/>
          <p14:tracePt t="43587" x="3679825" y="2089150"/>
          <p14:tracePt t="43604" x="3724275" y="2108200"/>
          <p14:tracePt t="43620" x="3803650" y="2108200"/>
          <p14:tracePt t="43637" x="3911600" y="2108200"/>
          <p14:tracePt t="43639" x="3965575" y="2108200"/>
          <p14:tracePt t="43654" x="4054475" y="2108200"/>
          <p14:tracePt t="43670" x="4116388" y="2081213"/>
          <p14:tracePt t="43687" x="4152900" y="2071688"/>
          <p14:tracePt t="43703" x="4170363" y="2063750"/>
          <p14:tracePt t="43720" x="4187825" y="2054225"/>
          <p14:tracePt t="43737" x="4205288" y="2036763"/>
          <p14:tracePt t="43753" x="4224338" y="2027238"/>
          <p14:tracePt t="43770" x="4268788" y="2027238"/>
          <p14:tracePt t="43787" x="4330700" y="2027238"/>
          <p14:tracePt t="43803" x="4429125" y="2027238"/>
          <p14:tracePt t="43820" x="4465638" y="2027238"/>
          <p14:tracePt t="43874" x="4429125" y="2027238"/>
          <p14:tracePt t="43880" x="4375150" y="2027238"/>
          <p14:tracePt t="43888" x="4286250" y="2027238"/>
          <p14:tracePt t="43904" x="4179888" y="2044700"/>
          <p14:tracePt t="43920" x="3724275" y="2098675"/>
          <p14:tracePt t="43937" x="3313113" y="2143125"/>
          <p14:tracePt t="43954" x="2938463" y="2135188"/>
          <p14:tracePt t="43970" x="2697163" y="2135188"/>
          <p14:tracePt t="43987" x="2598738" y="2135188"/>
          <p14:tracePt t="44004" x="2554288" y="2116138"/>
          <p14:tracePt t="44020" x="2554288" y="2108200"/>
          <p14:tracePt t="44037" x="2633663" y="2071688"/>
          <p14:tracePt t="44055" x="2901950" y="2081213"/>
          <p14:tracePt t="44071" x="3098800" y="2116138"/>
          <p14:tracePt t="44088" x="3295650" y="2116138"/>
          <p14:tracePt t="44105" x="3465513" y="2116138"/>
          <p14:tracePt t="44121" x="3554413" y="2116138"/>
          <p14:tracePt t="44137" x="3616325" y="2108200"/>
          <p14:tracePt t="44178" x="3598863" y="2108200"/>
          <p14:tracePt t="44186" x="3554413" y="2116138"/>
          <p14:tracePt t="44194" x="3517900" y="2116138"/>
          <p14:tracePt t="44204" x="3482975" y="2116138"/>
          <p14:tracePt t="44220" x="3367088" y="2125663"/>
          <p14:tracePt t="44237" x="3197225" y="2160588"/>
          <p14:tracePt t="44253" x="2946400" y="2152650"/>
          <p14:tracePt t="44270" x="2776538" y="2152650"/>
          <p14:tracePt t="44287" x="2670175" y="2152650"/>
          <p14:tracePt t="44304" x="2660650" y="2152650"/>
          <p14:tracePt t="44321" x="2679700" y="2152650"/>
          <p14:tracePt t="44337" x="2813050" y="2125663"/>
          <p14:tracePt t="44354" x="3009900" y="2125663"/>
          <p14:tracePt t="44370" x="3160713" y="2125663"/>
          <p14:tracePt t="44387" x="3251200" y="2125663"/>
          <p14:tracePt t="44404" x="3268663" y="2125663"/>
          <p14:tracePt t="44437" x="3170238" y="2125663"/>
          <p14:tracePt t="44454" x="3054350" y="2098675"/>
          <p14:tracePt t="44470" x="2965450" y="2071688"/>
          <p14:tracePt t="44487" x="2884488" y="2044700"/>
          <p14:tracePt t="44504" x="2867025" y="2036763"/>
          <p14:tracePt t="44521" x="2857500" y="2036763"/>
          <p14:tracePt t="44726" x="2857500" y="2027238"/>
          <p14:tracePt t="55559" x="3044825" y="2027238"/>
          <p14:tracePt t="55577" x="3571875" y="1982788"/>
          <p14:tracePt t="55597" x="4098925" y="1992313"/>
          <p14:tracePt t="55608" x="4268788" y="2009775"/>
          <p14:tracePt t="55622" x="4633913" y="2071688"/>
          <p14:tracePt t="55639" x="5037138" y="2125663"/>
          <p14:tracePt t="55655" x="5446713" y="2170113"/>
          <p14:tracePt t="55672" x="5875338" y="2152650"/>
          <p14:tracePt t="55688" x="6303963" y="2116138"/>
          <p14:tracePt t="55705" x="6732588" y="2098675"/>
          <p14:tracePt t="55721" x="7089775" y="2098675"/>
          <p14:tracePt t="55738" x="7500938" y="2081213"/>
          <p14:tracePt t="55755" x="7724775" y="2044700"/>
          <p14:tracePt t="55772" x="8037513" y="2009775"/>
          <p14:tracePt t="55788" x="8367713" y="2017713"/>
          <p14:tracePt t="55805" x="8715375" y="2116138"/>
          <p14:tracePt t="55823" x="9064625" y="2251075"/>
          <p14:tracePt t="55839" x="9136063" y="2357438"/>
          <p14:tracePt t="55856" x="9136063" y="2500313"/>
          <p14:tracePt t="55872" x="9136063" y="2589213"/>
          <p14:tracePt t="55888" x="9136063" y="2670175"/>
          <p14:tracePt t="55905" x="9136063" y="2768600"/>
          <p14:tracePt t="55922" x="9126538" y="2840038"/>
          <p14:tracePt t="55939" x="9099550" y="2938463"/>
          <p14:tracePt t="55956" x="8993188" y="3044825"/>
          <p14:tracePt t="55973" x="8912225" y="3125788"/>
          <p14:tracePt t="55989" x="8831263" y="3170238"/>
          <p14:tracePt t="56005" x="8715375" y="3259138"/>
          <p14:tracePt t="56022" x="8501063" y="3367088"/>
          <p14:tracePt t="56039" x="8251825" y="3438525"/>
          <p14:tracePt t="56055" x="8054975" y="3465513"/>
          <p14:tracePt t="56072" x="7894638" y="3482975"/>
          <p14:tracePt t="56089" x="7751763" y="3465513"/>
          <p14:tracePt t="56105" x="7670800" y="3411538"/>
          <p14:tracePt t="56122" x="7616825" y="3322638"/>
          <p14:tracePt t="56139" x="7608888" y="3241675"/>
          <p14:tracePt t="56156" x="7608888" y="3135313"/>
          <p14:tracePt t="56172" x="7626350" y="2982913"/>
          <p14:tracePt t="56189" x="7661275" y="2813050"/>
          <p14:tracePt t="56205" x="7707313" y="2608263"/>
          <p14:tracePt t="56222" x="7742238" y="2492375"/>
          <p14:tracePt t="56239" x="7778750" y="2330450"/>
          <p14:tracePt t="56255" x="7840663" y="2214563"/>
          <p14:tracePt t="56272" x="7921625" y="2125663"/>
          <p14:tracePt t="56288" x="8001000" y="2063750"/>
          <p14:tracePt t="56305" x="8108950" y="1973263"/>
          <p14:tracePt t="56322" x="8188325" y="1920875"/>
          <p14:tracePt t="56339" x="8323263" y="1893888"/>
          <p14:tracePt t="56355" x="8456613" y="1857375"/>
          <p14:tracePt t="56371" x="8599488" y="1866900"/>
          <p14:tracePt t="56389" x="8680450" y="1901825"/>
          <p14:tracePt t="56405" x="8715375" y="1982788"/>
          <p14:tracePt t="56421" x="8742363" y="2098675"/>
          <p14:tracePt t="56438" x="8759825" y="2224088"/>
          <p14:tracePt t="56455" x="8759825" y="2366963"/>
          <p14:tracePt t="56472" x="8759825" y="2517775"/>
          <p14:tracePt t="56489" x="8742363" y="2724150"/>
          <p14:tracePt t="56505" x="8661400" y="2849563"/>
          <p14:tracePt t="56522" x="8582025" y="2928938"/>
          <p14:tracePt t="56538" x="8501063" y="2992438"/>
          <p14:tracePt t="56555" x="8402638" y="3036888"/>
          <p14:tracePt t="56572" x="8296275" y="3063875"/>
          <p14:tracePt t="56588" x="8188325" y="3063875"/>
          <p14:tracePt t="56605" x="8081963" y="3044825"/>
          <p14:tracePt t="56624" x="7894638" y="2938463"/>
          <p14:tracePt t="56640" x="7813675" y="2857500"/>
          <p14:tracePt t="56656" x="7742238" y="2759075"/>
          <p14:tracePt t="56675" x="7688263" y="2660650"/>
          <p14:tracePt t="56689" x="7661275" y="2581275"/>
          <p14:tracePt t="56705" x="7635875" y="2500313"/>
          <p14:tracePt t="56723" x="7599363" y="2349500"/>
          <p14:tracePt t="56739" x="7599363" y="2259013"/>
          <p14:tracePt t="56755" x="7599363" y="2170113"/>
          <p14:tracePt t="56772" x="7626350" y="2071688"/>
          <p14:tracePt t="56788" x="7707313" y="1955800"/>
          <p14:tracePt t="56805" x="7796213" y="1830388"/>
          <p14:tracePt t="56822" x="7875588" y="1751013"/>
          <p14:tracePt t="56839" x="7956550" y="1697038"/>
          <p14:tracePt t="56858" x="8089900" y="1670050"/>
          <p14:tracePt t="56874" x="8197850" y="1670050"/>
          <p14:tracePt t="56889" x="8296275" y="1724025"/>
          <p14:tracePt t="56905" x="8385175" y="1812925"/>
          <p14:tracePt t="56922" x="8466138" y="1893888"/>
          <p14:tracePt t="56939" x="8518525" y="1973263"/>
          <p14:tracePt t="56956" x="8582025" y="2036763"/>
          <p14:tracePt t="56972" x="8609013" y="2098675"/>
          <p14:tracePt t="56989" x="8636000" y="2187575"/>
          <p14:tracePt t="57005" x="8636000" y="2268538"/>
          <p14:tracePt t="57023" x="8616950" y="2374900"/>
          <p14:tracePt t="57039" x="8555038" y="2473325"/>
          <p14:tracePt t="57056" x="8501063" y="2554288"/>
          <p14:tracePt t="57072" x="8421688" y="2635250"/>
          <p14:tracePt t="57089" x="8313738" y="2724150"/>
          <p14:tracePt t="57106" x="8197850" y="2813050"/>
          <p14:tracePt t="57123" x="7974013" y="2894013"/>
          <p14:tracePt t="57140" x="7823200" y="2928938"/>
          <p14:tracePt t="57156" x="7697788" y="2928938"/>
          <p14:tracePt t="57173" x="7572375" y="2928938"/>
          <p14:tracePt t="57189" x="7518400" y="2921000"/>
          <p14:tracePt t="57205" x="7500938" y="2911475"/>
          <p14:tracePt t="57222" x="7483475" y="2874963"/>
          <p14:tracePt t="57239" x="7439025" y="2803525"/>
          <p14:tracePt t="57255" x="7402513" y="2679700"/>
          <p14:tracePt t="57272" x="7375525" y="2608263"/>
          <p14:tracePt t="57289" x="7375525" y="2527300"/>
          <p14:tracePt t="57305" x="7375525" y="2438400"/>
          <p14:tracePt t="57322" x="7394575" y="2339975"/>
          <p14:tracePt t="57339" x="7421563" y="2232025"/>
          <p14:tracePt t="57355" x="7473950" y="2116138"/>
          <p14:tracePt t="57372" x="7545388" y="2036763"/>
          <p14:tracePt t="57389" x="7670800" y="1911350"/>
          <p14:tracePt t="57405" x="7751763" y="1857375"/>
          <p14:tracePt t="57422" x="7813675" y="1830388"/>
          <p14:tracePt t="57439" x="7850188" y="1822450"/>
          <p14:tracePt t="57456" x="7867650" y="1822450"/>
          <p14:tracePt t="57473" x="7885113" y="1822450"/>
          <p14:tracePt t="57491" x="7983538" y="1849438"/>
          <p14:tracePt t="57509" x="8054975" y="1884363"/>
          <p14:tracePt t="57523" x="8135938" y="1920875"/>
          <p14:tracePt t="57539" x="8197850" y="1946275"/>
          <p14:tracePt t="57555" x="8232775" y="1973263"/>
          <p14:tracePt t="57572" x="8251825" y="1992313"/>
          <p14:tracePt t="57589" x="8278813" y="2063750"/>
          <p14:tracePt t="57605" x="8278813" y="2143125"/>
          <p14:tracePt t="57623" x="8278813" y="2268538"/>
          <p14:tracePt t="57640" x="8278813" y="2349500"/>
          <p14:tracePt t="57656" x="8278813" y="2438400"/>
          <p14:tracePt t="57672" x="8269288" y="2517775"/>
          <p14:tracePt t="57690" x="8269288" y="2589213"/>
          <p14:tracePt t="57706" x="8242300" y="2670175"/>
          <p14:tracePt t="57722" x="8215313" y="2751138"/>
          <p14:tracePt t="57739" x="8197850" y="2813050"/>
          <p14:tracePt t="57755" x="8170863" y="2874963"/>
          <p14:tracePt t="57772" x="8108950" y="2938463"/>
          <p14:tracePt t="57789" x="8054975" y="2965450"/>
          <p14:tracePt t="57805" x="7974013" y="2992438"/>
          <p14:tracePt t="57822" x="7912100" y="3017838"/>
          <p14:tracePt t="57839" x="7867650" y="3027363"/>
          <p14:tracePt t="57855" x="7831138" y="3036888"/>
          <p14:tracePt t="57872" x="7804150" y="3036888"/>
          <p14:tracePt t="57889" x="7732713" y="3000375"/>
          <p14:tracePt t="57905" x="7661275" y="2921000"/>
          <p14:tracePt t="57922" x="7599363" y="2849563"/>
          <p14:tracePt t="57939" x="7554913" y="2803525"/>
          <p14:tracePt t="57956" x="7527925" y="2732088"/>
          <p14:tracePt t="57972" x="7510463" y="2660650"/>
          <p14:tracePt t="57989" x="7483475" y="2581275"/>
          <p14:tracePt t="58007" x="7466013" y="2465388"/>
          <p14:tracePt t="58024" x="7466013" y="2384425"/>
          <p14:tracePt t="58039" x="7483475" y="2312988"/>
          <p14:tracePt t="58056" x="7510463" y="2259013"/>
          <p14:tracePt t="58072" x="7527925" y="2224088"/>
          <p14:tracePt t="58089" x="7554913" y="2206625"/>
          <p14:tracePt t="58105" x="7572375" y="2170113"/>
          <p14:tracePt t="58123" x="7599363" y="2143125"/>
          <p14:tracePt t="58140" x="7626350" y="2125663"/>
          <p14:tracePt t="58155" x="7643813" y="2098675"/>
          <p14:tracePt t="58172" x="7661275" y="2081213"/>
          <p14:tracePt t="58189" x="7680325" y="2063750"/>
          <p14:tracePt t="58206" x="7697788" y="2054225"/>
          <p14:tracePt t="58222" x="7715250" y="2044700"/>
          <p14:tracePt t="58239" x="7742238" y="2027238"/>
          <p14:tracePt t="58256" x="7823200" y="2017713"/>
          <p14:tracePt t="58273" x="7939088" y="2017713"/>
          <p14:tracePt t="58289" x="8018463" y="2017713"/>
          <p14:tracePt t="58305" x="8089900" y="2044700"/>
          <p14:tracePt t="58322" x="8161338" y="2071688"/>
          <p14:tracePt t="58339" x="8188325" y="2098675"/>
          <p14:tracePt t="58355" x="8215313" y="2116138"/>
          <p14:tracePt t="58372" x="8232775" y="2152650"/>
          <p14:tracePt t="58389" x="8269288" y="2206625"/>
          <p14:tracePt t="58405" x="8296275" y="2268538"/>
          <p14:tracePt t="58422" x="8313738" y="2330450"/>
          <p14:tracePt t="58438" x="8331200" y="2374900"/>
          <p14:tracePt t="58455" x="8340725" y="2428875"/>
          <p14:tracePt t="58472" x="8350250" y="2455863"/>
          <p14:tracePt t="58489" x="8350250" y="2500313"/>
          <p14:tracePt t="58505" x="8350250" y="2554288"/>
          <p14:tracePt t="58522" x="8323263" y="2616200"/>
          <p14:tracePt t="58539" x="8286750" y="2732088"/>
          <p14:tracePt t="58555" x="8259763" y="2813050"/>
          <p14:tracePt t="58572" x="8232775" y="2857500"/>
          <p14:tracePt t="58588" x="8180388" y="2911475"/>
          <p14:tracePt t="58605" x="8135938" y="2946400"/>
          <p14:tracePt t="58622" x="8054975" y="2992438"/>
          <p14:tracePt t="58640" x="7939088" y="3044825"/>
          <p14:tracePt t="58655" x="7858125" y="3071813"/>
          <p14:tracePt t="58672" x="7778750" y="3098800"/>
          <p14:tracePt t="58689" x="7697788" y="3116263"/>
          <p14:tracePt t="58705" x="7635875" y="3135313"/>
          <p14:tracePt t="58722" x="7589838" y="3135313"/>
          <p14:tracePt t="58739" x="7572375" y="3135313"/>
          <p14:tracePt t="58755" x="7572375" y="3125788"/>
          <p14:tracePt t="58772" x="7572375" y="2992438"/>
          <p14:tracePt t="58789" x="7589838" y="2884488"/>
          <p14:tracePt t="58805" x="7589838" y="2714625"/>
          <p14:tracePt t="58822" x="7589838" y="2589213"/>
          <p14:tracePt t="58839" x="7589838" y="2500313"/>
          <p14:tracePt t="58855" x="7608888" y="2420938"/>
          <p14:tracePt t="58872" x="7608888" y="2374900"/>
          <p14:tracePt t="58889" x="7626350" y="2312988"/>
          <p14:tracePt t="58906" x="7670800" y="2206625"/>
          <p14:tracePt t="58923" x="7724775" y="2125663"/>
          <p14:tracePt t="58939" x="7778750" y="2044700"/>
          <p14:tracePt t="58956" x="7823200" y="2027238"/>
          <p14:tracePt t="58972" x="7885113" y="2000250"/>
          <p14:tracePt t="58989" x="7966075" y="1973263"/>
          <p14:tracePt t="59006" x="8045450" y="1955800"/>
          <p14:tracePt t="59022" x="8161338" y="1946275"/>
          <p14:tracePt t="59039" x="8251825" y="1946275"/>
          <p14:tracePt t="59055" x="8331200" y="1973263"/>
          <p14:tracePt t="59072" x="8412163" y="2000250"/>
          <p14:tracePt t="59089" x="8474075" y="2027238"/>
          <p14:tracePt t="59105" x="8518525" y="2054225"/>
          <p14:tracePt t="59122" x="8537575" y="2071688"/>
          <p14:tracePt t="59139" x="8564563" y="2089150"/>
          <p14:tracePt t="59140" x="8572500" y="2098675"/>
          <p14:tracePt t="59155" x="8582025" y="2125663"/>
          <p14:tracePt t="59172" x="8616950" y="2214563"/>
          <p14:tracePt t="59189" x="8636000" y="2286000"/>
          <p14:tracePt t="59205" x="8643938" y="2366963"/>
          <p14:tracePt t="59222" x="8643938" y="2446338"/>
          <p14:tracePt t="59240" x="8661400" y="2517775"/>
          <p14:tracePt t="59258" x="8643938" y="2670175"/>
          <p14:tracePt t="59274" x="8599488" y="2786063"/>
          <p14:tracePt t="59289" x="8572500" y="2894013"/>
          <p14:tracePt t="59306" x="8528050" y="2973388"/>
          <p14:tracePt t="59323" x="8493125" y="3036888"/>
          <p14:tracePt t="59340" x="8466138" y="3071813"/>
          <p14:tracePt t="59356" x="8447088" y="3089275"/>
          <p14:tracePt t="59372" x="8429625" y="3098800"/>
          <p14:tracePt t="59389" x="8421688" y="3125788"/>
          <p14:tracePt t="59406" x="8385175" y="3135313"/>
          <p14:tracePt t="59424" x="8331200" y="3152775"/>
          <p14:tracePt t="59440" x="8286750" y="3170238"/>
          <p14:tracePt t="59456" x="8242300" y="3170238"/>
          <p14:tracePt t="59473" x="8188325" y="3152775"/>
          <p14:tracePt t="59490" x="8153400" y="3125788"/>
          <p14:tracePt t="59506" x="8108950" y="3081338"/>
          <p14:tracePt t="59524" x="8018463" y="3000375"/>
          <p14:tracePt t="59540" x="7939088" y="2921000"/>
          <p14:tracePt t="59557" x="7850188" y="2840038"/>
          <p14:tracePt t="59572" x="7742238" y="2732088"/>
          <p14:tracePt t="59589" x="7680325" y="2660650"/>
          <p14:tracePt t="59605" x="7626350" y="2625725"/>
          <p14:tracePt t="59622" x="7608888" y="2589213"/>
          <p14:tracePt t="59639" x="7599363" y="2563813"/>
          <p14:tracePt t="59641" x="7581900" y="2544763"/>
          <p14:tracePt t="59656" x="7581900" y="2536825"/>
          <p14:tracePt t="59672" x="7581900" y="2509838"/>
          <p14:tracePt t="59689" x="7599363" y="2446338"/>
          <p14:tracePt t="59705" x="7626350" y="2401888"/>
          <p14:tracePt t="59722" x="7643813" y="2357438"/>
          <p14:tracePt t="59740" x="7670800" y="2322513"/>
          <p14:tracePt t="59757" x="7688263" y="2286000"/>
          <p14:tracePt t="59774" x="7732713" y="2259013"/>
          <p14:tracePt t="59790" x="7751763" y="2224088"/>
          <p14:tracePt t="59807" x="7778750" y="2206625"/>
          <p14:tracePt t="59823" x="7823200" y="2179638"/>
          <p14:tracePt t="59839" x="7867650" y="2152650"/>
          <p14:tracePt t="59856" x="7939088" y="2125663"/>
          <p14:tracePt t="59872" x="8001000" y="2108200"/>
          <p14:tracePt t="59890" x="8037513" y="2081213"/>
          <p14:tracePt t="59908" x="8064500" y="2081213"/>
          <p14:tracePt t="59922" x="8072438" y="2081213"/>
          <p14:tracePt t="59940" x="8116888" y="2108200"/>
          <p14:tracePt t="59956" x="8153400" y="2170113"/>
          <p14:tracePt t="59972" x="8180388" y="2232025"/>
          <p14:tracePt t="59989" x="8207375" y="2312988"/>
          <p14:tracePt t="60006" x="8232775" y="2393950"/>
          <p14:tracePt t="60022" x="8259763" y="2473325"/>
          <p14:tracePt t="60039" x="8259763" y="2571750"/>
          <p14:tracePt t="60056" x="8251825" y="2660650"/>
          <p14:tracePt t="60072" x="8188325" y="2822575"/>
          <p14:tracePt t="60089" x="8108950" y="2965450"/>
          <p14:tracePt t="60105" x="8037513" y="3071813"/>
          <p14:tracePt t="60122" x="7974013" y="3116263"/>
          <p14:tracePt t="60139" x="7894638" y="3160713"/>
          <p14:tracePt t="60155" x="7850188" y="3170238"/>
          <p14:tracePt t="60172" x="7823200" y="3170238"/>
          <p14:tracePt t="60189" x="7796213" y="3170238"/>
          <p14:tracePt t="60205" x="7786688" y="3160713"/>
          <p14:tracePt t="60222" x="7759700" y="3125788"/>
          <p14:tracePt t="60239" x="7742238" y="3098800"/>
          <p14:tracePt t="60255" x="7715250" y="3044825"/>
          <p14:tracePt t="60272" x="7697788" y="3009900"/>
          <p14:tracePt t="60289" x="7661275" y="2973388"/>
          <p14:tracePt t="60306" x="7626350" y="2901950"/>
          <p14:tracePt t="60322" x="7599363" y="2830513"/>
          <p14:tracePt t="60339" x="7572375" y="2751138"/>
          <p14:tracePt t="60356" x="7572375" y="2687638"/>
          <p14:tracePt t="60372" x="7572375" y="2625725"/>
          <p14:tracePt t="60389" x="7589838" y="2563813"/>
          <p14:tracePt t="60406" x="7616825" y="2500313"/>
          <p14:tracePt t="60422" x="7635875" y="2446338"/>
          <p14:tracePt t="60439" x="7680325" y="2393950"/>
          <p14:tracePt t="60456" x="7715250" y="2357438"/>
          <p14:tracePt t="60472" x="7769225" y="2312988"/>
          <p14:tracePt t="60489" x="7813675" y="2286000"/>
          <p14:tracePt t="60505" x="7850188" y="2268538"/>
          <p14:tracePt t="60522" x="7867650" y="2241550"/>
          <p14:tracePt t="60539" x="7894638" y="2232025"/>
          <p14:tracePt t="60555" x="7912100" y="2224088"/>
          <p14:tracePt t="60572" x="7939088" y="2214563"/>
          <p14:tracePt t="60589" x="7956550" y="2214563"/>
          <p14:tracePt t="60606" x="7983538" y="2224088"/>
          <p14:tracePt t="60622" x="8010525" y="2251075"/>
          <p14:tracePt t="60639" x="8045450" y="2268538"/>
          <p14:tracePt t="60656" x="8064500" y="2303463"/>
          <p14:tracePt t="60672" x="8089900" y="2322513"/>
          <p14:tracePt t="60690" x="8108950" y="2393950"/>
          <p14:tracePt t="60706" x="8126413" y="2420938"/>
          <p14:tracePt t="60722" x="8126413" y="2446338"/>
          <p14:tracePt t="60739" x="8126413" y="2465388"/>
          <p14:tracePt t="60772" x="8126413" y="2473325"/>
          <p14:tracePt t="61160" x="8126413" y="2465388"/>
          <p14:tracePt t="61174" x="8126413" y="2438400"/>
          <p14:tracePt t="61191" x="8126413" y="2428875"/>
          <p14:tracePt t="63977" x="8126413" y="2420938"/>
          <p14:tracePt t="63994" x="8116888" y="2393950"/>
          <p14:tracePt t="64010" x="8045450" y="2295525"/>
          <p14:tracePt t="64026" x="8010525" y="2232025"/>
          <p14:tracePt t="64040" x="7983538" y="2187575"/>
          <p14:tracePt t="64057" x="7966075" y="2160588"/>
          <p14:tracePt t="64073" x="7956550" y="2152650"/>
          <p14:tracePt t="64090" x="7947025" y="2135188"/>
          <p14:tracePt t="64106" x="7939088" y="2125663"/>
          <p14:tracePt t="64123" x="7939088" y="2116138"/>
          <p14:tracePt t="64140" x="7921625" y="2116138"/>
          <p14:tracePt t="64260" x="7921625" y="2108200"/>
          <p14:tracePt t="64275" x="7912100" y="2108200"/>
          <p14:tracePt t="64290" x="7902575" y="2108200"/>
          <p14:tracePt t="64307" x="7902575" y="2089150"/>
          <p14:tracePt t="64324" x="7894638" y="2089150"/>
          <p14:tracePt t="64340" x="7875588" y="2089150"/>
          <p14:tracePt t="64356" x="7850188" y="2089150"/>
          <p14:tracePt t="64373" x="7840663" y="2089150"/>
          <p14:tracePt t="64390" x="7813675" y="2089150"/>
          <p14:tracePt t="64406" x="7804150" y="2089150"/>
          <p14:tracePt t="64423" x="7786688" y="2089150"/>
          <p14:tracePt t="64440" x="7769225" y="2089150"/>
          <p14:tracePt t="64457" x="7759700" y="2089150"/>
          <p14:tracePt t="64475" x="7751763" y="2089150"/>
          <p14:tracePt t="64516" x="7742238" y="2089150"/>
          <p14:tracePt t="64532" x="7732713" y="2089150"/>
          <p14:tracePt t="64542" x="7724775" y="2089150"/>
          <p14:tracePt t="64586" x="7715250" y="2089150"/>
          <p14:tracePt t="64610" x="7697788" y="2089150"/>
          <p14:tracePt t="64640" x="7688263" y="2089150"/>
          <p14:tracePt t="64664" x="7680325" y="2089150"/>
          <p14:tracePt t="64672" x="7670800" y="2089150"/>
          <p14:tracePt t="64680" x="7661275" y="2098675"/>
          <p14:tracePt t="64689" x="7653338" y="2098675"/>
          <p14:tracePt t="64706" x="7626350" y="2116138"/>
          <p14:tracePt t="64723" x="7608888" y="2125663"/>
          <p14:tracePt t="64739" x="7589838" y="2135188"/>
          <p14:tracePt t="64756" x="7545388" y="2160588"/>
          <p14:tracePt t="64773" x="7483475" y="2187575"/>
          <p14:tracePt t="64790" x="7358063" y="2224088"/>
          <p14:tracePt t="64806" x="7296150" y="2251075"/>
          <p14:tracePt t="64823" x="7251700" y="2278063"/>
          <p14:tracePt t="64839" x="7215188" y="2295525"/>
          <p14:tracePt t="64856" x="7153275" y="2322513"/>
          <p14:tracePt t="64873" x="7099300" y="2339975"/>
          <p14:tracePt t="64889" x="7045325" y="2366963"/>
          <p14:tracePt t="64906" x="6983413" y="2374900"/>
          <p14:tracePt t="64923" x="6956425" y="2401888"/>
          <p14:tracePt t="64939" x="6911975" y="2411413"/>
          <p14:tracePt t="64956" x="6850063" y="2438400"/>
          <p14:tracePt t="64974" x="6778625" y="2465388"/>
          <p14:tracePt t="64990" x="6751638" y="2473325"/>
          <p14:tracePt t="65007" x="6688138" y="2482850"/>
          <p14:tracePt t="65025" x="6581775" y="2527300"/>
          <p14:tracePt t="65041" x="6518275" y="2544763"/>
          <p14:tracePt t="65057" x="6473825" y="2571750"/>
          <p14:tracePt t="65074" x="6394450" y="2598738"/>
          <p14:tracePt t="65090" x="6313488" y="2625725"/>
          <p14:tracePt t="65106" x="6232525" y="2652713"/>
          <p14:tracePt t="65123" x="6161088" y="2679700"/>
          <p14:tracePt t="65140" x="6081713" y="2706688"/>
          <p14:tracePt t="65143" x="6037263" y="2732088"/>
          <p14:tracePt t="65157" x="6000750" y="2741613"/>
          <p14:tracePt t="65173" x="5867400" y="2813050"/>
          <p14:tracePt t="65190" x="5786438" y="2840038"/>
          <p14:tracePt t="65207" x="5707063" y="2867025"/>
          <p14:tracePt t="65223" x="5626100" y="2894013"/>
          <p14:tracePt t="65240" x="5554663" y="2921000"/>
          <p14:tracePt t="65257" x="5456238" y="2946400"/>
          <p14:tracePt t="65274" x="5322888" y="2982913"/>
          <p14:tracePt t="65291" x="5241925" y="3009900"/>
          <p14:tracePt t="65307" x="5170488" y="3017838"/>
          <p14:tracePt t="65323" x="5072063" y="3036888"/>
          <p14:tracePt t="65340" x="5010150" y="3044825"/>
          <p14:tracePt t="65356" x="4965700" y="3044825"/>
          <p14:tracePt t="65373" x="4902200" y="3044825"/>
          <p14:tracePt t="65390" x="4848225" y="3063875"/>
          <p14:tracePt t="65406" x="4768850" y="3089275"/>
          <p14:tracePt t="65423" x="4652963" y="3116263"/>
          <p14:tracePt t="65439" x="4572000" y="3143250"/>
          <p14:tracePt t="65456" x="4491038" y="3143250"/>
          <p14:tracePt t="65473" x="4402138" y="3152775"/>
          <p14:tracePt t="65490" x="4322763" y="3152775"/>
          <p14:tracePt t="65506" x="4251325" y="3170238"/>
          <p14:tracePt t="65523" x="4187825" y="3179763"/>
          <p14:tracePt t="65541" x="4081463" y="3206750"/>
          <p14:tracePt t="65557" x="4010025" y="3232150"/>
          <p14:tracePt t="65573" x="3911600" y="3259138"/>
          <p14:tracePt t="65590" x="3822700" y="3268663"/>
          <p14:tracePt t="65607" x="3741738" y="3286125"/>
          <p14:tracePt t="65623" x="3660775" y="3286125"/>
          <p14:tracePt t="65640" x="3589338" y="3286125"/>
          <p14:tracePt t="65656" x="3482975" y="3286125"/>
          <p14:tracePt t="65673" x="3394075" y="3295650"/>
          <p14:tracePt t="65690" x="3322638" y="3295650"/>
          <p14:tracePt t="65706" x="3276600" y="3303588"/>
          <p14:tracePt t="65723" x="3241675" y="3303588"/>
          <p14:tracePt t="65739" x="3224213" y="3303588"/>
          <p14:tracePt t="65756" x="3179763" y="3303588"/>
          <p14:tracePt t="65773" x="3133725" y="3303588"/>
          <p14:tracePt t="65790" x="3017838" y="3322638"/>
          <p14:tracePt t="65806" x="2938463" y="3330575"/>
          <p14:tracePt t="65822" x="2857500" y="3330575"/>
          <p14:tracePt t="65840" x="2803525" y="3330575"/>
          <p14:tracePt t="65857" x="2724150" y="3330575"/>
          <p14:tracePt t="65874" x="2679700" y="3330575"/>
          <p14:tracePt t="65890" x="2616200" y="3313113"/>
          <p14:tracePt t="65906" x="2554288" y="3303588"/>
          <p14:tracePt t="65923" x="2490788" y="3303588"/>
          <p14:tracePt t="65940" x="2411413" y="3295650"/>
          <p14:tracePt t="65956" x="2295525" y="3278188"/>
          <p14:tracePt t="65973" x="2224088" y="3278188"/>
          <p14:tracePt t="65989" x="2170113" y="3278188"/>
          <p14:tracePt t="66006" x="2152650" y="3278188"/>
          <p14:tracePt t="66023" x="2133600" y="3278188"/>
          <p14:tracePt t="66041" x="2098675" y="3278188"/>
          <p14:tracePt t="66056" x="2071688" y="3278188"/>
          <p14:tracePt t="66074" x="2054225" y="3278188"/>
          <p14:tracePt t="66091" x="2009775" y="3278188"/>
          <p14:tracePt t="66106" x="1982788" y="3278188"/>
          <p14:tracePt t="66123" x="1965325" y="3278188"/>
          <p14:tracePt t="66140" x="1946275" y="3278188"/>
          <p14:tracePt t="66143" x="1938338" y="3278188"/>
          <p14:tracePt t="66156" x="1919288" y="3278188"/>
          <p14:tracePt t="66173" x="1901825" y="3278188"/>
          <p14:tracePt t="66190" x="1857375" y="3278188"/>
          <p14:tracePt t="66206" x="1839913" y="3268663"/>
          <p14:tracePt t="66223" x="1830388" y="3268663"/>
          <p14:tracePt t="66239" x="1822450" y="3268663"/>
          <p14:tracePt t="66277" x="1822450" y="3259138"/>
          <p14:tracePt t="66300" x="1822450" y="3251200"/>
          <p14:tracePt t="66330" x="1812925" y="3251200"/>
          <p14:tracePt t="66339" x="1812925" y="3241675"/>
          <p14:tracePt t="66362" x="1812925" y="3232150"/>
          <p14:tracePt t="66464" x="1812925" y="3214688"/>
          <p14:tracePt t="66558" x="1812925" y="3206750"/>
          <p14:tracePt t="66564" x="1812925" y="3197225"/>
          <p14:tracePt t="66646" x="1812925" y="3187700"/>
          <p14:tracePt t="66973" x="1812925" y="3179763"/>
          <p14:tracePt t="66993" x="1822450" y="3170238"/>
          <p14:tracePt t="67006" x="1893888" y="3143250"/>
          <p14:tracePt t="67023" x="2027238" y="3116263"/>
          <p14:tracePt t="67040" x="2170113" y="3116263"/>
          <p14:tracePt t="67056" x="2366963" y="3116263"/>
          <p14:tracePt t="67073" x="2581275" y="3125788"/>
          <p14:tracePt t="67090" x="2751138" y="3125788"/>
          <p14:tracePt t="67106" x="2884488" y="3125788"/>
          <p14:tracePt t="67123" x="2928938" y="3125788"/>
          <p14:tracePt t="67139" x="2946400" y="3125788"/>
          <p14:tracePt t="67156" x="2965450" y="3125788"/>
          <p14:tracePt t="67173" x="2990850" y="3125788"/>
          <p14:tracePt t="67190" x="3017838" y="3125788"/>
          <p14:tracePt t="67207" x="3081338" y="3116263"/>
          <p14:tracePt t="67223" x="3098800" y="3108325"/>
          <p14:tracePt t="67239" x="3116263" y="3108325"/>
          <p14:tracePt t="67256" x="3125788" y="3108325"/>
          <p14:tracePt t="67273" x="3133725" y="3098800"/>
          <p14:tracePt t="67333" x="3143250" y="3098800"/>
          <p14:tracePt t="67343" x="3160713" y="3098800"/>
          <p14:tracePt t="67357" x="3179763" y="3098800"/>
          <p14:tracePt t="67373" x="3187700" y="3098800"/>
          <p14:tracePt t="67390" x="3205163" y="3098800"/>
          <p14:tracePt t="67407" x="3232150" y="3098800"/>
          <p14:tracePt t="67423" x="3251200" y="3098800"/>
          <p14:tracePt t="67441" x="3276600" y="3098800"/>
          <p14:tracePt t="67457" x="3303588" y="3098800"/>
          <p14:tracePt t="67473" x="3322638" y="3098800"/>
          <p14:tracePt t="67490" x="3340100" y="3098800"/>
          <p14:tracePt t="67507" x="3357563" y="3108325"/>
          <p14:tracePt t="67523" x="3384550" y="3108325"/>
          <p14:tracePt t="67540" x="3402013" y="3125788"/>
          <p14:tracePt t="67557" x="3419475" y="3125788"/>
          <p14:tracePt t="67573" x="3438525" y="3125788"/>
          <p14:tracePt t="67590" x="3455988" y="3125788"/>
          <p14:tracePt t="67607" x="3465513" y="3125788"/>
          <p14:tracePt t="67660" x="3473450" y="3125788"/>
          <p14:tracePt t="67668" x="3482975" y="3125788"/>
          <p14:tracePt t="67724" x="3490913" y="3125788"/>
          <p14:tracePt t="67748" x="3490913" y="3135313"/>
          <p14:tracePt t="67762" x="3500438" y="3135313"/>
          <p14:tracePt t="67809" x="3509963" y="3135313"/>
          <p14:tracePt t="67833" x="3527425" y="3143250"/>
          <p14:tracePt t="67849" x="3536950" y="3143250"/>
          <p14:tracePt t="67858" x="3544888" y="3143250"/>
          <p14:tracePt t="67874" x="3554413" y="3152775"/>
          <p14:tracePt t="67891" x="3571875" y="3152775"/>
          <p14:tracePt t="67907" x="3598863" y="3152775"/>
          <p14:tracePt t="67924" x="3625850" y="3152775"/>
          <p14:tracePt t="67940" x="3643313" y="3160713"/>
          <p14:tracePt t="67957" x="3670300" y="3160713"/>
          <p14:tracePt t="67974" x="3679825" y="3160713"/>
          <p14:tracePt t="68005" x="3687763" y="3170238"/>
          <p14:tracePt t="68029" x="3697288" y="3170238"/>
          <p14:tracePt t="68059" x="3705225" y="3170238"/>
          <p14:tracePt t="68074" x="3714750" y="3179763"/>
          <p14:tracePt t="68153" x="3724275" y="3179763"/>
          <p14:tracePt t="68165" x="3741738" y="3179763"/>
          <p14:tracePt t="68175" x="3751263" y="3179763"/>
          <p14:tracePt t="68190" x="3759200" y="3179763"/>
          <p14:tracePt t="68206" x="3768725" y="3179763"/>
          <p14:tracePt t="68223" x="3776663" y="3197225"/>
          <p14:tracePt t="68240" x="3795713" y="3197225"/>
          <p14:tracePt t="68256" x="3822700" y="3197225"/>
          <p14:tracePt t="68273" x="3840163" y="3197225"/>
          <p14:tracePt t="68290" x="3857625" y="3197225"/>
          <p14:tracePt t="68306" x="3884613" y="3197225"/>
          <p14:tracePt t="68323" x="3902075" y="3206750"/>
          <p14:tracePt t="68340" x="3919538" y="3206750"/>
          <p14:tracePt t="68357" x="3965575" y="3206750"/>
          <p14:tracePt t="68373" x="3983038" y="3206750"/>
          <p14:tracePt t="68390" x="4000500" y="3206750"/>
          <p14:tracePt t="68406" x="4010025" y="3206750"/>
          <p14:tracePt t="68423" x="4027488" y="3206750"/>
          <p14:tracePt t="68440" x="4044950" y="3206750"/>
          <p14:tracePt t="68456" x="4054475" y="3206750"/>
          <p14:tracePt t="68473" x="4071938" y="3206750"/>
          <p14:tracePt t="68490" x="4108450" y="3206750"/>
          <p14:tracePt t="68506" x="4133850" y="3206750"/>
          <p14:tracePt t="68523" x="4160838" y="3206750"/>
          <p14:tracePt t="68540" x="4179888" y="3206750"/>
          <p14:tracePt t="68556" x="4197350" y="3206750"/>
          <p14:tracePt t="68573" x="4205288" y="3206750"/>
          <p14:tracePt t="68754" x="4214813" y="3206750"/>
          <p14:tracePt t="68827" x="4232275" y="3206750"/>
          <p14:tracePt t="68898" x="4241800" y="3206750"/>
          <p14:tracePt t="69680" x="4241800" y="3187700"/>
          <p14:tracePt t="69696" x="4241800" y="3179763"/>
          <p14:tracePt t="69711" x="4241800" y="3160713"/>
          <p14:tracePt t="69725" x="4241800" y="3152775"/>
          <p14:tracePt t="69742" x="4241800" y="3116263"/>
          <p14:tracePt t="69757" x="4241800" y="3089275"/>
          <p14:tracePt t="69774" x="4241800" y="3071813"/>
          <p14:tracePt t="69790" x="4241800" y="3044825"/>
          <p14:tracePt t="69807" x="4224338" y="3027363"/>
          <p14:tracePt t="69823" x="4224338" y="3009900"/>
          <p14:tracePt t="69840" x="4205288" y="2982913"/>
          <p14:tracePt t="69857" x="4187825" y="2965450"/>
          <p14:tracePt t="69873" x="4179888" y="2946400"/>
          <p14:tracePt t="69890" x="4152900" y="2928938"/>
          <p14:tracePt t="69907" x="4143375" y="2928938"/>
          <p14:tracePt t="69923" x="4143375" y="2921000"/>
          <p14:tracePt t="69940" x="4133850" y="2921000"/>
          <p14:tracePt t="69957" x="4125913" y="2921000"/>
          <p14:tracePt t="69973" x="4125913" y="2901950"/>
          <p14:tracePt t="70023" x="4116388" y="2901950"/>
          <p14:tracePt t="70064" x="4108450" y="2901950"/>
          <p14:tracePt t="70103" x="4108450" y="2911475"/>
          <p14:tracePt t="70119" x="4108450" y="2921000"/>
          <p14:tracePt t="70134" x="4108450" y="2938463"/>
          <p14:tracePt t="70150" x="4108450" y="2955925"/>
          <p14:tracePt t="70158" x="4116388" y="2965450"/>
          <p14:tracePt t="70174" x="4133850" y="3000375"/>
          <p14:tracePt t="70191" x="4160838" y="3044825"/>
          <p14:tracePt t="70207" x="4197350" y="3071813"/>
          <p14:tracePt t="70224" x="4232275" y="3089275"/>
          <p14:tracePt t="70240" x="4276725" y="3116263"/>
          <p14:tracePt t="70257" x="4348163" y="3125788"/>
          <p14:tracePt t="70274" x="4411663" y="3125788"/>
          <p14:tracePt t="70290" x="4483100" y="3125788"/>
          <p14:tracePt t="70307" x="4562475" y="3143250"/>
          <p14:tracePt t="70323" x="4633913" y="3143250"/>
          <p14:tracePt t="70340" x="4697413" y="3152775"/>
          <p14:tracePt t="70357" x="4732338" y="3152775"/>
          <p14:tracePt t="70373" x="4768850" y="3152775"/>
          <p14:tracePt t="70391" x="4803775" y="3116263"/>
          <p14:tracePt t="70407" x="4830763" y="3108325"/>
          <p14:tracePt t="70423" x="4848225" y="3098800"/>
          <p14:tracePt t="70440" x="4867275" y="3081338"/>
          <p14:tracePt t="70457" x="4894263" y="3071813"/>
          <p14:tracePt t="70473" x="4911725" y="3044825"/>
          <p14:tracePt t="70490" x="4921250" y="3036888"/>
          <p14:tracePt t="70507" x="4929188" y="3017838"/>
          <p14:tracePt t="70524" x="4929188" y="2992438"/>
          <p14:tracePt t="70540" x="4921250" y="2965450"/>
          <p14:tracePt t="70557" x="4894263" y="2938463"/>
          <p14:tracePt t="70573" x="4875213" y="2901950"/>
          <p14:tracePt t="70590" x="4857750" y="2867025"/>
          <p14:tracePt t="70607" x="4830763" y="2840038"/>
          <p14:tracePt t="70623" x="4813300" y="2830513"/>
          <p14:tracePt t="70640" x="4795838" y="2803525"/>
          <p14:tracePt t="70642" x="4786313" y="2795588"/>
          <p14:tracePt t="70658" x="4759325" y="2786063"/>
          <p14:tracePt t="70673" x="4741863" y="2778125"/>
          <p14:tracePt t="70691" x="4705350" y="2778125"/>
          <p14:tracePt t="70708" x="4652963" y="2768600"/>
          <p14:tracePt t="70723" x="4572000" y="2768600"/>
          <p14:tracePt t="70740" x="4500563" y="2768600"/>
          <p14:tracePt t="70757" x="4438650" y="2768600"/>
          <p14:tracePt t="70774" x="4367213" y="2759075"/>
          <p14:tracePt t="70790" x="4348163" y="2741613"/>
          <p14:tracePt t="70807" x="4322763" y="2732088"/>
          <p14:tracePt t="70823" x="4295775" y="2732088"/>
          <p14:tracePt t="70840" x="4276725" y="2732088"/>
          <p14:tracePt t="70857" x="4251325" y="2732088"/>
          <p14:tracePt t="70873" x="4232275" y="2732088"/>
          <p14:tracePt t="70890" x="4214813" y="2751138"/>
          <p14:tracePt t="70907" x="4170363" y="2759075"/>
          <p14:tracePt t="70923" x="4133850" y="2778125"/>
          <p14:tracePt t="70940" x="4116388" y="2778125"/>
          <p14:tracePt t="70957" x="4098925" y="2786063"/>
          <p14:tracePt t="70973" x="4098925" y="2795588"/>
          <p14:tracePt t="71009" x="4098925" y="2813050"/>
          <p14:tracePt t="71025" x="4098925" y="2840038"/>
          <p14:tracePt t="71040" x="4098925" y="2867025"/>
          <p14:tracePt t="71057" x="4098925" y="2894013"/>
          <p14:tracePt t="71073" x="4108450" y="2921000"/>
          <p14:tracePt t="71090" x="4116388" y="2938463"/>
          <p14:tracePt t="71107" x="4116388" y="2965450"/>
          <p14:tracePt t="71123" x="4125913" y="2992438"/>
          <p14:tracePt t="71142" x="4160838" y="3017838"/>
          <p14:tracePt t="71157" x="4179888" y="3036888"/>
          <p14:tracePt t="71174" x="4187825" y="3063875"/>
          <p14:tracePt t="71191" x="4214813" y="3081338"/>
          <p14:tracePt t="71207" x="4232275" y="3098800"/>
          <p14:tracePt t="71224" x="4251325" y="3125788"/>
          <p14:tracePt t="71241" x="4286250" y="3143250"/>
          <p14:tracePt t="71257" x="4303713" y="3152775"/>
          <p14:tracePt t="71274" x="4348163" y="3160713"/>
          <p14:tracePt t="71290" x="4394200" y="3179763"/>
          <p14:tracePt t="71307" x="4500563" y="3170238"/>
          <p14:tracePt t="71323" x="4572000" y="3160713"/>
          <p14:tracePt t="71340" x="4652963" y="3160713"/>
          <p14:tracePt t="71357" x="4714875" y="3160713"/>
          <p14:tracePt t="71373" x="4759325" y="3160713"/>
          <p14:tracePt t="71391" x="4803775" y="3152775"/>
          <p14:tracePt t="71407" x="4830763" y="3135313"/>
          <p14:tracePt t="71425" x="4848225" y="3116263"/>
          <p14:tracePt t="71441" x="4875213" y="3108325"/>
          <p14:tracePt t="71458" x="4894263" y="3089275"/>
          <p14:tracePt t="71474" x="4911725" y="3063875"/>
          <p14:tracePt t="71491" x="4921250" y="3044825"/>
          <p14:tracePt t="71507" x="4946650" y="3027363"/>
          <p14:tracePt t="71523" x="4956175" y="3009900"/>
          <p14:tracePt t="71540" x="4956175" y="2982913"/>
          <p14:tracePt t="71557" x="4965700" y="2965450"/>
          <p14:tracePt t="71573" x="4965700" y="2946400"/>
          <p14:tracePt t="71590" x="4965700" y="2921000"/>
          <p14:tracePt t="71607" x="4938713" y="2894013"/>
          <p14:tracePt t="71624" x="4921250" y="2874963"/>
          <p14:tracePt t="71640" x="4902200" y="2849563"/>
          <p14:tracePt t="71642" x="4902200" y="2840038"/>
          <p14:tracePt t="71657" x="4894263" y="2830513"/>
          <p14:tracePt t="71673" x="4894263" y="2822575"/>
          <p14:tracePt t="71690" x="4875213" y="2803525"/>
          <p14:tracePt t="71707" x="4848225" y="2778125"/>
          <p14:tracePt t="71723" x="4840288" y="2759075"/>
          <p14:tracePt t="71740" x="4822825" y="2741613"/>
          <p14:tracePt t="71757" x="4803775" y="2732088"/>
          <p14:tracePt t="71774" x="4776788" y="2714625"/>
          <p14:tracePt t="71792" x="4751388" y="2697163"/>
          <p14:tracePt t="71808" x="4714875" y="2697163"/>
          <p14:tracePt t="71824" x="4687888" y="2687638"/>
          <p14:tracePt t="71841" x="4660900" y="2687638"/>
          <p14:tracePt t="71857" x="4633913" y="2687638"/>
          <p14:tracePt t="71874" x="4598988" y="2706688"/>
          <p14:tracePt t="71891" x="4562475" y="2714625"/>
          <p14:tracePt t="71908" x="4500563" y="2724150"/>
          <p14:tracePt t="71924" x="4438650" y="2724150"/>
          <p14:tracePt t="71941" x="4375150" y="2724150"/>
          <p14:tracePt t="71957" x="4357688" y="2724150"/>
          <p14:tracePt t="71974" x="4322763" y="2724150"/>
          <p14:tracePt t="71990" x="4303713" y="2724150"/>
          <p14:tracePt t="72007" x="4286250" y="2724150"/>
          <p14:tracePt t="72024" x="4259263" y="2724150"/>
          <p14:tracePt t="72040" x="4232275" y="2724150"/>
          <p14:tracePt t="72057" x="4205288" y="2724150"/>
          <p14:tracePt t="72095" x="4197350" y="2724150"/>
          <p14:tracePt t="72111" x="4187825" y="2724150"/>
          <p14:tracePt t="72124" x="4179888" y="2724150"/>
          <p14:tracePt t="72140" x="4170363" y="2732088"/>
          <p14:tracePt t="72157" x="4160838" y="2751138"/>
          <p14:tracePt t="72174" x="4125913" y="2786063"/>
          <p14:tracePt t="72190" x="4125913" y="2803525"/>
          <p14:tracePt t="72207" x="4108450" y="2822575"/>
          <p14:tracePt t="72223" x="4098925" y="2840038"/>
          <p14:tracePt t="72240" x="4098925" y="2849563"/>
          <p14:tracePt t="72258" x="4098925" y="2867025"/>
          <p14:tracePt t="72276" x="4089400" y="2894013"/>
          <p14:tracePt t="72293" x="4089400" y="2921000"/>
          <p14:tracePt t="72308" x="4089400" y="2938463"/>
          <p14:tracePt t="72324" x="4089400" y="2955925"/>
          <p14:tracePt t="72340" x="4098925" y="2982913"/>
          <p14:tracePt t="72357" x="4108450" y="3000375"/>
          <p14:tracePt t="72374" x="4133850" y="3017838"/>
          <p14:tracePt t="72391" x="4152900" y="3036888"/>
          <p14:tracePt t="72407" x="4170363" y="3044825"/>
          <p14:tracePt t="72424" x="4187825" y="3071813"/>
          <p14:tracePt t="72440" x="4232275" y="3089275"/>
          <p14:tracePt t="72457" x="4268788" y="3116263"/>
          <p14:tracePt t="72474" x="4286250" y="3135313"/>
          <p14:tracePt t="72491" x="4330700" y="3143250"/>
          <p14:tracePt t="72507" x="4411663" y="3160713"/>
          <p14:tracePt t="72524" x="4473575" y="3170238"/>
          <p14:tracePt t="72541" x="4589463" y="3197225"/>
          <p14:tracePt t="72558" x="4616450" y="3197225"/>
          <p14:tracePt t="72574" x="4660900" y="3197225"/>
          <p14:tracePt t="72591" x="4687888" y="3197225"/>
          <p14:tracePt t="72607" x="4705350" y="3197225"/>
          <p14:tracePt t="72624" x="4724400" y="3170238"/>
          <p14:tracePt t="72640" x="4751388" y="3160713"/>
          <p14:tracePt t="72657" x="4759325" y="3143250"/>
          <p14:tracePt t="72674" x="4776788" y="3125788"/>
          <p14:tracePt t="72691" x="4803775" y="3089275"/>
          <p14:tracePt t="72707" x="4822825" y="3071813"/>
          <p14:tracePt t="72724" x="4830763" y="3071813"/>
          <p14:tracePt t="72740" x="4830763" y="3063875"/>
          <p14:tracePt t="72757" x="4830763" y="3054350"/>
          <p14:tracePt t="72774" x="4830763" y="3036888"/>
          <p14:tracePt t="72790" x="4830763" y="3009900"/>
          <p14:tracePt t="72808" x="4830763" y="2982913"/>
          <p14:tracePt t="72825" x="4830763" y="2965450"/>
          <p14:tracePt t="72841" x="4813300" y="2938463"/>
          <p14:tracePt t="72858" x="4803775" y="2921000"/>
          <p14:tracePt t="72875" x="4786313" y="2901950"/>
          <p14:tracePt t="72892" x="4768850" y="2874963"/>
          <p14:tracePt t="72907" x="4741863" y="2867025"/>
          <p14:tracePt t="72924" x="4724400" y="2857500"/>
          <p14:tracePt t="72941" x="4679950" y="2840038"/>
          <p14:tracePt t="72957" x="4625975" y="2840038"/>
          <p14:tracePt t="72974" x="4545013" y="2813050"/>
          <p14:tracePt t="72991" x="4510088" y="2803525"/>
          <p14:tracePt t="73007" x="4465638" y="2786063"/>
          <p14:tracePt t="73024" x="4429125" y="2778125"/>
          <p14:tracePt t="73041" x="4375150" y="2759075"/>
          <p14:tracePt t="73058" x="4340225" y="2759075"/>
          <p14:tracePt t="73074" x="4313238" y="2759075"/>
          <p14:tracePt t="73091" x="4268788" y="2759075"/>
          <p14:tracePt t="73107" x="4232275" y="2759075"/>
          <p14:tracePt t="73124" x="4197350" y="2759075"/>
          <p14:tracePt t="73141" x="4170363" y="2768600"/>
          <p14:tracePt t="73143" x="4160838" y="2768600"/>
          <p14:tracePt t="73157" x="4133850" y="2768600"/>
          <p14:tracePt t="73174" x="4116388" y="2778125"/>
          <p14:tracePt t="73190" x="4098925" y="2778125"/>
          <p14:tracePt t="73207" x="4089400" y="2786063"/>
          <p14:tracePt t="73269" x="4071938" y="2795588"/>
          <p14:tracePt t="73277" x="4062413" y="2813050"/>
          <p14:tracePt t="73290" x="4062413" y="2822575"/>
          <p14:tracePt t="73308" x="4062413" y="2857500"/>
          <p14:tracePt t="73324" x="4062413" y="2911475"/>
          <p14:tracePt t="73341" x="4081463" y="2938463"/>
          <p14:tracePt t="73358" x="4098925" y="2955925"/>
          <p14:tracePt t="73374" x="4116388" y="2982913"/>
          <p14:tracePt t="73391" x="4143375" y="3000375"/>
          <p14:tracePt t="73408" x="4170363" y="3017838"/>
          <p14:tracePt t="73424" x="4187825" y="3044825"/>
          <p14:tracePt t="73442" x="4224338" y="3071813"/>
          <p14:tracePt t="73459" x="4251325" y="3081338"/>
          <p14:tracePt t="73474" x="4313238" y="3098800"/>
          <p14:tracePt t="73491" x="4394200" y="3108325"/>
          <p14:tracePt t="73508" x="4473575" y="3108325"/>
          <p14:tracePt t="73524" x="4545013" y="3108325"/>
          <p14:tracePt t="73541" x="4625975" y="3108325"/>
          <p14:tracePt t="73558" x="4697413" y="3108325"/>
          <p14:tracePt t="73575" x="4813300" y="3108325"/>
          <p14:tracePt t="73591" x="4875213" y="3081338"/>
          <p14:tracePt t="73608" x="4929188" y="3054350"/>
          <p14:tracePt t="73625" x="4946650" y="3036888"/>
          <p14:tracePt t="73642" x="4956175" y="3027363"/>
          <p14:tracePt t="73700" x="4956175" y="3000375"/>
          <p14:tracePt t="73708" x="4956175" y="2992438"/>
          <p14:tracePt t="73724" x="4956175" y="2965450"/>
          <p14:tracePt t="73740" x="4956175" y="2938463"/>
          <p14:tracePt t="73757" x="4946650" y="2921000"/>
          <p14:tracePt t="73774" x="4929188" y="2911475"/>
          <p14:tracePt t="73791" x="4902200" y="2901950"/>
          <p14:tracePt t="73807" x="4884738" y="2901950"/>
          <p14:tracePt t="73824" x="4867275" y="2901950"/>
          <p14:tracePt t="73840" x="4822825" y="2874963"/>
          <p14:tracePt t="73857" x="4776788" y="2857500"/>
          <p14:tracePt t="73874" x="4705350" y="2830513"/>
          <p14:tracePt t="73890" x="4643438" y="2822575"/>
          <p14:tracePt t="73907" x="4572000" y="2795588"/>
          <p14:tracePt t="73924" x="4491038" y="2795588"/>
          <p14:tracePt t="73940" x="4429125" y="2795588"/>
          <p14:tracePt t="73958" x="4313238" y="2795588"/>
          <p14:tracePt t="73974" x="4259263" y="2795588"/>
          <p14:tracePt t="73990" x="4224338" y="2795588"/>
          <p14:tracePt t="74007" x="4179888" y="2795588"/>
          <p14:tracePt t="74024" x="4143375" y="2795588"/>
          <p14:tracePt t="74040" x="4098925" y="2803525"/>
          <p14:tracePt t="74057" x="4081463" y="2803525"/>
          <p14:tracePt t="74074" x="4062413" y="2813050"/>
          <p14:tracePt t="74091" x="4027488" y="2822575"/>
          <p14:tracePt t="74107" x="4010025" y="2840038"/>
          <p14:tracePt t="74124" x="3990975" y="2857500"/>
          <p14:tracePt t="74140" x="3973513" y="2867025"/>
          <p14:tracePt t="74157" x="3965575" y="2884488"/>
          <p14:tracePt t="74174" x="3965575" y="2911475"/>
          <p14:tracePt t="74191" x="3965575" y="2928938"/>
          <p14:tracePt t="74208" x="3983038" y="2946400"/>
          <p14:tracePt t="74224" x="4000500" y="2965450"/>
          <p14:tracePt t="74240" x="4010025" y="2992438"/>
          <p14:tracePt t="74257" x="4027488" y="3009900"/>
          <p14:tracePt t="74274" x="4054475" y="3027363"/>
          <p14:tracePt t="74290" x="4071938" y="3036888"/>
          <p14:tracePt t="74307" x="4089400" y="3063875"/>
          <p14:tracePt t="74324" x="4125913" y="3071813"/>
          <p14:tracePt t="74340" x="4170363" y="3081338"/>
          <p14:tracePt t="74357" x="4268788" y="3089275"/>
          <p14:tracePt t="74374" x="4348163" y="3108325"/>
          <p14:tracePt t="74391" x="4419600" y="3108325"/>
          <p14:tracePt t="74407" x="4483100" y="3108325"/>
          <p14:tracePt t="74424" x="4527550" y="3108325"/>
          <p14:tracePt t="74441" x="4608513" y="3089275"/>
          <p14:tracePt t="74458" x="4724400" y="3081338"/>
          <p14:tracePt t="74474" x="4803775" y="3063875"/>
          <p14:tracePt t="74491" x="4848225" y="3044825"/>
          <p14:tracePt t="74507" x="4884738" y="3017838"/>
          <p14:tracePt t="74524" x="4902200" y="3009900"/>
          <p14:tracePt t="74541" x="4911725" y="3000375"/>
          <p14:tracePt t="74557" x="4938713" y="2992438"/>
          <p14:tracePt t="74574" x="4946650" y="2965450"/>
          <p14:tracePt t="74591" x="4956175" y="2946400"/>
          <p14:tracePt t="74608" x="4956175" y="2921000"/>
          <p14:tracePt t="74624" x="4956175" y="2901950"/>
          <p14:tracePt t="74642" x="4946650" y="2884488"/>
          <p14:tracePt t="74658" x="4921250" y="2867025"/>
          <p14:tracePt t="74674" x="4902200" y="2849563"/>
          <p14:tracePt t="74691" x="4894263" y="2830513"/>
          <p14:tracePt t="74709" x="4822825" y="2795588"/>
          <p14:tracePt t="74725" x="4714875" y="2778125"/>
          <p14:tracePt t="74741" x="4608513" y="2768600"/>
          <p14:tracePt t="74758" x="4500563" y="2768600"/>
          <p14:tracePt t="74774" x="4429125" y="2768600"/>
          <p14:tracePt t="74791" x="4384675" y="2768600"/>
          <p14:tracePt t="74807" x="4357688" y="2768600"/>
          <p14:tracePt t="74824" x="4348163" y="2759075"/>
          <p14:tracePt t="74841" x="4330700" y="2759075"/>
          <p14:tracePt t="74858" x="4295775" y="2759075"/>
          <p14:tracePt t="74874" x="4251325" y="2759075"/>
          <p14:tracePt t="74891" x="4224338" y="2759075"/>
          <p14:tracePt t="74907" x="4197350" y="2768600"/>
          <p14:tracePt t="74925" x="4187825" y="2778125"/>
          <p14:tracePt t="74941" x="4179888" y="2778125"/>
          <p14:tracePt t="74961" x="4179888" y="2786063"/>
          <p14:tracePt t="74975" x="4179888" y="2803525"/>
          <p14:tracePt t="74991" x="4179888" y="2822575"/>
          <p14:tracePt t="75007" x="4179888" y="2830513"/>
          <p14:tracePt t="75024" x="4179888" y="2840038"/>
          <p14:tracePt t="75041" x="4179888" y="2849563"/>
          <p14:tracePt t="75057" x="4179888" y="2857500"/>
          <p14:tracePt t="75074" x="4179888" y="2884488"/>
          <p14:tracePt t="75091" x="4160838" y="2901950"/>
          <p14:tracePt t="75108" x="4133850" y="2921000"/>
          <p14:tracePt t="75125" x="4116388" y="2928938"/>
          <p14:tracePt t="75141" x="4089400" y="2946400"/>
          <p14:tracePt t="75158" x="4027488" y="2946400"/>
          <p14:tracePt t="75174" x="3946525" y="2955925"/>
          <p14:tracePt t="75191" x="3884613" y="2955925"/>
          <p14:tracePt t="75208" x="3867150" y="2955925"/>
          <p14:tracePt t="75241" x="3902075" y="2946400"/>
          <p14:tracePt t="75255" x="3938588" y="2928938"/>
          <p14:tracePt t="75273" x="4214813" y="2884488"/>
          <p14:tracePt t="75288" x="4598988" y="2867025"/>
          <p14:tracePt t="75297" x="4857750" y="2867025"/>
          <p14:tracePt t="75308" x="5116513" y="2867025"/>
          <p14:tracePt t="75324" x="5697538" y="2778125"/>
          <p14:tracePt t="75341" x="6473825" y="2625725"/>
          <p14:tracePt t="75358" x="6840538" y="2554288"/>
          <p14:tracePt t="75374" x="7135813" y="2500313"/>
          <p14:tracePt t="75392" x="7313613" y="2465388"/>
          <p14:tracePt t="75407" x="7402513" y="2438400"/>
          <p14:tracePt t="75424" x="7483475" y="2411413"/>
          <p14:tracePt t="75440" x="7564438" y="2384425"/>
          <p14:tracePt t="75457" x="7643813" y="2357438"/>
          <p14:tracePt t="75474" x="7715250" y="2330450"/>
          <p14:tracePt t="75490" x="7796213" y="2295525"/>
          <p14:tracePt t="75507" x="7813675" y="2286000"/>
          <p14:tracePt t="75524" x="7831138" y="2286000"/>
          <p14:tracePt t="75540" x="7840663" y="2278063"/>
          <p14:tracePt t="75557" x="7858125" y="2278063"/>
          <p14:tracePt t="75574" x="7875588" y="2278063"/>
          <p14:tracePt t="75591" x="7885113" y="2278063"/>
          <p14:tracePt t="75607" x="7894638" y="2278063"/>
          <p14:tracePt t="75648" x="7902575" y="2268538"/>
          <p14:tracePt t="75662" x="7912100" y="2259013"/>
          <p14:tracePt t="75670" x="7929563" y="2251075"/>
          <p14:tracePt t="75678" x="7939088" y="2251075"/>
          <p14:tracePt t="75726" x="7939088" y="2232025"/>
          <p14:tracePt t="75742" x="7939088" y="2224088"/>
          <p14:tracePt t="75750" x="7921625" y="2224088"/>
          <p14:tracePt t="75764" x="7912100" y="2214563"/>
          <p14:tracePt t="75774" x="7902575" y="2206625"/>
          <p14:tracePt t="75791" x="7885113" y="2187575"/>
          <p14:tracePt t="75808" x="7850188" y="2160588"/>
          <p14:tracePt t="75824" x="7823200" y="2152650"/>
          <p14:tracePt t="75841" x="7778750" y="2152650"/>
          <p14:tracePt t="75859" x="7653338" y="2170113"/>
          <p14:tracePt t="75875" x="7581900" y="2197100"/>
          <p14:tracePt t="75891" x="7545388" y="2214563"/>
          <p14:tracePt t="75907" x="7527925" y="2232025"/>
          <p14:tracePt t="75924" x="7500938" y="2241550"/>
          <p14:tracePt t="75941" x="7493000" y="2259013"/>
          <p14:tracePt t="75957" x="7473950" y="2278063"/>
          <p14:tracePt t="75974" x="7456488" y="2303463"/>
          <p14:tracePt t="75990" x="7439025" y="2322513"/>
          <p14:tracePt t="76008" x="7412038" y="2349500"/>
          <p14:tracePt t="76024" x="7402513" y="2384425"/>
          <p14:tracePt t="76041" x="7402513" y="2428875"/>
          <p14:tracePt t="76057" x="7402513" y="2473325"/>
          <p14:tracePt t="76074" x="7402513" y="2536825"/>
          <p14:tracePt t="76091" x="7421563" y="2571750"/>
          <p14:tracePt t="76107" x="7429500" y="2598738"/>
          <p14:tracePt t="76124" x="7439025" y="2616200"/>
          <p14:tracePt t="76141" x="7446963" y="2643188"/>
          <p14:tracePt t="76158" x="7466013" y="2660650"/>
          <p14:tracePt t="76174" x="7493000" y="2706688"/>
          <p14:tracePt t="76191" x="7510463" y="2741613"/>
          <p14:tracePt t="76207" x="7537450" y="2759075"/>
          <p14:tracePt t="76224" x="7554913" y="2778125"/>
          <p14:tracePt t="76241" x="7572375" y="2786063"/>
          <p14:tracePt t="76257" x="7589838" y="2813050"/>
          <p14:tracePt t="76274" x="7616825" y="2813050"/>
          <p14:tracePt t="76307" x="7626350" y="2813050"/>
          <p14:tracePt t="76324" x="7643813" y="2822575"/>
          <p14:tracePt t="76341" x="7661275" y="2822575"/>
          <p14:tracePt t="76357" x="7688263" y="2840038"/>
          <p14:tracePt t="76374" x="7715250" y="2849563"/>
          <p14:tracePt t="76391" x="7724775" y="2857500"/>
          <p14:tracePt t="76408" x="7742238" y="2857500"/>
          <p14:tracePt t="76424" x="7769225" y="2867025"/>
          <p14:tracePt t="76441" x="7778750" y="2867025"/>
          <p14:tracePt t="76457" x="7796213" y="2867025"/>
          <p14:tracePt t="76474" x="7840663" y="2884488"/>
          <p14:tracePt t="76491" x="7902575" y="2884488"/>
          <p14:tracePt t="76508" x="7956550" y="2884488"/>
          <p14:tracePt t="76524" x="7993063" y="2884488"/>
          <p14:tracePt t="76541" x="8010525" y="2884488"/>
          <p14:tracePt t="76557" x="8027988" y="2884488"/>
          <p14:tracePt t="76574" x="8054975" y="2884488"/>
          <p14:tracePt t="76591" x="8072438" y="2884488"/>
          <p14:tracePt t="76607" x="8089900" y="2867025"/>
          <p14:tracePt t="76624" x="8116888" y="2849563"/>
          <p14:tracePt t="76642" x="8143875" y="2822575"/>
          <p14:tracePt t="76658" x="8161338" y="2803525"/>
          <p14:tracePt t="76675" x="8180388" y="2778125"/>
          <p14:tracePt t="76691" x="8197850" y="2751138"/>
          <p14:tracePt t="76708" x="8197850" y="2714625"/>
          <p14:tracePt t="76725" x="8188325" y="2679700"/>
          <p14:tracePt t="76743" x="8170863" y="2652713"/>
          <p14:tracePt t="76760" x="8161338" y="2608263"/>
          <p14:tracePt t="76775" x="8143875" y="2563813"/>
          <p14:tracePt t="76792" x="8135938" y="2527300"/>
          <p14:tracePt t="76808" x="8126413" y="2500313"/>
          <p14:tracePt t="76824" x="8126413" y="2482850"/>
          <p14:tracePt t="76841" x="8108950" y="2465388"/>
          <p14:tracePt t="76858" x="8099425" y="2446338"/>
          <p14:tracePt t="76874" x="8072438" y="2428875"/>
          <p14:tracePt t="76892" x="8045450" y="2401888"/>
          <p14:tracePt t="76907" x="8027988" y="2384425"/>
          <p14:tracePt t="76924" x="8001000" y="2357438"/>
          <p14:tracePt t="76941" x="7983538" y="2339975"/>
          <p14:tracePt t="76958" x="7966075" y="2330450"/>
          <p14:tracePt t="76974" x="7921625" y="2322513"/>
          <p14:tracePt t="76991" x="7867650" y="2303463"/>
          <p14:tracePt t="77007" x="7823200" y="2295525"/>
          <p14:tracePt t="77024" x="7742238" y="2295525"/>
          <p14:tracePt t="77041" x="7661275" y="2303463"/>
          <p14:tracePt t="77057" x="7599363" y="2322513"/>
          <p14:tracePt t="77074" x="7537450" y="2339975"/>
          <p14:tracePt t="77091" x="7493000" y="2349500"/>
          <p14:tracePt t="77107" x="7446963" y="2374900"/>
          <p14:tracePt t="77124" x="7421563" y="2393950"/>
          <p14:tracePt t="77141" x="7402513" y="2401888"/>
          <p14:tracePt t="77143" x="7394575" y="2411413"/>
          <p14:tracePt t="77158" x="7385050" y="2446338"/>
          <p14:tracePt t="77174" x="7358063" y="2482850"/>
          <p14:tracePt t="77191" x="7331075" y="2527300"/>
          <p14:tracePt t="77209" x="7323138" y="2571750"/>
          <p14:tracePt t="77225" x="7313613" y="2625725"/>
          <p14:tracePt t="77244" x="7313613" y="2687638"/>
          <p14:tracePt t="77260" x="7313613" y="2751138"/>
          <p14:tracePt t="77275" x="7340600" y="2813050"/>
          <p14:tracePt t="77291" x="7367588" y="2884488"/>
          <p14:tracePt t="77308" x="7385050" y="2911475"/>
          <p14:tracePt t="77325" x="7421563" y="2938463"/>
          <p14:tracePt t="77341" x="7439025" y="2955925"/>
          <p14:tracePt t="77358" x="7456488" y="2973388"/>
          <p14:tracePt t="77375" x="7510463" y="3000375"/>
          <p14:tracePt t="77391" x="7554913" y="3000375"/>
          <p14:tracePt t="77408" x="7653338" y="3000375"/>
          <p14:tracePt t="77425" x="7724775" y="3000375"/>
          <p14:tracePt t="77441" x="7759700" y="3000375"/>
          <p14:tracePt t="77459" x="7796213" y="3000375"/>
          <p14:tracePt t="77475" x="7813675" y="2992438"/>
          <p14:tracePt t="77491" x="7831138" y="2982913"/>
          <p14:tracePt t="77509" x="7850188" y="2982913"/>
          <p14:tracePt t="77525" x="7867650" y="2965450"/>
          <p14:tracePt t="77541" x="7875588" y="2955925"/>
          <p14:tracePt t="77557" x="7894638" y="2938463"/>
          <p14:tracePt t="77574" x="7912100" y="2938463"/>
          <p14:tracePt t="77591" x="7921625" y="2928938"/>
          <p14:tracePt t="77607" x="7939088" y="2921000"/>
          <p14:tracePt t="77650" x="7947025" y="2911475"/>
          <p14:tracePt t="77688" x="7956550" y="2911475"/>
          <p14:tracePt t="77705" x="7956550" y="2894013"/>
          <p14:tracePt t="77730" x="7956550" y="2884488"/>
          <p14:tracePt t="77753" x="7966075" y="2884488"/>
          <p14:tracePt t="77831" x="7966075" y="2874963"/>
          <p14:tracePt t="78004" x="7974013" y="2867025"/>
          <p14:tracePt t="78020" x="7983538" y="2822575"/>
          <p14:tracePt t="78038" x="8001000" y="2759075"/>
          <p14:tracePt t="78047" x="8001000" y="2732088"/>
          <p14:tracePt t="78058" x="8001000" y="2643188"/>
          <p14:tracePt t="78075" x="8010525" y="2598738"/>
          <p14:tracePt t="78091" x="8010525" y="2589213"/>
          <p14:tracePt t="78110" x="8010525" y="2571750"/>
          <p14:tracePt t="78126" x="8010525" y="2563813"/>
          <p14:tracePt t="78141" x="8010525" y="2554288"/>
          <p14:tracePt t="78158" x="8010525" y="2527300"/>
          <p14:tracePt t="78175" x="8010525" y="2500313"/>
          <p14:tracePt t="78208" x="8010525" y="2482850"/>
          <p14:tracePt t="78225" x="8010525" y="2473325"/>
          <p14:tracePt t="79622" x="8018463" y="2473325"/>
          <p14:tracePt t="79638" x="8153400" y="2241550"/>
          <p14:tracePt t="79654" x="8215313" y="2108200"/>
          <p14:tracePt t="79666" x="8224838" y="2081213"/>
          <p14:tracePt t="79675" x="8224838" y="2054225"/>
          <p14:tracePt t="79691" x="8224838" y="2044700"/>
          <p14:tracePt t="79708" x="8224838" y="2017713"/>
          <p14:tracePt t="79725" x="8215313" y="1982788"/>
          <p14:tracePt t="79742" x="8215313" y="1955800"/>
          <p14:tracePt t="79759" x="8188325" y="1901825"/>
          <p14:tracePt t="79775" x="8170863" y="1874838"/>
          <p14:tracePt t="79791" x="8143875" y="1822450"/>
          <p14:tracePt t="79808" x="8116888" y="1768475"/>
          <p14:tracePt t="79825" x="8089900" y="1751013"/>
          <p14:tracePt t="79841" x="8072438" y="1724025"/>
          <p14:tracePt t="79858" x="8064500" y="1704975"/>
          <p14:tracePt t="79875" x="8054975" y="1697038"/>
          <p14:tracePt t="79943" x="8054975" y="1687513"/>
          <p14:tracePt t="79961" x="8054975" y="1652588"/>
          <p14:tracePt t="79972" x="8064500" y="1643063"/>
          <p14:tracePt t="79982" x="8072438" y="1616075"/>
          <p14:tracePt t="79997" x="8081963" y="1608138"/>
          <p14:tracePt t="80008" x="8081963" y="1598613"/>
          <p14:tracePt t="80025" x="8108950" y="1581150"/>
          <p14:tracePt t="80041" x="8126413" y="1544638"/>
          <p14:tracePt t="80058" x="8153400" y="1517650"/>
          <p14:tracePt t="80075" x="8170863" y="1509713"/>
          <p14:tracePt t="80092" x="8180388" y="1500188"/>
          <p14:tracePt t="80125" x="8188325" y="1482725"/>
          <p14:tracePt t="80142" x="8197850" y="1473200"/>
          <p14:tracePt t="80256" x="8207375" y="1465263"/>
          <p14:tracePt t="80272" x="8215313" y="1446213"/>
          <p14:tracePt t="80290" x="8242300" y="1428750"/>
          <p14:tracePt t="80308" x="8259763" y="1401763"/>
          <p14:tracePt t="80325" x="8278813" y="1374775"/>
          <p14:tracePt t="80342" x="8286750" y="1357313"/>
          <p14:tracePt t="80358" x="8296275" y="1339850"/>
          <p14:tracePt t="80375" x="8323263" y="1330325"/>
          <p14:tracePt t="80393" x="8340725" y="1312863"/>
          <p14:tracePt t="80514" x="8350250" y="1312863"/>
          <p14:tracePt t="80718" x="8358188" y="1303338"/>
          <p14:tracePt t="80735" x="8367713" y="1303338"/>
          <p14:tracePt t="80746" x="8385175" y="1303338"/>
          <p14:tracePt t="80759" x="8402638" y="1303338"/>
          <p14:tracePt t="80776" x="8421688" y="1303338"/>
          <p14:tracePt t="80792" x="8439150" y="1303338"/>
          <p14:tracePt t="80808" x="8501063" y="1312863"/>
          <p14:tracePt t="80825" x="8545513" y="1312863"/>
          <p14:tracePt t="80842" x="8572500" y="1322388"/>
          <p14:tracePt t="80858" x="8599488" y="1322388"/>
          <p14:tracePt t="80875" x="8616950" y="1322388"/>
          <p14:tracePt t="80892" x="8636000" y="1322388"/>
          <p14:tracePt t="80908" x="8661400" y="1322388"/>
          <p14:tracePt t="80926" x="8680450" y="1322388"/>
          <p14:tracePt t="80942" x="8697913" y="1303338"/>
          <p14:tracePt t="80958" x="8724900" y="1285875"/>
          <p14:tracePt t="80975" x="8742363" y="1268413"/>
          <p14:tracePt t="80992" x="8751888" y="1250950"/>
          <p14:tracePt t="81008" x="8769350" y="1231900"/>
          <p14:tracePt t="81025" x="8769350" y="1223963"/>
          <p14:tracePt t="81042" x="8769350" y="1214438"/>
          <p14:tracePt t="81059" x="8759825" y="1196975"/>
          <p14:tracePt t="81075" x="8742363" y="1169988"/>
          <p14:tracePt t="81092" x="8715375" y="1152525"/>
          <p14:tracePt t="81108" x="8697913" y="1133475"/>
          <p14:tracePt t="81125" x="8680450" y="1125538"/>
          <p14:tracePt t="81141" x="8670925" y="1108075"/>
          <p14:tracePt t="81158" x="8643938" y="1108075"/>
          <p14:tracePt t="81175" x="8626475" y="1108075"/>
          <p14:tracePt t="81191" x="8609013" y="1116013"/>
          <p14:tracePt t="81208" x="8572500" y="1133475"/>
          <p14:tracePt t="81225" x="8545513" y="1160463"/>
          <p14:tracePt t="81242" x="8510588" y="1187450"/>
          <p14:tracePt t="81259" x="8466138" y="1204913"/>
          <p14:tracePt t="81275" x="8447088" y="1231900"/>
          <p14:tracePt t="81308" x="8439150" y="1231900"/>
          <p14:tracePt t="81328" x="8421688" y="1241425"/>
          <p14:tracePt t="81342" x="8412163" y="1250950"/>
          <p14:tracePt t="81360" x="8385175" y="1276350"/>
          <p14:tracePt t="81375" x="8375650" y="1303338"/>
          <p14:tracePt t="81392" x="8375650" y="1322388"/>
          <p14:tracePt t="81409" x="8375650" y="1339850"/>
          <p14:tracePt t="81425" x="8394700" y="1357313"/>
          <p14:tracePt t="81442" x="8412163" y="1384300"/>
          <p14:tracePt t="81460" x="8483600" y="1401763"/>
          <p14:tracePt t="81475" x="8518525" y="1401763"/>
          <p14:tracePt t="81492" x="8545513" y="1393825"/>
          <p14:tracePt t="81509" x="8572500" y="1384300"/>
          <p14:tracePt t="81525" x="8572500" y="1374775"/>
          <p14:tracePt t="81562" x="8555038" y="1384300"/>
          <p14:tracePt t="81574" x="8545513" y="1393825"/>
          <p14:tracePt t="81592" x="8483600" y="1428750"/>
          <p14:tracePt t="81609" x="8323263" y="1562100"/>
          <p14:tracePt t="81625" x="8242300" y="1643063"/>
          <p14:tracePt t="81642" x="8215313" y="1697038"/>
          <p14:tracePt t="81659" x="8207375" y="1714500"/>
          <p14:tracePt t="81675" x="8197850" y="1724025"/>
          <p14:tracePt t="81743" x="8197850" y="1714500"/>
          <p14:tracePt t="81756" x="8215313" y="1687513"/>
          <p14:tracePt t="81776" x="8242300" y="1652588"/>
          <p14:tracePt t="81794" x="8251825" y="1652588"/>
          <p14:tracePt t="81811" x="8251825" y="1679575"/>
          <p14:tracePt t="81825" x="8242300" y="1704975"/>
          <p14:tracePt t="81842" x="8224838" y="1724025"/>
          <p14:tracePt t="81858" x="8207375" y="1758950"/>
          <p14:tracePt t="81875" x="8170863" y="1849438"/>
          <p14:tracePt t="81892" x="8143875" y="1893888"/>
          <p14:tracePt t="81908" x="8135938" y="1955800"/>
          <p14:tracePt t="81925" x="8108950" y="2036763"/>
          <p14:tracePt t="81942" x="8081963" y="2116138"/>
          <p14:tracePt t="81958" x="8054975" y="2197100"/>
          <p14:tracePt t="81975" x="8027988" y="2241550"/>
          <p14:tracePt t="81992" x="7993063" y="2303463"/>
          <p14:tracePt t="82008" x="7983538" y="2322513"/>
          <p14:tracePt t="82063" x="7974013" y="2322513"/>
          <p14:tracePt t="82094" x="7966075" y="2330450"/>
          <p14:tracePt t="82111" x="7947025" y="2339975"/>
          <p14:tracePt t="82126" x="7921625" y="2366963"/>
          <p14:tracePt t="82142" x="7902575" y="2384425"/>
          <p14:tracePt t="82158" x="7885113" y="2393950"/>
          <p14:tracePt t="82175" x="7867650" y="2393950"/>
          <p14:tracePt t="82192" x="7840663" y="2393950"/>
          <p14:tracePt t="82208" x="7823200" y="2393950"/>
          <p14:tracePt t="82225" x="7813675" y="2374900"/>
          <p14:tracePt t="82242" x="7796213" y="2349500"/>
          <p14:tracePt t="82258" x="7778750" y="2330450"/>
          <p14:tracePt t="82275" x="7759700" y="2312988"/>
          <p14:tracePt t="82292" x="7759700" y="2303463"/>
          <p14:tracePt t="82308" x="7751763" y="2295525"/>
          <p14:tracePt t="82341" x="7751763" y="2278063"/>
          <p14:tracePt t="82358" x="7751763" y="2268538"/>
          <p14:tracePt t="82376" x="7751763" y="2251075"/>
          <p14:tracePt t="82422" x="7751763" y="2241550"/>
          <p14:tracePt t="82435" x="7751763" y="2232025"/>
          <p14:tracePt t="82448" x="7751763" y="2224088"/>
          <p14:tracePt t="82462" x="7751763" y="2206625"/>
          <p14:tracePt t="82581" x="7742238" y="2197100"/>
          <p14:tracePt t="82595" x="7732713" y="2197100"/>
          <p14:tracePt t="82612" x="7732713" y="2187575"/>
          <p14:tracePt t="82634" x="7732713" y="2179638"/>
          <p14:tracePt t="82644" x="7732713" y="2170113"/>
          <p14:tracePt t="82659" x="7742238" y="2108200"/>
          <p14:tracePt t="82675" x="7769225" y="2027238"/>
          <p14:tracePt t="82692" x="7796213" y="1965325"/>
          <p14:tracePt t="82709" x="7823200" y="1901825"/>
          <p14:tracePt t="82725" x="7850188" y="1849438"/>
          <p14:tracePt t="82742" x="7867650" y="1830388"/>
          <p14:tracePt t="82760" x="7902575" y="1751013"/>
          <p14:tracePt t="82775" x="7939088" y="1679575"/>
          <p14:tracePt t="82791" x="7983538" y="1633538"/>
          <p14:tracePt t="82808" x="8010525" y="1598613"/>
          <p14:tracePt t="82825" x="8037513" y="1581150"/>
          <p14:tracePt t="82842" x="8054975" y="1554163"/>
          <p14:tracePt t="82859" x="8072438" y="1536700"/>
          <p14:tracePt t="82876" x="8108950" y="1517650"/>
          <p14:tracePt t="82892" x="8126413" y="1509713"/>
          <p14:tracePt t="82908" x="8143875" y="1490663"/>
          <p14:tracePt t="82925" x="8153400" y="1490663"/>
          <p14:tracePt t="82943" x="8153400" y="1482725"/>
          <p14:tracePt t="82961" x="8180388" y="1465263"/>
          <p14:tracePt t="82976" x="8180388" y="1455738"/>
          <p14:tracePt t="83151" x="8170863" y="1455738"/>
          <p14:tracePt t="83167" x="8153400" y="1455738"/>
          <p14:tracePt t="83183" x="8135938" y="1455738"/>
          <p14:tracePt t="83199" x="8072438" y="1473200"/>
          <p14:tracePt t="83215" x="7974013" y="1509713"/>
          <p14:tracePt t="83230" x="7858125" y="1589088"/>
          <p14:tracePt t="83242" x="7796213" y="1633538"/>
          <p14:tracePt t="83259" x="7653338" y="1822450"/>
          <p14:tracePt t="83276" x="7616825" y="1901825"/>
          <p14:tracePt t="83292" x="7572375" y="1982788"/>
          <p14:tracePt t="83308" x="7554913" y="2000250"/>
          <p14:tracePt t="83326" x="7545388" y="2017713"/>
          <p14:tracePt t="83359" x="7545388" y="2027238"/>
          <p14:tracePt t="83408" x="7545388" y="2036763"/>
          <p14:tracePt t="83425" x="7545388" y="2054225"/>
          <p14:tracePt t="83441" x="7545388" y="2071688"/>
          <p14:tracePt t="83457" x="7554913" y="2116138"/>
          <p14:tracePt t="83472" x="7581900" y="2197100"/>
          <p14:tracePt t="83482" x="7599363" y="2232025"/>
          <p14:tracePt t="83492" x="7608888" y="2268538"/>
          <p14:tracePt t="83510" x="7626350" y="2303463"/>
          <p14:tracePt t="83526" x="7635875" y="2303463"/>
          <p14:tracePt t="83582" x="7653338" y="2303463"/>
          <p14:tracePt t="83598" x="7653338" y="2295525"/>
          <p14:tracePt t="83613" x="7661275" y="2278063"/>
          <p14:tracePt t="83645" x="7661275" y="2268538"/>
          <p14:tracePt t="83666" x="7661275" y="2259013"/>
          <p14:tracePt t="83680" x="7661275" y="2251075"/>
          <p14:tracePt t="83695" x="7661275" y="2232025"/>
          <p14:tracePt t="83711" x="7661275" y="2214563"/>
          <p14:tracePt t="83725" x="7661275" y="2187575"/>
          <p14:tracePt t="83742" x="7661275" y="2179638"/>
          <p14:tracePt t="83758" x="7661275" y="2170113"/>
          <p14:tracePt t="83822" x="7661275" y="2197100"/>
          <p14:tracePt t="83837" x="7661275" y="2206625"/>
          <p14:tracePt t="83851" x="7643813" y="2232025"/>
          <p14:tracePt t="83864" x="7643813" y="2268538"/>
          <p14:tracePt t="83876" x="7643813" y="2278063"/>
          <p14:tracePt t="83892" x="7643813" y="2295525"/>
          <p14:tracePt t="83909" x="7643813" y="2303463"/>
          <p14:tracePt t="84010" x="7653338" y="2303463"/>
          <p14:tracePt t="84020" x="7661275" y="2295525"/>
          <p14:tracePt t="84030" x="7670800" y="2286000"/>
          <p14:tracePt t="84042" x="7688263" y="2268538"/>
          <p14:tracePt t="84059" x="7697788" y="2251075"/>
          <p14:tracePt t="84075" x="7697788" y="2241550"/>
          <p14:tracePt t="84092" x="7697788" y="2232025"/>
          <p14:tracePt t="84167" x="7697788" y="2259013"/>
          <p14:tracePt t="84183" x="7697788" y="2278063"/>
          <p14:tracePt t="84195" x="7688263" y="2286000"/>
          <p14:tracePt t="84209" x="7688263" y="2312988"/>
          <p14:tracePt t="84225" x="7680325" y="2330450"/>
          <p14:tracePt t="84242" x="7670800" y="2349500"/>
          <p14:tracePt t="84259" x="7670800" y="2384425"/>
          <p14:tracePt t="84276" x="7670800" y="2393950"/>
          <p14:tracePt t="84292" x="7661275" y="2401888"/>
          <p14:tracePt t="84309" x="7643813" y="2411413"/>
          <p14:tracePt t="84325" x="7643813" y="2420938"/>
          <p14:tracePt t="84394" x="7653338" y="2411413"/>
          <p14:tracePt t="84403" x="7653338" y="2401888"/>
          <p14:tracePt t="84418" x="7661275" y="2374900"/>
          <p14:tracePt t="84433" x="7661275" y="2357438"/>
          <p14:tracePt t="84449" x="7661275" y="2339975"/>
          <p14:tracePt t="84463" x="7670800" y="2330450"/>
          <p14:tracePt t="84475" x="7670800" y="2322513"/>
          <p14:tracePt t="84591" x="7670800" y="2339975"/>
          <p14:tracePt t="84605" x="7661275" y="2374900"/>
          <p14:tracePt t="84616" x="7653338" y="2384425"/>
          <p14:tracePt t="84625" x="7653338" y="2393950"/>
          <p14:tracePt t="84644" x="7643813" y="2428875"/>
          <p14:tracePt t="84660" x="7635875" y="2446338"/>
          <p14:tracePt t="84676" x="7635875" y="2465388"/>
          <p14:tracePt t="84692" x="7635875" y="2473325"/>
          <p14:tracePt t="84709" x="7626350" y="2500313"/>
          <p14:tracePt t="84742" x="7626350" y="2509838"/>
          <p14:tracePt t="84825" x="7626350" y="2492375"/>
          <p14:tracePt t="84841" x="7635875" y="2465388"/>
          <p14:tracePt t="84859" x="7661275" y="2446338"/>
          <p14:tracePt t="84876" x="7661275" y="2420938"/>
          <p14:tracePt t="84963" x="7661275" y="2438400"/>
          <p14:tracePt t="84971" x="7661275" y="2446338"/>
          <p14:tracePt t="84979" x="7661275" y="2455863"/>
          <p14:tracePt t="84992" x="7661275" y="2465388"/>
          <p14:tracePt t="85008" x="7653338" y="2482850"/>
          <p14:tracePt t="85025" x="7653338" y="2509838"/>
          <p14:tracePt t="85042" x="7653338" y="2536825"/>
          <p14:tracePt t="85059" x="7653338" y="2554288"/>
          <p14:tracePt t="85075" x="7653338" y="2581275"/>
          <p14:tracePt t="85092" x="7643813" y="2581275"/>
          <p14:tracePt t="85110" x="7643813" y="2589213"/>
          <p14:tracePt t="85201" x="7653338" y="2563813"/>
          <p14:tracePt t="85215" x="7653338" y="2554288"/>
          <p14:tracePt t="85228" x="7653338" y="2536825"/>
          <p14:tracePt t="85243" x="7661275" y="2509838"/>
          <p14:tracePt t="85259" x="7661275" y="2492375"/>
          <p14:tracePt t="85276" x="7661275" y="2473325"/>
          <p14:tracePt t="85365" x="7661275" y="2492375"/>
          <p14:tracePt t="85381" x="7653338" y="2554288"/>
          <p14:tracePt t="85395" x="7643813" y="2608263"/>
          <p14:tracePt t="85411" x="7643813" y="2635250"/>
          <p14:tracePt t="85427" x="7643813" y="2679700"/>
          <p14:tracePt t="85443" x="7643813" y="2706688"/>
          <p14:tracePt t="85459" x="7635875" y="2724150"/>
          <p14:tracePt t="85575" x="7635875" y="2687638"/>
          <p14:tracePt t="85594" x="7643813" y="2670175"/>
          <p14:tracePt t="85609" x="7643813" y="2643188"/>
          <p14:tracePt t="85626" x="7653338" y="2625725"/>
          <p14:tracePt t="85642" x="7653338" y="2608263"/>
          <p14:tracePt t="85659" x="7661275" y="2598738"/>
          <p14:tracePt t="85763" x="7661275" y="2616200"/>
          <p14:tracePt t="85781" x="7653338" y="2652713"/>
          <p14:tracePt t="85796" x="7643813" y="2670175"/>
          <p14:tracePt t="85810" x="7635875" y="2697163"/>
          <p14:tracePt t="85826" x="7635875" y="2714625"/>
          <p14:tracePt t="85842" x="7616825" y="2732088"/>
          <p14:tracePt t="85859" x="7616825" y="2741613"/>
          <p14:tracePt t="85876" x="7616825" y="2751138"/>
          <p14:tracePt t="85973" x="7626350" y="2741613"/>
          <p14:tracePt t="85981" x="7626350" y="2732088"/>
          <p14:tracePt t="85992" x="7635875" y="2724150"/>
          <p14:tracePt t="86009" x="7643813" y="2714625"/>
          <p14:tracePt t="86025" x="7643813" y="2706688"/>
          <p14:tracePt t="86097" x="7643813" y="2724150"/>
          <p14:tracePt t="86105" x="7643813" y="2732088"/>
          <p14:tracePt t="86114" x="7643813" y="2741613"/>
          <p14:tracePt t="86125" x="7643813" y="2759075"/>
          <p14:tracePt t="86142" x="7643813" y="2778125"/>
          <p14:tracePt t="86159" x="7643813" y="2795588"/>
          <p14:tracePt t="86175" x="7643813" y="2803525"/>
          <p14:tracePt t="86192" x="7643813" y="2813050"/>
          <p14:tracePt t="86271" x="7653338" y="2803525"/>
          <p14:tracePt t="86403" x="7653338" y="2813050"/>
          <p14:tracePt t="86411" x="7653338" y="2830513"/>
          <p14:tracePt t="86425" x="7643813" y="2830513"/>
          <p14:tracePt t="86442" x="7635875" y="2849563"/>
          <p14:tracePt t="86459" x="7635875" y="2874963"/>
          <p14:tracePt t="86475" x="7616825" y="2901950"/>
          <p14:tracePt t="86492" x="7616825" y="2911475"/>
          <p14:tracePt t="86509" x="7608888" y="2938463"/>
          <p14:tracePt t="86526" x="7608888" y="2965450"/>
          <p14:tracePt t="86542" x="7608888" y="2973388"/>
          <p14:tracePt t="86584" x="7608888" y="2982913"/>
          <p14:tracePt t="86600" x="7608888" y="2992438"/>
          <p14:tracePt t="86764" x="7608888" y="2982913"/>
          <p14:tracePt t="86874" x="7608888" y="2973388"/>
          <p14:tracePt t="86882" x="7608888" y="2955925"/>
          <p14:tracePt t="86892" x="7608888" y="2946400"/>
          <p14:tracePt t="86909" x="7653338" y="2849563"/>
          <p14:tracePt t="86926" x="7697788" y="2660650"/>
          <p14:tracePt t="86943" x="7751763" y="2438400"/>
          <p14:tracePt t="86960" x="7875588" y="2108200"/>
          <p14:tracePt t="86976" x="7939088" y="1920875"/>
          <p14:tracePt t="86992" x="7983538" y="1803400"/>
          <p14:tracePt t="87009" x="8027988" y="1697038"/>
          <p14:tracePt t="87026" x="8072438" y="1598613"/>
          <p14:tracePt t="87042" x="8099425" y="1517650"/>
          <p14:tracePt t="87059" x="8099425" y="1438275"/>
          <p14:tracePt t="87076" x="8072438" y="1393825"/>
          <p14:tracePt t="87093" x="8045450" y="1347788"/>
          <p14:tracePt t="87109" x="8037513" y="1312863"/>
          <p14:tracePt t="87126" x="8037513" y="1285875"/>
          <p14:tracePt t="87142" x="8027988" y="1258888"/>
          <p14:tracePt t="87159" x="8010525" y="1241425"/>
          <p14:tracePt t="87176" x="8001000" y="1231900"/>
          <p14:tracePt t="87192" x="7983538" y="1231900"/>
          <p14:tracePt t="87209" x="7974013" y="1231900"/>
          <p14:tracePt t="87226" x="7956550" y="1231900"/>
          <p14:tracePt t="87242" x="7939088" y="1231900"/>
          <p14:tracePt t="87259" x="7929563" y="1223963"/>
          <p14:tracePt t="87276" x="7912100" y="1214438"/>
          <p14:tracePt t="87292" x="7902575" y="1196975"/>
          <p14:tracePt t="87309" x="7894638" y="1187450"/>
          <p14:tracePt t="87326" x="7885113" y="1187450"/>
          <p14:tracePt t="87342" x="7858125" y="1187450"/>
          <p14:tracePt t="87359" x="7831138" y="1187450"/>
          <p14:tracePt t="87376" x="7813675" y="1187450"/>
          <p14:tracePt t="87393" x="7804150" y="1187450"/>
          <p14:tracePt t="87409" x="7796213" y="1214438"/>
          <p14:tracePt t="87426" x="7786688" y="1223963"/>
          <p14:tracePt t="87442" x="7778750" y="1241425"/>
          <p14:tracePt t="87459" x="7751763" y="1276350"/>
          <p14:tracePt t="87476" x="7724775" y="1374775"/>
          <p14:tracePt t="87493" x="7715250" y="1411288"/>
          <p14:tracePt t="87509" x="7707313" y="1419225"/>
          <p14:tracePt t="87526" x="7707313" y="1438275"/>
          <p14:tracePt t="87542" x="7707313" y="1465263"/>
          <p14:tracePt t="87559" x="7715250" y="1482725"/>
          <p14:tracePt t="87640" x="7724775" y="1482725"/>
          <p14:tracePt t="87938" x="7724775" y="1473200"/>
          <p14:tracePt t="88766" x="7732713" y="1446213"/>
          <p14:tracePt t="88774" x="7751763" y="1438275"/>
          <p14:tracePt t="88782" x="7751763" y="1419225"/>
          <p14:tracePt t="88792" x="7759700" y="1411288"/>
          <p14:tracePt t="88809" x="7769225" y="1384300"/>
          <p14:tracePt t="88826" x="7786688" y="1366838"/>
          <p14:tracePt t="88842" x="7796213" y="1330325"/>
          <p14:tracePt t="88859" x="7804150" y="1312863"/>
          <p14:tracePt t="88877" x="7823200" y="1268413"/>
          <p14:tracePt t="88893" x="7840663" y="1241425"/>
          <p14:tracePt t="88909" x="7840663" y="1231900"/>
          <p14:tracePt t="89016" x="7840663" y="1241425"/>
          <p14:tracePt t="89024" x="7840663" y="1250950"/>
          <p14:tracePt t="89032" x="7840663" y="1258888"/>
          <p14:tracePt t="89042" x="7840663" y="1268413"/>
          <p14:tracePt t="89059" x="7831138" y="1295400"/>
          <p14:tracePt t="89076" x="7831138" y="1312863"/>
          <p14:tracePt t="89093" x="7831138" y="1322388"/>
          <p14:tracePt t="89109" x="7823200" y="1339850"/>
          <p14:tracePt t="89126" x="7823200" y="1347788"/>
          <p14:tracePt t="89159" x="7823200" y="1366838"/>
          <p14:tracePt t="89274" x="7823200" y="1357313"/>
          <p14:tracePt t="89290" x="7823200" y="1347788"/>
          <p14:tracePt t="89354" x="7823200" y="1339850"/>
          <p14:tracePt t="89360" x="7823200" y="1330325"/>
          <p14:tracePt t="89376" x="7831138" y="1295400"/>
          <p14:tracePt t="89393" x="7831138" y="1268413"/>
          <p14:tracePt t="89409" x="7840663" y="1241425"/>
          <p14:tracePt t="89426" x="7840663" y="1231900"/>
          <p14:tracePt t="89442" x="7840663" y="1223963"/>
          <p14:tracePt t="89459" x="7840663" y="1204913"/>
          <p14:tracePt t="89476" x="7840663" y="1169988"/>
          <p14:tracePt t="89492" x="7840663" y="1152525"/>
          <p14:tracePt t="89509" x="7831138" y="1133475"/>
          <p14:tracePt t="89526" x="7813675" y="1108075"/>
          <p14:tracePt t="89543" x="7813675" y="1098550"/>
          <p14:tracePt t="89596" x="7796213" y="1089025"/>
          <p14:tracePt t="89610" x="7786688" y="1081088"/>
          <p14:tracePt t="89618" x="7778750" y="1081088"/>
          <p14:tracePt t="89634" x="7769225" y="1081088"/>
          <p14:tracePt t="89644" x="7759700" y="1081088"/>
          <p14:tracePt t="89659" x="7742238" y="1081088"/>
          <p14:tracePt t="89676" x="7715250" y="1081088"/>
          <p14:tracePt t="89692" x="7697788" y="1089025"/>
          <p14:tracePt t="89709" x="7680325" y="1089025"/>
          <p14:tracePt t="89726" x="7670800" y="1098550"/>
          <p14:tracePt t="89742" x="7643813" y="1116013"/>
          <p14:tracePt t="89759" x="7626350" y="1133475"/>
          <p14:tracePt t="89777" x="7589838" y="1187450"/>
          <p14:tracePt t="89793" x="7572375" y="1223963"/>
          <p14:tracePt t="89809" x="7564438" y="1241425"/>
          <p14:tracePt t="90246" x="7564438" y="1258888"/>
          <p14:tracePt t="90262" x="7564438" y="1285875"/>
          <p14:tracePt t="90278" x="7572375" y="1393825"/>
          <p14:tracePt t="90294" x="7572375" y="1544638"/>
          <p14:tracePt t="90310" x="7537450" y="1751013"/>
          <p14:tracePt t="90327" x="7500938" y="1946275"/>
          <p14:tracePt t="90343" x="7473950" y="2098675"/>
          <p14:tracePt t="90360" x="7446963" y="2214563"/>
          <p14:tracePt t="90376" x="7412038" y="2366963"/>
          <p14:tracePt t="90394" x="7412038" y="2536825"/>
          <p14:tracePt t="90409" x="7446963" y="2751138"/>
          <p14:tracePt t="90426" x="7473950" y="2840038"/>
          <p14:tracePt t="90443" x="7500938" y="2901950"/>
          <p14:tracePt t="90459" x="7527925" y="2982913"/>
          <p14:tracePt t="90476" x="7554913" y="3081338"/>
          <p14:tracePt t="90492" x="7581900" y="3160713"/>
          <p14:tracePt t="90509" x="7608888" y="3232150"/>
          <p14:tracePt t="90527" x="7635875" y="3268663"/>
          <p14:tracePt t="90543" x="7643813" y="3278188"/>
          <p14:tracePt t="90559" x="7653338" y="3278188"/>
          <p14:tracePt t="90576" x="7670800" y="3268663"/>
          <p14:tracePt t="90593" x="7688263" y="3268663"/>
          <p14:tracePt t="90609" x="7707313" y="3268663"/>
          <p14:tracePt t="90626" x="7742238" y="3268663"/>
          <p14:tracePt t="90643" x="7759700" y="3268663"/>
          <p14:tracePt t="90659" x="7769225" y="3268663"/>
          <p14:tracePt t="90676" x="7786688" y="3259138"/>
          <p14:tracePt t="90693" x="7813675" y="3232150"/>
          <p14:tracePt t="90709" x="7823200" y="3214688"/>
          <p14:tracePt t="90726" x="7840663" y="3179763"/>
          <p14:tracePt t="90743" x="7867650" y="3160713"/>
          <p14:tracePt t="90759" x="7875588" y="3143250"/>
          <p14:tracePt t="90777" x="7902575" y="3108325"/>
          <p14:tracePt t="90793" x="7921625" y="3081338"/>
          <p14:tracePt t="90809" x="7947025" y="3044825"/>
          <p14:tracePt t="90826" x="7947025" y="3027363"/>
          <p14:tracePt t="90843" x="7947025" y="3009900"/>
          <p14:tracePt t="90859" x="7947025" y="2973388"/>
          <p14:tracePt t="90876" x="7947025" y="2938463"/>
          <p14:tracePt t="90893" x="7939088" y="2921000"/>
          <p14:tracePt t="90928" x="7902575" y="2911475"/>
          <p14:tracePt t="90943" x="7875588" y="2911475"/>
          <p14:tracePt t="90962" x="7823200" y="2938463"/>
          <p14:tracePt t="90976" x="7778750" y="2946400"/>
          <p14:tracePt t="90993" x="7732713" y="2973388"/>
          <p14:tracePt t="91010" x="7697788" y="2982913"/>
          <p14:tracePt t="91027" x="7670800" y="2982913"/>
          <p14:tracePt t="91043" x="7643813" y="2992438"/>
          <p14:tracePt t="91059" x="7626350" y="3009900"/>
          <p14:tracePt t="91076" x="7616825" y="3017838"/>
          <p14:tracePt t="91092" x="7599363" y="3036888"/>
          <p14:tracePt t="91109" x="7581900" y="3044825"/>
          <p14:tracePt t="91126" x="7564438" y="3063875"/>
          <p14:tracePt t="91142" x="7554913" y="3081338"/>
          <p14:tracePt t="91159" x="7537450" y="3108325"/>
          <p14:tracePt t="91161" x="7537450" y="3125788"/>
          <p14:tracePt t="91176" x="7527925" y="3135313"/>
          <p14:tracePt t="91193" x="7518400" y="3170238"/>
          <p14:tracePt t="91209" x="7518400" y="3179763"/>
          <p14:tracePt t="91226" x="7518400" y="3197225"/>
          <p14:tracePt t="91242" x="7518400" y="3268663"/>
          <p14:tracePt t="91260" x="7527925" y="3349625"/>
          <p14:tracePt t="91277" x="7545388" y="3384550"/>
          <p14:tracePt t="91293" x="7564438" y="3429000"/>
          <p14:tracePt t="91310" x="7572375" y="3446463"/>
          <p14:tracePt t="91327" x="7581900" y="3465513"/>
          <p14:tracePt t="91343" x="7599363" y="3482975"/>
          <p14:tracePt t="91360" x="7616825" y="3563938"/>
          <p14:tracePt t="91377" x="7643813" y="3652838"/>
          <p14:tracePt t="91393" x="7688263" y="3733800"/>
          <p14:tracePt t="91410" x="7715250" y="3786188"/>
          <p14:tracePt t="91428" x="7742238" y="3813175"/>
          <p14:tracePt t="91443" x="7759700" y="3830638"/>
          <p14:tracePt t="91460" x="7786688" y="3849688"/>
          <p14:tracePt t="91476" x="7813675" y="3876675"/>
          <p14:tracePt t="91494" x="7831138" y="3894138"/>
          <p14:tracePt t="91510" x="7858125" y="3911600"/>
          <p14:tracePt t="91527" x="7875588" y="3938588"/>
          <p14:tracePt t="91543" x="7902575" y="3956050"/>
          <p14:tracePt t="91560" x="7929563" y="3965575"/>
          <p14:tracePt t="91576" x="7947025" y="3973513"/>
          <p14:tracePt t="91593" x="7966075" y="3983038"/>
          <p14:tracePt t="91609" x="8001000" y="4000500"/>
          <p14:tracePt t="91626" x="8027988" y="4010025"/>
          <p14:tracePt t="91643" x="8064500" y="4010025"/>
          <p14:tracePt t="91660" x="8099425" y="4010025"/>
          <p14:tracePt t="91661" x="8116888" y="4000500"/>
          <p14:tracePt t="91676" x="8143875" y="3992563"/>
          <p14:tracePt t="91693" x="8188325" y="3973513"/>
          <p14:tracePt t="91710" x="8207375" y="3938588"/>
          <p14:tracePt t="91726" x="8232775" y="3876675"/>
          <p14:tracePt t="91743" x="8259763" y="3795713"/>
          <p14:tracePt t="91759" x="8286750" y="3724275"/>
          <p14:tracePt t="91776" x="8304213" y="3662363"/>
          <p14:tracePt t="91793" x="8323263" y="3581400"/>
          <p14:tracePt t="91811" x="8340725" y="3527425"/>
          <p14:tracePt t="91826" x="8340725" y="3465513"/>
          <p14:tracePt t="91843" x="8358188" y="3411538"/>
          <p14:tracePt t="91860" x="8358188" y="3357563"/>
          <p14:tracePt t="91876" x="8358188" y="3278188"/>
          <p14:tracePt t="91893" x="8358188" y="3214688"/>
          <p14:tracePt t="91911" x="8340725" y="3116263"/>
          <p14:tracePt t="91928" x="8313738" y="3036888"/>
          <p14:tracePt t="91944" x="8286750" y="2973388"/>
          <p14:tracePt t="91961" x="8269288" y="2928938"/>
          <p14:tracePt t="91977" x="8242300" y="2894013"/>
          <p14:tracePt t="91993" x="8224838" y="2857500"/>
          <p14:tracePt t="92010" x="8197850" y="2822575"/>
          <p14:tracePt t="92027" x="8180388" y="2778125"/>
          <p14:tracePt t="92043" x="8153400" y="2759075"/>
          <p14:tracePt t="92060" x="8135938" y="2732088"/>
          <p14:tracePt t="92076" x="8089900" y="2714625"/>
          <p14:tracePt t="92093" x="8072438" y="2714625"/>
          <p14:tracePt t="92110" x="8054975" y="2714625"/>
          <p14:tracePt t="92126" x="8027988" y="2706688"/>
          <p14:tracePt t="92143" x="8001000" y="2706688"/>
          <p14:tracePt t="92161" x="7947025" y="2706688"/>
          <p14:tracePt t="92176" x="7902575" y="2724150"/>
          <p14:tracePt t="92193" x="7831138" y="2759075"/>
          <p14:tracePt t="92210" x="7786688" y="2778125"/>
          <p14:tracePt t="92226" x="7751763" y="2803525"/>
          <p14:tracePt t="92243" x="7732713" y="2822575"/>
          <p14:tracePt t="92260" x="7715250" y="2830513"/>
          <p14:tracePt t="92276" x="7688263" y="2840038"/>
          <p14:tracePt t="92293" x="7670800" y="2867025"/>
          <p14:tracePt t="92309" x="7653338" y="2884488"/>
          <p14:tracePt t="92326" x="7626350" y="2901950"/>
          <p14:tracePt t="92343" x="7599363" y="2938463"/>
          <p14:tracePt t="92359" x="7581900" y="2955925"/>
          <p14:tracePt t="92376" x="7554913" y="2973388"/>
          <p14:tracePt t="92393" x="7537450" y="2992438"/>
          <p14:tracePt t="92409" x="7518400" y="3017838"/>
          <p14:tracePt t="92426" x="7500938" y="3044825"/>
          <p14:tracePt t="92443" x="7473950" y="3116263"/>
          <p14:tracePt t="92459" x="7446963" y="3179763"/>
          <p14:tracePt t="92477" x="7439025" y="3214688"/>
          <p14:tracePt t="92493" x="7439025" y="3259138"/>
          <p14:tracePt t="92510" x="7439025" y="3322638"/>
          <p14:tracePt t="92527" x="7439025" y="3340100"/>
          <p14:tracePt t="92543" x="7439025" y="3384550"/>
          <p14:tracePt t="92561" x="7446963" y="3446463"/>
          <p14:tracePt t="92578" x="7466013" y="3473450"/>
          <p14:tracePt t="92593" x="7483475" y="3500438"/>
          <p14:tracePt t="92610" x="7493000" y="3544888"/>
          <p14:tracePt t="92626" x="7518400" y="3608388"/>
          <p14:tracePt t="92644" x="7545388" y="3643313"/>
          <p14:tracePt t="92660" x="7564438" y="3662363"/>
          <p14:tracePt t="92676" x="7581900" y="3679825"/>
          <p14:tracePt t="92693" x="7616825" y="3706813"/>
          <p14:tracePt t="92710" x="7635875" y="3733800"/>
          <p14:tracePt t="92726" x="7653338" y="3751263"/>
          <p14:tracePt t="92743" x="7670800" y="3768725"/>
          <p14:tracePt t="92760" x="7697788" y="3795713"/>
          <p14:tracePt t="92777" x="7715250" y="3813175"/>
          <p14:tracePt t="92794" x="7732713" y="3830638"/>
          <p14:tracePt t="92809" x="7759700" y="3849688"/>
          <p14:tracePt t="92826" x="7786688" y="3876675"/>
          <p14:tracePt t="92843" x="7831138" y="3902075"/>
          <p14:tracePt t="92860" x="7867650" y="3902075"/>
          <p14:tracePt t="92876" x="7902575" y="3902075"/>
          <p14:tracePt t="92893" x="7956550" y="3921125"/>
          <p14:tracePt t="92910" x="7983538" y="3921125"/>
          <p14:tracePt t="92927" x="8010525" y="3929063"/>
          <p14:tracePt t="92944" x="8037513" y="3929063"/>
          <p14:tracePt t="92961" x="8099425" y="3911600"/>
          <p14:tracePt t="92976" x="8143875" y="3894138"/>
          <p14:tracePt t="92993" x="8170863" y="3884613"/>
          <p14:tracePt t="93010" x="8188325" y="3876675"/>
          <p14:tracePt t="93027" x="8215313" y="3849688"/>
          <p14:tracePt t="93043" x="8232775" y="3830638"/>
          <p14:tracePt t="93060" x="8251825" y="3813175"/>
          <p14:tracePt t="93078" x="8286750" y="3778250"/>
          <p14:tracePt t="93094" x="8304213" y="3759200"/>
          <p14:tracePt t="93110" x="8323263" y="3741738"/>
          <p14:tracePt t="93126" x="8350250" y="3733800"/>
          <p14:tracePt t="93143" x="8358188" y="3706813"/>
          <p14:tracePt t="93160" x="8375650" y="3687763"/>
          <p14:tracePt t="93177" x="8394700" y="3670300"/>
          <p14:tracePt t="93193" x="8412163" y="3652838"/>
          <p14:tracePt t="93211" x="8439150" y="3616325"/>
          <p14:tracePt t="93227" x="8447088" y="3589338"/>
          <p14:tracePt t="93245" x="8447088" y="3554413"/>
          <p14:tracePt t="93260" x="8456613" y="3492500"/>
          <p14:tracePt t="93277" x="8456613" y="3429000"/>
          <p14:tracePt t="93293" x="8456613" y="3367088"/>
          <p14:tracePt t="93310" x="8456613" y="3303588"/>
          <p14:tracePt t="93328" x="8421688" y="3206750"/>
          <p14:tracePt t="93344" x="8394700" y="3170238"/>
          <p14:tracePt t="93360" x="8394700" y="3152775"/>
          <p14:tracePt t="93376" x="8385175" y="3143250"/>
          <p14:tracePt t="93393" x="8375650" y="3116263"/>
          <p14:tracePt t="93410" x="8358188" y="3098800"/>
          <p14:tracePt t="93426" x="8331200" y="3081338"/>
          <p14:tracePt t="93443" x="8313738" y="3063875"/>
          <p14:tracePt t="93460" x="8296275" y="3036888"/>
          <p14:tracePt t="93476" x="8259763" y="3009900"/>
          <p14:tracePt t="93493" x="8242300" y="2992438"/>
          <p14:tracePt t="93510" x="8224838" y="2965450"/>
          <p14:tracePt t="93526" x="8207375" y="2946400"/>
          <p14:tracePt t="93543" x="8180388" y="2938463"/>
          <p14:tracePt t="93559" x="8161338" y="2928938"/>
          <p14:tracePt t="93576" x="8143875" y="2921000"/>
          <p14:tracePt t="93593" x="8108950" y="2911475"/>
          <p14:tracePt t="93609" x="8089900" y="2911475"/>
          <p14:tracePt t="93626" x="8072438" y="2911475"/>
          <p14:tracePt t="93643" x="8054975" y="2911475"/>
          <p14:tracePt t="93661" x="8027988" y="2911475"/>
          <p14:tracePt t="93676" x="8010525" y="2911475"/>
          <p14:tracePt t="93693" x="7993063" y="2911475"/>
          <p14:tracePt t="93710" x="7956550" y="2921000"/>
          <p14:tracePt t="93726" x="7921625" y="2938463"/>
          <p14:tracePt t="93743" x="7875588" y="2965450"/>
          <p14:tracePt t="93760" x="7850188" y="2982913"/>
          <p14:tracePt t="93778" x="7831138" y="2992438"/>
          <p14:tracePt t="93794" x="7804150" y="3009900"/>
          <p14:tracePt t="93810" x="7786688" y="3027363"/>
          <p14:tracePt t="93826" x="7769225" y="3036888"/>
          <p14:tracePt t="93844" x="7732713" y="3063875"/>
          <p14:tracePt t="93860" x="7715250" y="3081338"/>
          <p14:tracePt t="93876" x="7697788" y="3098800"/>
          <p14:tracePt t="93893" x="7661275" y="3116263"/>
          <p14:tracePt t="93910" x="7643813" y="3125788"/>
          <p14:tracePt t="93927" x="7626350" y="3135313"/>
          <p14:tracePt t="93944" x="7599363" y="3152775"/>
          <p14:tracePt t="93964" x="7572375" y="3179763"/>
          <p14:tracePt t="93977" x="7564438" y="3187700"/>
          <p14:tracePt t="93993" x="7554913" y="3224213"/>
          <p14:tracePt t="94094" x="7554913" y="3214688"/>
          <p14:tracePt t="94110" x="7589838" y="3206750"/>
          <p14:tracePt t="94122" x="7608888" y="3197225"/>
          <p14:tracePt t="94129" x="7653338" y="3179763"/>
          <p14:tracePt t="94143" x="7715250" y="3143250"/>
          <p14:tracePt t="94160" x="7769225" y="3108325"/>
          <p14:tracePt t="94176" x="7786688" y="3071813"/>
          <p14:tracePt t="94193" x="7804150" y="3054350"/>
          <p14:tracePt t="94210" x="7831138" y="3027363"/>
          <p14:tracePt t="94226" x="7850188" y="3009900"/>
          <p14:tracePt t="94243" x="7858125" y="3000375"/>
          <p14:tracePt t="94305" x="7867650" y="2992438"/>
          <p14:tracePt t="94321" x="7894638" y="2982913"/>
          <p14:tracePt t="94329" x="7902575" y="2965450"/>
          <p14:tracePt t="94383" x="7902575" y="2955925"/>
          <p14:tracePt t="94400" x="7902575" y="2946400"/>
          <p14:tracePt t="94424" x="7894638" y="2938463"/>
          <p14:tracePt t="94439" x="7867650" y="2928938"/>
          <p14:tracePt t="94455" x="7850188" y="2928938"/>
          <p14:tracePt t="94465" x="7840663" y="2928938"/>
          <p14:tracePt t="94478" x="7813675" y="2928938"/>
          <p14:tracePt t="94493" x="7804150" y="2928938"/>
          <p14:tracePt t="94510" x="7786688" y="2928938"/>
          <p14:tracePt t="94526" x="7778750" y="2928938"/>
          <p14:tracePt t="94543" x="7759700" y="2938463"/>
          <p14:tracePt t="94560" x="7732713" y="2955925"/>
          <p14:tracePt t="94576" x="7715250" y="2973388"/>
          <p14:tracePt t="94593" x="7697788" y="2982913"/>
          <p14:tracePt t="94611" x="7661275" y="3000375"/>
          <p14:tracePt t="94627" x="7653338" y="3009900"/>
          <p14:tracePt t="94644" x="7635875" y="3027363"/>
          <p14:tracePt t="94661" x="7626350" y="3054350"/>
          <p14:tracePt t="94677" x="7616825" y="3071813"/>
          <p14:tracePt t="94693" x="7616825" y="3081338"/>
          <p14:tracePt t="94710" x="7626350" y="3081338"/>
          <p14:tracePt t="94727" x="7670800" y="3098800"/>
          <p14:tracePt t="94744" x="7688263" y="3125788"/>
          <p14:tracePt t="94760" x="7707313" y="3143250"/>
          <p14:tracePt t="94777" x="7732713" y="3143250"/>
          <p14:tracePt t="94793" x="7751763" y="3152775"/>
          <p14:tracePt t="94810" x="7759700" y="3152775"/>
          <p14:tracePt t="94892" x="7751763" y="3143250"/>
          <p14:tracePt t="94953" x="7751763" y="3135313"/>
          <p14:tracePt t="94961" x="7751763" y="3125788"/>
          <p14:tracePt t="94977" x="7759700" y="3108325"/>
          <p14:tracePt t="94994" x="7786688" y="3089275"/>
          <p14:tracePt t="95010" x="7804150" y="3081338"/>
          <p14:tracePt t="95027" x="7813675" y="3081338"/>
          <p14:tracePt t="95104" x="7786688" y="3081338"/>
          <p14:tracePt t="95113" x="7778750" y="3081338"/>
          <p14:tracePt t="95127" x="7769225" y="3089275"/>
          <p14:tracePt t="95213" x="7778750" y="3081338"/>
          <p14:tracePt t="95219" x="7786688" y="3071813"/>
          <p14:tracePt t="95228" x="7796213" y="3063875"/>
          <p14:tracePt t="95243" x="7804150" y="3044825"/>
          <p14:tracePt t="95260" x="7823200" y="3044825"/>
          <p14:tracePt t="95323" x="7813675" y="3044825"/>
          <p14:tracePt t="95336" x="7796213" y="3044825"/>
          <p14:tracePt t="95351" x="7778750" y="3054350"/>
          <p14:tracePt t="95362" x="7769225" y="3054350"/>
          <p14:tracePt t="95378" x="7769225" y="3063875"/>
          <p14:tracePt t="95440" x="7778750" y="3054350"/>
          <p14:tracePt t="95450" x="7786688" y="3054350"/>
          <p14:tracePt t="95465" x="7796213" y="3054350"/>
          <p14:tracePt t="95518" x="7786688" y="3054350"/>
          <p14:tracePt t="95529" x="7778750" y="3054350"/>
          <p14:tracePt t="95550" x="7778750" y="3063875"/>
          <p14:tracePt t="95630" x="7786688" y="3054350"/>
          <p14:tracePt t="95645" x="7804150" y="3044825"/>
          <p14:tracePt t="95663" x="7813675" y="3044825"/>
          <p14:tracePt t="95679" x="7813675" y="3036888"/>
          <p14:tracePt t="95706" x="7804150" y="3044825"/>
          <p14:tracePt t="95714" x="7796213" y="3054350"/>
          <p14:tracePt t="95726" x="7786688" y="3054350"/>
          <p14:tracePt t="95743" x="7778750" y="3071813"/>
          <p14:tracePt t="95823" x="7786688" y="3063875"/>
          <p14:tracePt t="95997" x="7786688" y="3054350"/>
          <p14:tracePt t="96012" x="7796213" y="3027363"/>
          <p14:tracePt t="96028" x="7823200" y="2992438"/>
          <p14:tracePt t="96044" x="7840663" y="2921000"/>
          <p14:tracePt t="96061" x="7858125" y="2813050"/>
          <p14:tracePt t="96078" x="7885113" y="2679700"/>
          <p14:tracePt t="96095" x="7912100" y="2571750"/>
          <p14:tracePt t="96110" x="7939088" y="2473325"/>
          <p14:tracePt t="96128" x="7983538" y="2339975"/>
          <p14:tracePt t="96144" x="8010525" y="2268538"/>
          <p14:tracePt t="96160" x="8018463" y="2214563"/>
          <p14:tracePt t="96177" x="8018463" y="2197100"/>
          <p14:tracePt t="96194" x="8018463" y="2187575"/>
          <p14:tracePt t="96210" x="8018463" y="2179638"/>
          <p14:tracePt t="96284" x="8010525" y="2187575"/>
          <p14:tracePt t="96692" x="8010525" y="2197100"/>
          <p14:tracePt t="96700" x="8001000" y="2206625"/>
          <p14:tracePt t="96711" x="7993063" y="2206625"/>
          <p14:tracePt t="96942" x="8001000" y="2197100"/>
          <p14:tracePt t="96953" x="8010525" y="2187575"/>
          <p14:tracePt t="96969" x="8037513" y="2143125"/>
          <p14:tracePt t="96980" x="8045450" y="2116138"/>
          <p14:tracePt t="96994" x="8072438" y="2071688"/>
          <p14:tracePt t="97011" x="8089900" y="2036763"/>
          <p14:tracePt t="97028" x="8126413" y="1938338"/>
          <p14:tracePt t="97045" x="8143875" y="1884363"/>
          <p14:tracePt t="97061" x="8161338" y="1866900"/>
          <p14:tracePt t="97077" x="8161338" y="1849438"/>
          <p14:tracePt t="97094" x="8170863" y="1803400"/>
          <p14:tracePt t="97110" x="8188325" y="1724025"/>
          <p14:tracePt t="97127" x="8197850" y="1633538"/>
          <p14:tracePt t="97144" x="8215313" y="1509713"/>
          <p14:tracePt t="97146" x="8215313" y="1455738"/>
          <p14:tracePt t="97161" x="8215313" y="1357313"/>
          <p14:tracePt t="97177" x="8215313" y="1295400"/>
          <p14:tracePt t="97194" x="8224838" y="1231900"/>
          <p14:tracePt t="97211" x="8242300" y="1187450"/>
          <p14:tracePt t="97227" x="8251825" y="1169988"/>
          <p14:tracePt t="97244" x="8251825" y="1152525"/>
          <p14:tracePt t="97260" x="8251825" y="1125538"/>
          <p14:tracePt t="97278" x="8251825" y="1098550"/>
          <p14:tracePt t="97295" x="8232775" y="1081088"/>
          <p14:tracePt t="97311" x="8215313" y="1054100"/>
          <p14:tracePt t="97327" x="8197850" y="1036638"/>
          <p14:tracePt t="97344" x="8188325" y="1017588"/>
          <p14:tracePt t="97361" x="8161338" y="1009650"/>
          <p14:tracePt t="97377" x="8143875" y="1000125"/>
          <p14:tracePt t="97394" x="8126413" y="1000125"/>
          <p14:tracePt t="97410" x="8081963" y="1000125"/>
          <p14:tracePt t="97427" x="8045450" y="982663"/>
          <p14:tracePt t="97443" x="8018463" y="982663"/>
          <p14:tracePt t="97460" x="7974013" y="982663"/>
          <p14:tracePt t="97477" x="7929563" y="982663"/>
          <p14:tracePt t="97493" x="7894638" y="982663"/>
          <p14:tracePt t="97510" x="7875588" y="982663"/>
          <p14:tracePt t="97527" x="7867650" y="990600"/>
          <p14:tracePt t="97544" x="7840663" y="990600"/>
          <p14:tracePt t="97560" x="7823200" y="1000125"/>
          <p14:tracePt t="97577" x="7804150" y="1000125"/>
          <p14:tracePt t="97593" x="7786688" y="1009650"/>
          <p14:tracePt t="97610" x="7751763" y="1044575"/>
          <p14:tracePt t="97627" x="7732713" y="1062038"/>
          <p14:tracePt t="97644" x="7715250" y="1081088"/>
          <p14:tracePt t="97648" x="7715250" y="1089025"/>
          <p14:tracePt t="97663" x="7707313" y="1116013"/>
          <p14:tracePt t="97679" x="7697788" y="1133475"/>
          <p14:tracePt t="97694" x="7697788" y="1152525"/>
          <p14:tracePt t="97710" x="7697788" y="1187450"/>
          <p14:tracePt t="97727" x="7697788" y="1231900"/>
          <p14:tracePt t="97744" x="7697788" y="1258888"/>
          <p14:tracePt t="97760" x="7697788" y="1295400"/>
          <p14:tracePt t="97777" x="7715250" y="1339850"/>
          <p14:tracePt t="97795" x="7724775" y="1366838"/>
          <p14:tracePt t="97810" x="7732713" y="1393825"/>
          <p14:tracePt t="97828" x="7742238" y="1411288"/>
          <p14:tracePt t="97845" x="7759700" y="1428750"/>
          <p14:tracePt t="97861" x="7786688" y="1446213"/>
          <p14:tracePt t="97878" x="7804150" y="1473200"/>
          <p14:tracePt t="97894" x="7813675" y="1490663"/>
          <p14:tracePt t="97910" x="7823200" y="1500188"/>
          <p14:tracePt t="97927" x="7858125" y="1517650"/>
          <p14:tracePt t="97944" x="7875588" y="1536700"/>
          <p14:tracePt t="97961" x="7894638" y="1536700"/>
          <p14:tracePt t="97977" x="7912100" y="1544638"/>
          <p14:tracePt t="97994" x="7939088" y="1544638"/>
          <p14:tracePt t="98010" x="7947025" y="1544638"/>
          <p14:tracePt t="98027" x="7966075" y="1544638"/>
          <p14:tracePt t="98045" x="8001000" y="1544638"/>
          <p14:tracePt t="98060" x="8027988" y="1527175"/>
          <p14:tracePt t="98077" x="8064500" y="1509713"/>
          <p14:tracePt t="98094" x="8072438" y="1500188"/>
          <p14:tracePt t="98110" x="8089900" y="1490663"/>
          <p14:tracePt t="98127" x="8116888" y="1473200"/>
          <p14:tracePt t="98144" x="8135938" y="1455738"/>
          <p14:tracePt t="98161" x="8153400" y="1446213"/>
          <p14:tracePt t="98163" x="8161338" y="1446213"/>
          <p14:tracePt t="98178" x="8161338" y="1438275"/>
          <p14:tracePt t="98194" x="8170863" y="1438275"/>
          <p14:tracePt t="98224" x="8188325" y="1428750"/>
          <p14:tracePt t="98240" x="8197850" y="1419225"/>
          <p14:tracePt t="98248" x="8207375" y="1411288"/>
          <p14:tracePt t="98260" x="8215313" y="1393825"/>
          <p14:tracePt t="98277" x="8224838" y="1384300"/>
          <p14:tracePt t="98294" x="8232775" y="1374775"/>
          <p14:tracePt t="98310" x="8242300" y="1357313"/>
          <p14:tracePt t="98327" x="8269288" y="1322388"/>
          <p14:tracePt t="98343" x="8278813" y="1303338"/>
          <p14:tracePt t="98360" x="8278813" y="1285875"/>
          <p14:tracePt t="98377" x="8278813" y="1258888"/>
          <p14:tracePt t="98393" x="8278813" y="1241425"/>
          <p14:tracePt t="98410" x="8278813" y="1223963"/>
          <p14:tracePt t="98427" x="8269288" y="1204913"/>
          <p14:tracePt t="98444" x="8242300" y="1169988"/>
          <p14:tracePt t="98461" x="8224838" y="1133475"/>
          <p14:tracePt t="98477" x="8207375" y="1116013"/>
          <p14:tracePt t="98493" x="8180388" y="1098550"/>
          <p14:tracePt t="98510" x="8161338" y="1081088"/>
          <p14:tracePt t="98527" x="8143875" y="1054100"/>
          <p14:tracePt t="98543" x="8126413" y="1044575"/>
          <p14:tracePt t="98560" x="8081963" y="1027113"/>
          <p14:tracePt t="98577" x="8064500" y="1027113"/>
          <p14:tracePt t="98593" x="8027988" y="1027113"/>
          <p14:tracePt t="98610" x="7993063" y="1027113"/>
          <p14:tracePt t="98627" x="7974013" y="1027113"/>
          <p14:tracePt t="98643" x="7956550" y="1027113"/>
          <p14:tracePt t="98660" x="7939088" y="1027113"/>
          <p14:tracePt t="98662" x="7921625" y="1027113"/>
          <p14:tracePt t="98677" x="7912100" y="1036638"/>
          <p14:tracePt t="98693" x="7894638" y="1036638"/>
          <p14:tracePt t="98710" x="7850188" y="1062038"/>
          <p14:tracePt t="98727" x="7831138" y="1081088"/>
          <p14:tracePt t="98743" x="7813675" y="1089025"/>
          <p14:tracePt t="98760" x="7786688" y="1108075"/>
          <p14:tracePt t="98777" x="7769225" y="1125538"/>
          <p14:tracePt t="98794" x="7759700" y="1125538"/>
          <p14:tracePt t="98810" x="7742238" y="1152525"/>
          <p14:tracePt t="98827" x="7732713" y="1152525"/>
          <p14:tracePt t="98844" x="7707313" y="1160463"/>
          <p14:tracePt t="98860" x="7697788" y="1179513"/>
          <p14:tracePt t="98877" x="7680325" y="1196975"/>
          <p14:tracePt t="98893" x="7661275" y="1223963"/>
          <p14:tracePt t="98910" x="7643813" y="1241425"/>
          <p14:tracePt t="98927" x="7643813" y="1258888"/>
          <p14:tracePt t="98944" x="7635875" y="1295400"/>
          <p14:tracePt t="98961" x="7635875" y="1303338"/>
          <p14:tracePt t="98977" x="7635875" y="1322388"/>
          <p14:tracePt t="98993" x="7635875" y="1339850"/>
          <p14:tracePt t="99010" x="7653338" y="1366838"/>
          <p14:tracePt t="99027" x="7661275" y="1384300"/>
          <p14:tracePt t="99043" x="7661275" y="1401763"/>
          <p14:tracePt t="99060" x="7670800" y="1419225"/>
          <p14:tracePt t="99077" x="7688263" y="1455738"/>
          <p14:tracePt t="99093" x="7688263" y="1473200"/>
          <p14:tracePt t="99110" x="7697788" y="1490663"/>
          <p14:tracePt t="99127" x="7724775" y="1517650"/>
          <p14:tracePt t="99145" x="7742238" y="1536700"/>
          <p14:tracePt t="99149" x="7751763" y="1544638"/>
          <p14:tracePt t="99163" x="7751763" y="1554163"/>
          <p14:tracePt t="99179" x="7769225" y="1589088"/>
          <p14:tracePt t="99196" x="7796213" y="1608138"/>
          <p14:tracePt t="99212" x="7804150" y="1625600"/>
          <p14:tracePt t="99227" x="7823200" y="1652588"/>
          <p14:tracePt t="99244" x="7858125" y="1670050"/>
          <p14:tracePt t="99261" x="7875588" y="1687513"/>
          <p14:tracePt t="99277" x="7894638" y="1704975"/>
          <p14:tracePt t="99294" x="7912100" y="1724025"/>
          <p14:tracePt t="99311" x="7939088" y="1741488"/>
          <p14:tracePt t="99327" x="7947025" y="1758950"/>
          <p14:tracePt t="99344" x="7974013" y="1776413"/>
          <p14:tracePt t="99360" x="8001000" y="1803400"/>
          <p14:tracePt t="99377" x="8018463" y="1812925"/>
          <p14:tracePt t="99393" x="8037513" y="1822450"/>
          <p14:tracePt t="99411" x="8054975" y="1822450"/>
          <p14:tracePt t="99427" x="8081963" y="1822450"/>
          <p14:tracePt t="99445" x="8108950" y="1822450"/>
          <p14:tracePt t="99461" x="8116888" y="1822450"/>
          <p14:tracePt t="99494" x="8126413" y="1812925"/>
          <p14:tracePt t="99511" x="8135938" y="1803400"/>
          <p14:tracePt t="99527" x="8153400" y="1803400"/>
          <p14:tracePt t="99544" x="8170863" y="1776413"/>
          <p14:tracePt t="99560" x="8188325" y="1768475"/>
          <p14:tracePt t="99577" x="8207375" y="1758950"/>
          <p14:tracePt t="99593" x="8232775" y="1741488"/>
          <p14:tracePt t="99610" x="8242300" y="1731963"/>
          <p14:tracePt t="99627" x="8251825" y="1714500"/>
          <p14:tracePt t="99673" x="8259763" y="1704975"/>
          <p14:tracePt t="99684" x="8269288" y="1697038"/>
          <p14:tracePt t="99695" x="8278813" y="1679575"/>
          <p14:tracePt t="99712" x="8296275" y="1660525"/>
          <p14:tracePt t="99728" x="8304213" y="1633538"/>
          <p14:tracePt t="99744" x="8313738" y="1616075"/>
          <p14:tracePt t="99761" x="8313738" y="1598613"/>
          <p14:tracePt t="99778" x="8313738" y="1581150"/>
          <p14:tracePt t="99794" x="8313738" y="1554163"/>
          <p14:tracePt t="99811" x="8313738" y="1536700"/>
          <p14:tracePt t="99827" x="8313738" y="1517650"/>
          <p14:tracePt t="99845" x="8313738" y="1482725"/>
          <p14:tracePt t="99861" x="8313738" y="1465263"/>
          <p14:tracePt t="99877" x="8313738" y="1446213"/>
          <p14:tracePt t="99894" x="8313738" y="1438275"/>
          <p14:tracePt t="99910" x="8304213" y="1411288"/>
          <p14:tracePt t="99927" x="8304213" y="1393825"/>
          <p14:tracePt t="99944" x="8286750" y="1384300"/>
          <p14:tracePt t="99962" x="8269288" y="1366838"/>
          <p14:tracePt t="99977" x="8251825" y="1347788"/>
          <p14:tracePt t="99994" x="8242300" y="1339850"/>
          <p14:tracePt t="100010" x="8215313" y="1330325"/>
          <p14:tracePt t="100027" x="8215313" y="1322388"/>
          <p14:tracePt t="100044" x="8197850" y="1312863"/>
          <p14:tracePt t="100061" x="8180388" y="1303338"/>
          <p14:tracePt t="100077" x="8161338" y="1285875"/>
          <p14:tracePt t="100095" x="8126413" y="1268413"/>
          <p14:tracePt t="100111" x="8108950" y="1258888"/>
          <p14:tracePt t="100127" x="8089900" y="1250950"/>
          <p14:tracePt t="100144" x="8064500" y="1250950"/>
          <p14:tracePt t="100161" x="8045450" y="1241425"/>
          <p14:tracePt t="100178" x="8027988" y="1241425"/>
          <p14:tracePt t="100194" x="8010525" y="1241425"/>
          <p14:tracePt t="100211" x="7983538" y="1241425"/>
          <p14:tracePt t="100227" x="7956550" y="1241425"/>
          <p14:tracePt t="100244" x="7947025" y="1241425"/>
          <p14:tracePt t="100262" x="7921625" y="1241425"/>
          <p14:tracePt t="100278" x="7912100" y="1241425"/>
          <p14:tracePt t="100295" x="7894638" y="1241425"/>
          <p14:tracePt t="100311" x="7875588" y="1241425"/>
          <p14:tracePt t="100328" x="7840663" y="1250950"/>
          <p14:tracePt t="100345" x="7796213" y="1268413"/>
          <p14:tracePt t="100361" x="7778750" y="1285875"/>
          <p14:tracePt t="100378" x="7742238" y="1295400"/>
          <p14:tracePt t="100394" x="7724775" y="1303338"/>
          <p14:tracePt t="100471" x="7715250" y="1303338"/>
          <p14:tracePt t="100487" x="7707313" y="1312863"/>
          <p14:tracePt t="100502" x="7688263" y="1322388"/>
          <p14:tracePt t="100516" x="7670800" y="1330325"/>
          <p14:tracePt t="100528" x="7661275" y="1347788"/>
          <p14:tracePt t="100558" x="7653338" y="1347788"/>
          <p14:tracePt t="100567" x="7653338" y="1357313"/>
          <p14:tracePt t="100579" x="7643813" y="1357313"/>
          <p14:tracePt t="100596" x="7635875" y="1374775"/>
          <p14:tracePt t="100611" x="7626350" y="1393825"/>
          <p14:tracePt t="100627" x="7616825" y="1401763"/>
          <p14:tracePt t="100644" x="7616825" y="1428750"/>
          <p14:tracePt t="100661" x="7616825" y="1438275"/>
          <p14:tracePt t="100677" x="7608888" y="1438275"/>
          <p14:tracePt t="100694" x="7608888" y="1446213"/>
          <p14:tracePt t="100729" x="7608888" y="1455738"/>
          <p14:tracePt t="100738" x="7608888" y="1465263"/>
          <p14:tracePt t="100748" x="7608888" y="1473200"/>
          <p14:tracePt t="100760" x="7608888" y="1500188"/>
          <p14:tracePt t="100777" x="7616825" y="1517650"/>
          <p14:tracePt t="100794" x="7635875" y="1536700"/>
          <p14:tracePt t="100810" x="7643813" y="1536700"/>
          <p14:tracePt t="100827" x="7661275" y="1554163"/>
          <p14:tracePt t="100844" x="7697788" y="1581150"/>
          <p14:tracePt t="100861" x="7715250" y="1598613"/>
          <p14:tracePt t="100877" x="7732713" y="1608138"/>
          <p14:tracePt t="100894" x="7759700" y="1616075"/>
          <p14:tracePt t="100910" x="7769225" y="1625600"/>
          <p14:tracePt t="100927" x="7786688" y="1643063"/>
          <p14:tracePt t="100944" x="7804150" y="1643063"/>
          <p14:tracePt t="100961" x="7831138" y="1652588"/>
          <p14:tracePt t="100977" x="7850188" y="1652588"/>
          <p14:tracePt t="100994" x="7858125" y="1652588"/>
          <p14:tracePt t="101010" x="7894638" y="1652588"/>
          <p14:tracePt t="101027" x="7902575" y="1652588"/>
          <p14:tracePt t="101044" x="7921625" y="1633538"/>
          <p14:tracePt t="101060" x="7929563" y="1625600"/>
          <p14:tracePt t="101077" x="7939088" y="1616075"/>
          <p14:tracePt t="101094" x="7947025" y="1616075"/>
          <p14:tracePt t="101110" x="7947025" y="1608138"/>
          <p14:tracePt t="111529" x="7956550" y="1608138"/>
          <p14:tracePt t="111543" x="7993063" y="1608138"/>
          <p14:tracePt t="111557" x="8018463" y="1633538"/>
          <p14:tracePt t="111565" x="8027988" y="1643063"/>
          <p14:tracePt t="111579" x="8037513" y="1670050"/>
          <p14:tracePt t="111595" x="8037513" y="1697038"/>
          <p14:tracePt t="111612" x="8045450" y="1724025"/>
          <p14:tracePt t="111628" x="8054975" y="1785938"/>
          <p14:tracePt t="111645" x="8081963" y="1866900"/>
          <p14:tracePt t="111662" x="8126413" y="1982788"/>
          <p14:tracePt t="111679" x="8153400" y="2081213"/>
          <p14:tracePt t="111695" x="8197850" y="2179638"/>
          <p14:tracePt t="111712" x="8224838" y="2251075"/>
          <p14:tracePt t="111728" x="8242300" y="2330450"/>
          <p14:tracePt t="111745" x="8269288" y="2384425"/>
          <p14:tracePt t="111762" x="8296275" y="2446338"/>
          <p14:tracePt t="111780" x="8313738" y="2482850"/>
          <p14:tracePt t="117931" x="8224838" y="2598738"/>
          <p14:tracePt t="117945" x="8072438" y="2714625"/>
          <p14:tracePt t="117964" x="7850188" y="2732088"/>
          <p14:tracePt t="117981" x="7840663" y="2706688"/>
          <p14:tracePt t="117997" x="7840663" y="2616200"/>
          <p14:tracePt t="118013" x="7840663" y="2536825"/>
          <p14:tracePt t="118029" x="7813675" y="2473325"/>
          <p14:tracePt t="118046" x="7786688" y="2446338"/>
          <p14:tracePt t="118063" x="7769225" y="2401888"/>
          <p14:tracePt t="118079" x="7759700" y="2384425"/>
          <p14:tracePt t="118096" x="7759700" y="2366963"/>
          <p14:tracePt t="118156" x="7759700" y="2357438"/>
          <p14:tracePt t="118172" x="7769225" y="2349500"/>
          <p14:tracePt t="118181" x="7786688" y="2312988"/>
          <p14:tracePt t="118196" x="7804150" y="2295525"/>
          <p14:tracePt t="118213" x="7813675" y="2278063"/>
          <p14:tracePt t="118353" x="7804150" y="2278063"/>
          <p14:tracePt t="118368" x="7796213" y="2278063"/>
          <p14:tracePt t="118385" x="7796213" y="2268538"/>
          <p14:tracePt t="118400" x="7796213" y="2241550"/>
          <p14:tracePt t="118413" x="7804150" y="2232025"/>
          <p14:tracePt t="118430" x="7850188" y="2187575"/>
          <p14:tracePt t="118446" x="7894638" y="2179638"/>
          <p14:tracePt t="118463" x="7912100" y="2170113"/>
          <p14:tracePt t="118479" x="7939088" y="2170113"/>
          <p14:tracePt t="118496" x="7947025" y="2170113"/>
          <p14:tracePt t="118540" x="7929563" y="2187575"/>
          <p14:tracePt t="118548" x="7921625" y="2197100"/>
          <p14:tracePt t="118565" x="7875588" y="2224088"/>
          <p14:tracePt t="118581" x="7840663" y="2251075"/>
          <p14:tracePt t="118597" x="7823200" y="2259013"/>
          <p14:tracePt t="118614" x="7796213" y="2259013"/>
          <p14:tracePt t="118659" x="7796213" y="2268538"/>
          <p14:tracePt t="118675" x="7813675" y="2278063"/>
          <p14:tracePt t="118690" x="7885113" y="2303463"/>
          <p14:tracePt t="118705" x="7966075" y="2303463"/>
          <p14:tracePt t="118721" x="7993063" y="2303463"/>
          <p14:tracePt t="118791" x="7956550" y="2303463"/>
          <p14:tracePt t="118809" x="7939088" y="2303463"/>
          <p14:tracePt t="118824" x="7939088" y="2312988"/>
          <p14:tracePt t="118892" x="7947025" y="2303463"/>
          <p14:tracePt t="118947" x="7947025" y="2286000"/>
          <p14:tracePt t="119049" x="7947025" y="2295525"/>
          <p14:tracePt t="119065" x="7939088" y="2295525"/>
          <p14:tracePt t="119080" x="7939088" y="2303463"/>
          <p14:tracePt t="119253" x="7929563" y="2303463"/>
          <p14:tracePt t="119293" x="7921625" y="2278063"/>
          <p14:tracePt t="119303" x="7921625" y="2268538"/>
          <p14:tracePt t="119313" x="7902575" y="2259013"/>
          <p14:tracePt t="119330" x="7885113" y="2224088"/>
          <p14:tracePt t="119347" x="7875588" y="2206625"/>
          <p14:tracePt t="119363" x="7858125" y="2197100"/>
          <p14:tracePt t="119380" x="7823200" y="2197100"/>
          <p14:tracePt t="119396" x="7796213" y="2197100"/>
          <p14:tracePt t="119413" x="7769225" y="2206625"/>
          <p14:tracePt t="119430" x="7751763" y="2224088"/>
          <p14:tracePt t="119446" x="7732713" y="2251075"/>
          <p14:tracePt t="119464" x="7707313" y="2278063"/>
          <p14:tracePt t="119479" x="7688263" y="2312988"/>
          <p14:tracePt t="119496" x="7661275" y="2374900"/>
          <p14:tracePt t="119513" x="7635875" y="2455863"/>
          <p14:tracePt t="119529" x="7608888" y="2544763"/>
          <p14:tracePt t="119546" x="7599363" y="2652713"/>
          <p14:tracePt t="119564" x="7581900" y="2813050"/>
          <p14:tracePt t="119580" x="7599363" y="2911475"/>
          <p14:tracePt t="119596" x="7643813" y="2992438"/>
          <p14:tracePt t="119612" x="7670800" y="3054350"/>
          <p14:tracePt t="119629" x="7688263" y="3081338"/>
          <p14:tracePt t="119646" x="7724775" y="3125788"/>
          <p14:tracePt t="119663" x="7786688" y="3143250"/>
          <p14:tracePt t="119679" x="7885113" y="3160713"/>
          <p14:tracePt t="119696" x="7956550" y="3160713"/>
          <p14:tracePt t="119713" x="8037513" y="3152775"/>
          <p14:tracePt t="119730" x="8089900" y="3125788"/>
          <p14:tracePt t="119746" x="8116888" y="3116263"/>
          <p14:tracePt t="119762" x="8180388" y="3089275"/>
          <p14:tracePt t="119779" x="8215313" y="3054350"/>
          <p14:tracePt t="119796" x="8251825" y="3000375"/>
          <p14:tracePt t="119813" x="8278813" y="2955925"/>
          <p14:tracePt t="119830" x="8304213" y="2849563"/>
          <p14:tracePt t="119846" x="8304213" y="2778125"/>
          <p14:tracePt t="119863" x="8296275" y="2697163"/>
          <p14:tracePt t="119879" x="8269288" y="2616200"/>
          <p14:tracePt t="119896" x="8242300" y="2527300"/>
          <p14:tracePt t="119913" x="8215313" y="2446338"/>
          <p14:tracePt t="119929" x="8188325" y="2366963"/>
          <p14:tracePt t="119946" x="8153400" y="2303463"/>
          <p14:tracePt t="119963" x="8116888" y="2241550"/>
          <p14:tracePt t="119980" x="8064500" y="2179638"/>
          <p14:tracePt t="119996" x="8037513" y="2160588"/>
          <p14:tracePt t="120013" x="8001000" y="2135188"/>
          <p14:tracePt t="120029" x="7947025" y="2108200"/>
          <p14:tracePt t="120046" x="7902575" y="2089150"/>
          <p14:tracePt t="120063" x="7840663" y="2063750"/>
          <p14:tracePt t="120079" x="7823200" y="2054225"/>
          <p14:tracePt t="120096" x="7759700" y="2054225"/>
          <p14:tracePt t="120113" x="7715250" y="2063750"/>
          <p14:tracePt t="120129" x="7680325" y="2089150"/>
          <p14:tracePt t="120146" x="7653338" y="2108200"/>
          <p14:tracePt t="120163" x="7616825" y="2143125"/>
          <p14:tracePt t="120179" x="7581900" y="2179638"/>
          <p14:tracePt t="120196" x="7554913" y="2241550"/>
          <p14:tracePt t="120213" x="7527925" y="2303463"/>
          <p14:tracePt t="120230" x="7493000" y="2420938"/>
          <p14:tracePt t="120246" x="7493000" y="2482850"/>
          <p14:tracePt t="120263" x="7493000" y="2563813"/>
          <p14:tracePt t="120279" x="7500938" y="2635250"/>
          <p14:tracePt t="120296" x="7537450" y="2751138"/>
          <p14:tracePt t="120312" x="7599363" y="2849563"/>
          <p14:tracePt t="120329" x="7653338" y="2946400"/>
          <p14:tracePt t="120346" x="7688263" y="3009900"/>
          <p14:tracePt t="120362" x="7742238" y="3089275"/>
          <p14:tracePt t="120379" x="7778750" y="3125788"/>
          <p14:tracePt t="120396" x="7823200" y="3143250"/>
          <p14:tracePt t="120413" x="7902575" y="3143250"/>
          <p14:tracePt t="120429" x="7974013" y="3143250"/>
          <p14:tracePt t="120446" x="8037513" y="3116263"/>
          <p14:tracePt t="120463" x="8072438" y="3108325"/>
          <p14:tracePt t="120479" x="8099425" y="3081338"/>
          <p14:tracePt t="120542" x="8089900" y="3098800"/>
          <p14:tracePt t="120550" x="8089900" y="3108325"/>
          <p14:tracePt t="120564" x="8081963" y="3108325"/>
          <p14:tracePt t="120584" x="8081963" y="3116263"/>
          <p14:tracePt t="120645" x="8081963" y="3108325"/>
          <p14:tracePt t="120661" x="8116888" y="3081338"/>
          <p14:tracePt t="120675" x="8135938" y="3081338"/>
          <p14:tracePt t="120688" x="8170863" y="3071813"/>
          <p14:tracePt t="120700" x="8207375" y="3054350"/>
          <p14:tracePt t="120713" x="8224838" y="3036888"/>
          <p14:tracePt t="120730" x="8259763" y="3009900"/>
          <p14:tracePt t="120746" x="8278813" y="2973388"/>
          <p14:tracePt t="120763" x="8296275" y="2955925"/>
          <p14:tracePt t="120780" x="8313738" y="2911475"/>
          <p14:tracePt t="120796" x="8340725" y="2830513"/>
          <p14:tracePt t="120813" x="8350250" y="2768600"/>
          <p14:tracePt t="120829" x="8358188" y="2724150"/>
          <p14:tracePt t="120846" x="8358188" y="2687638"/>
          <p14:tracePt t="120862" x="8358188" y="2660650"/>
          <p14:tracePt t="120879" x="8350250" y="2616200"/>
          <p14:tracePt t="120896" x="8350250" y="2571750"/>
          <p14:tracePt t="120913" x="8331200" y="2536825"/>
          <p14:tracePt t="120930" x="8313738" y="2500313"/>
          <p14:tracePt t="120946" x="8304213" y="2482850"/>
          <p14:tracePt t="120965" x="8286750" y="2455863"/>
          <p14:tracePt t="120981" x="8278813" y="2420938"/>
          <p14:tracePt t="120997" x="8259763" y="2401888"/>
          <p14:tracePt t="121013" x="8232775" y="2384425"/>
          <p14:tracePt t="121030" x="8215313" y="2349500"/>
          <p14:tracePt t="121047" x="8188325" y="2312988"/>
          <p14:tracePt t="121063" x="8170863" y="2295525"/>
          <p14:tracePt t="121080" x="8153400" y="2259013"/>
          <p14:tracePt t="121097" x="8116888" y="2241550"/>
          <p14:tracePt t="121114" x="8089900" y="2197100"/>
          <p14:tracePt t="121131" x="8054975" y="2179638"/>
          <p14:tracePt t="121147" x="8037513" y="2160588"/>
          <p14:tracePt t="121163" x="8010525" y="2143125"/>
          <p14:tracePt t="121180" x="7993063" y="2125663"/>
          <p14:tracePt t="121196" x="7966075" y="2116138"/>
          <p14:tracePt t="121213" x="7929563" y="2116138"/>
          <p14:tracePt t="121231" x="7902575" y="2108200"/>
          <p14:tracePt t="121246" x="7875588" y="2098675"/>
          <p14:tracePt t="121263" x="7858125" y="2098675"/>
          <p14:tracePt t="121280" x="7840663" y="2098675"/>
          <p14:tracePt t="121296" x="7823200" y="2098675"/>
          <p14:tracePt t="121313" x="7796213" y="2116138"/>
          <p14:tracePt t="121329" x="7778750" y="2116138"/>
          <p14:tracePt t="121346" x="7759700" y="2125663"/>
          <p14:tracePt t="121363" x="7732713" y="2152650"/>
          <p14:tracePt t="121380" x="7707313" y="2179638"/>
          <p14:tracePt t="121396" x="7688263" y="2197100"/>
          <p14:tracePt t="121413" x="7661275" y="2224088"/>
          <p14:tracePt t="121429" x="7643813" y="2251075"/>
          <p14:tracePt t="121446" x="7626350" y="2268538"/>
          <p14:tracePt t="121465" x="7599363" y="2303463"/>
          <p14:tracePt t="121481" x="7581900" y="2357438"/>
          <p14:tracePt t="121497" x="7554913" y="2428875"/>
          <p14:tracePt t="121514" x="7545388" y="2473325"/>
          <p14:tracePt t="121530" x="7518400" y="2517775"/>
          <p14:tracePt t="121546" x="7510463" y="2544763"/>
          <p14:tracePt t="121563" x="7510463" y="2563813"/>
          <p14:tracePt t="121579" x="7510463" y="2581275"/>
          <p14:tracePt t="121596" x="7510463" y="2616200"/>
          <p14:tracePt t="121613" x="7510463" y="2643188"/>
          <p14:tracePt t="121630" x="7510463" y="2687638"/>
          <p14:tracePt t="121646" x="7510463" y="2759075"/>
          <p14:tracePt t="121663" x="7510463" y="2795588"/>
          <p14:tracePt t="121679" x="7527925" y="2813050"/>
          <p14:tracePt t="121696" x="7554913" y="2849563"/>
          <p14:tracePt t="121713" x="7572375" y="2867025"/>
          <p14:tracePt t="121730" x="7589838" y="2884488"/>
          <p14:tracePt t="121746" x="7635875" y="2921000"/>
          <p14:tracePt t="121763" x="7680325" y="2938463"/>
          <p14:tracePt t="121780" x="7724775" y="2955925"/>
          <p14:tracePt t="121796" x="7759700" y="2965450"/>
          <p14:tracePt t="121813" x="7786688" y="2973388"/>
          <p14:tracePt t="121830" x="7804150" y="2992438"/>
          <p14:tracePt t="121846" x="7840663" y="2992438"/>
          <p14:tracePt t="121863" x="7894638" y="2992438"/>
          <p14:tracePt t="121880" x="7956550" y="2992438"/>
          <p14:tracePt t="121896" x="7983538" y="2992438"/>
          <p14:tracePt t="121913" x="8001000" y="2992438"/>
          <p14:tracePt t="121930" x="8027988" y="3000375"/>
          <p14:tracePt t="121946" x="8054975" y="3000375"/>
          <p14:tracePt t="121964" x="8072438" y="3000375"/>
          <p14:tracePt t="121980" x="8099425" y="2982913"/>
          <p14:tracePt t="121996" x="8116888" y="2965450"/>
          <p14:tracePt t="122013" x="8143875" y="2938463"/>
          <p14:tracePt t="122030" x="8170863" y="2911475"/>
          <p14:tracePt t="122046" x="8188325" y="2894013"/>
          <p14:tracePt t="122063" x="8207375" y="2874963"/>
          <p14:tracePt t="122079" x="8232775" y="2857500"/>
          <p14:tracePt t="122096" x="8251825" y="2830513"/>
          <p14:tracePt t="122113" x="8269288" y="2803525"/>
          <p14:tracePt t="122130" x="8304213" y="2732088"/>
          <p14:tracePt t="122146" x="8313738" y="2679700"/>
          <p14:tracePt t="122164" x="8313738" y="2625725"/>
          <p14:tracePt t="122180" x="8313738" y="2563813"/>
          <p14:tracePt t="122197" x="8304213" y="2482850"/>
          <p14:tracePt t="122213" x="8286750" y="2401888"/>
          <p14:tracePt t="122230" x="8259763" y="2339975"/>
          <p14:tracePt t="122246" x="8242300" y="2303463"/>
          <p14:tracePt t="122263" x="8207375" y="2251075"/>
          <p14:tracePt t="122280" x="8188325" y="2214563"/>
          <p14:tracePt t="122297" x="8143875" y="2170113"/>
          <p14:tracePt t="122313" x="8116888" y="2143125"/>
          <p14:tracePt t="122330" x="8099425" y="2125663"/>
          <p14:tracePt t="122346" x="8064500" y="2089150"/>
          <p14:tracePt t="122363" x="8027988" y="2071688"/>
          <p14:tracePt t="122380" x="7956550" y="2036763"/>
          <p14:tracePt t="122396" x="7921625" y="2027238"/>
          <p14:tracePt t="122413" x="7858125" y="2027238"/>
          <p14:tracePt t="122430" x="7796213" y="2027238"/>
          <p14:tracePt t="122447" x="7732713" y="2054225"/>
          <p14:tracePt t="122464" x="7697788" y="2071688"/>
          <p14:tracePt t="122480" x="7680325" y="2098675"/>
          <p14:tracePt t="122497" x="7635875" y="2116138"/>
          <p14:tracePt t="122513" x="7616825" y="2143125"/>
          <p14:tracePt t="122531" x="7581900" y="2170113"/>
          <p14:tracePt t="122546" x="7564438" y="2187575"/>
          <p14:tracePt t="122563" x="7545388" y="2214563"/>
          <p14:tracePt t="122580" x="7527925" y="2232025"/>
          <p14:tracePt t="122597" x="7518400" y="2251075"/>
          <p14:tracePt t="122613" x="7510463" y="2268538"/>
          <p14:tracePt t="122630" x="7493000" y="2339975"/>
          <p14:tracePt t="122646" x="7466013" y="2393950"/>
          <p14:tracePt t="122663" x="7466013" y="2438400"/>
          <p14:tracePt t="122680" x="7446963" y="2509838"/>
          <p14:tracePt t="122696" x="7446963" y="2571750"/>
          <p14:tracePt t="122713" x="7446963" y="2608263"/>
          <p14:tracePt t="122730" x="7466013" y="2643188"/>
          <p14:tracePt t="122746" x="7483475" y="2670175"/>
          <p14:tracePt t="122763" x="7510463" y="2732088"/>
          <p14:tracePt t="122781" x="7564438" y="2857500"/>
          <p14:tracePt t="122796" x="7616825" y="2901950"/>
          <p14:tracePt t="122813" x="7661275" y="2928938"/>
          <p14:tracePt t="122830" x="7680325" y="2946400"/>
          <p14:tracePt t="122846" x="7707313" y="2982913"/>
          <p14:tracePt t="122863" x="7724775" y="3000375"/>
          <p14:tracePt t="122880" x="7742238" y="3027363"/>
          <p14:tracePt t="122896" x="7796213" y="3054350"/>
          <p14:tracePt t="122913" x="7875588" y="3071813"/>
          <p14:tracePt t="122930" x="7939088" y="3063875"/>
          <p14:tracePt t="122946" x="7974013" y="3044825"/>
          <p14:tracePt t="122963" x="7993063" y="3044825"/>
          <p14:tracePt t="123015" x="7983538" y="3054350"/>
          <p14:tracePt t="123022" x="7974013" y="3071813"/>
          <p14:tracePt t="123031" x="7966075" y="3089275"/>
          <p14:tracePt t="123046" x="7947025" y="3108325"/>
          <p14:tracePt t="123063" x="7947025" y="3125788"/>
          <p14:tracePt t="123109" x="7956550" y="3125788"/>
          <p14:tracePt t="123124" x="7974013" y="3116263"/>
          <p14:tracePt t="123132" x="8001000" y="3116263"/>
          <p14:tracePt t="123147" x="8018463" y="3116263"/>
          <p14:tracePt t="123163" x="8027988" y="3116263"/>
          <p14:tracePt t="123180" x="8027988" y="3108325"/>
          <p14:tracePt t="123196" x="8045450" y="3071813"/>
          <p14:tracePt t="123213" x="8045450" y="3027363"/>
          <p14:tracePt t="123230" x="8045450" y="2992438"/>
          <p14:tracePt t="123246" x="8045450" y="2946400"/>
          <p14:tracePt t="123263" x="8018463" y="2901950"/>
          <p14:tracePt t="123280" x="7956550" y="2874963"/>
          <p14:tracePt t="123297" x="7858125" y="2849563"/>
          <p14:tracePt t="123313" x="7778750" y="2849563"/>
          <p14:tracePt t="123330" x="7715250" y="2874963"/>
          <p14:tracePt t="123346" x="7670800" y="2901950"/>
          <p14:tracePt t="123363" x="7626350" y="2946400"/>
          <p14:tracePt t="123380" x="7589838" y="3000375"/>
          <p14:tracePt t="123397" x="7554913" y="3081338"/>
          <p14:tracePt t="123413" x="7510463" y="3214688"/>
          <p14:tracePt t="123430" x="7483475" y="3322638"/>
          <p14:tracePt t="123446" x="7456488" y="3438525"/>
          <p14:tracePt t="123463" x="7429500" y="3589338"/>
          <p14:tracePt t="123480" x="7429500" y="3679825"/>
          <p14:tracePt t="123496" x="7429500" y="3759200"/>
          <p14:tracePt t="123513" x="7439025" y="3795713"/>
          <p14:tracePt t="123530" x="7493000" y="3822700"/>
          <p14:tracePt t="123547" x="7527925" y="3830638"/>
          <p14:tracePt t="123563" x="7572375" y="3830638"/>
          <p14:tracePt t="123580" x="7635875" y="3830638"/>
          <p14:tracePt t="123596" x="7715250" y="3830638"/>
          <p14:tracePt t="123613" x="7759700" y="3849688"/>
          <p14:tracePt t="123630" x="7778750" y="3849688"/>
          <p14:tracePt t="123646" x="7796213" y="3857625"/>
          <p14:tracePt t="123736" x="7786688" y="3867150"/>
          <p14:tracePt t="123749" x="7778750" y="3876675"/>
          <p14:tracePt t="123767" x="7751763" y="3948113"/>
          <p14:tracePt t="123781" x="7751763" y="3983038"/>
          <p14:tracePt t="123797" x="7769225" y="4019550"/>
          <p14:tracePt t="123814" x="7786688" y="4037013"/>
          <p14:tracePt t="123830" x="7813675" y="4037013"/>
          <p14:tracePt t="123847" x="7850188" y="4037013"/>
          <p14:tracePt t="123863" x="7902575" y="4010025"/>
          <p14:tracePt t="123880" x="7929563" y="3983038"/>
          <p14:tracePt t="123897" x="7956550" y="3965575"/>
          <p14:tracePt t="123913" x="7966075" y="3929063"/>
          <p14:tracePt t="123930" x="7966075" y="3911600"/>
          <p14:tracePt t="123946" x="7966075" y="3867150"/>
          <p14:tracePt t="123963" x="7939088" y="3849688"/>
          <p14:tracePt t="123980" x="7921625" y="3849688"/>
          <p14:tracePt t="123997" x="7894638" y="3849688"/>
          <p14:tracePt t="124014" x="7867650" y="3849688"/>
          <p14:tracePt t="124032" x="7831138" y="3884613"/>
          <p14:tracePt t="124047" x="7804150" y="3911600"/>
          <p14:tracePt t="124064" x="7786688" y="3948113"/>
          <p14:tracePt t="124080" x="7778750" y="3992563"/>
          <p14:tracePt t="124097" x="7759700" y="4081463"/>
          <p14:tracePt t="124113" x="7759700" y="4179888"/>
          <p14:tracePt t="124130" x="7751763" y="4268788"/>
          <p14:tracePt t="124147" x="7751763" y="4357688"/>
          <p14:tracePt t="124164" x="7778750" y="4438650"/>
          <p14:tracePt t="124166" x="7786688" y="4473575"/>
          <p14:tracePt t="124182" x="7813675" y="4554538"/>
          <p14:tracePt t="124197" x="7840663" y="4635500"/>
          <p14:tracePt t="124214" x="7885113" y="4714875"/>
          <p14:tracePt t="124230" x="7921625" y="4795838"/>
          <p14:tracePt t="124247" x="7947025" y="4857750"/>
          <p14:tracePt t="124264" x="7974013" y="4894263"/>
          <p14:tracePt t="124282" x="8072438" y="4938713"/>
          <p14:tracePt t="124298" x="8135938" y="4956175"/>
          <p14:tracePt t="124313" x="8207375" y="4948238"/>
          <p14:tracePt t="124330" x="8269288" y="4921250"/>
          <p14:tracePt t="124347" x="8350250" y="4902200"/>
          <p14:tracePt t="124363" x="8385175" y="4876800"/>
          <p14:tracePt t="124380" x="8402638" y="4857750"/>
          <p14:tracePt t="124397" x="8429625" y="4830763"/>
          <p14:tracePt t="124413" x="8447088" y="4786313"/>
          <p14:tracePt t="124430" x="8456613" y="4741863"/>
          <p14:tracePt t="124447" x="8474075" y="4687888"/>
          <p14:tracePt t="124463" x="8474075" y="4643438"/>
          <p14:tracePt t="124480" x="8474075" y="4616450"/>
          <p14:tracePt t="124496" x="8474075" y="4598988"/>
          <p14:tracePt t="124513" x="8466138" y="4581525"/>
          <p14:tracePt t="124530" x="8447088" y="4581525"/>
          <p14:tracePt t="124547" x="8429625" y="4564063"/>
          <p14:tracePt t="124564" x="8429625" y="4545013"/>
          <p14:tracePt t="124604" x="8421688" y="4545013"/>
          <p14:tracePt t="124706" x="8421688" y="4537075"/>
          <p14:tracePt t="124721" x="8402638" y="4519613"/>
          <p14:tracePt t="124736" x="8385175" y="4448175"/>
          <p14:tracePt t="124750" x="8385175" y="4394200"/>
          <p14:tracePt t="124764" x="8375650" y="4286250"/>
          <p14:tracePt t="124782" x="8340725" y="4108450"/>
          <p14:tracePt t="124798" x="8304213" y="3911600"/>
          <p14:tracePt t="124814" x="8278813" y="3589338"/>
          <p14:tracePt t="124830" x="8242300" y="3394075"/>
          <p14:tracePt t="124847" x="8215313" y="3278188"/>
          <p14:tracePt t="124863" x="8188325" y="3187700"/>
          <p14:tracePt t="124880" x="8161338" y="3071813"/>
          <p14:tracePt t="124897" x="8135938" y="2982913"/>
          <p14:tracePt t="124913" x="8108950" y="2884488"/>
          <p14:tracePt t="124930" x="8081963" y="2803525"/>
          <p14:tracePt t="124947" x="8045450" y="2724150"/>
          <p14:tracePt t="124964" x="8018463" y="2679700"/>
          <p14:tracePt t="124980" x="8010525" y="2616200"/>
          <p14:tracePt t="124997" x="7993063" y="2536825"/>
          <p14:tracePt t="125013" x="7966075" y="2455863"/>
          <p14:tracePt t="125030" x="7956550" y="2393950"/>
          <p14:tracePt t="125047" x="7929563" y="2349500"/>
          <p14:tracePt t="125063" x="7921625" y="2312988"/>
          <p14:tracePt t="125080" x="7912100" y="2214563"/>
          <p14:tracePt t="125097" x="7885113" y="2152650"/>
          <p14:tracePt t="125113" x="7858125" y="2071688"/>
          <p14:tracePt t="125130" x="7840663" y="2017713"/>
          <p14:tracePt t="125147" x="7823200" y="1992313"/>
          <p14:tracePt t="125163" x="7813675" y="1973263"/>
          <p14:tracePt t="125165" x="7813675" y="1955800"/>
          <p14:tracePt t="125180" x="7804150" y="1955800"/>
          <p14:tracePt t="125221" x="7796213" y="1965325"/>
          <p14:tracePt t="125237" x="7786688" y="1982788"/>
          <p14:tracePt t="125246" x="7778750" y="1992313"/>
          <p14:tracePt t="125264" x="7759700" y="2017713"/>
          <p14:tracePt t="125281" x="7751763" y="2036763"/>
          <p14:tracePt t="125299" x="7751763" y="2054225"/>
          <p14:tracePt t="125313" x="7751763" y="2071688"/>
          <p14:tracePt t="125331" x="7796213" y="2098675"/>
          <p14:tracePt t="125349" x="7858125" y="2108200"/>
          <p14:tracePt t="125364" x="7912100" y="2108200"/>
          <p14:tracePt t="125380" x="7939088" y="2116138"/>
          <p14:tracePt t="125397" x="7947025" y="2116138"/>
          <p14:tracePt t="125463" x="7947025" y="2125663"/>
          <p14:tracePt t="125471" x="7939088" y="2143125"/>
          <p14:tracePt t="125480" x="7929563" y="2143125"/>
          <p14:tracePt t="125496" x="7929563" y="2152650"/>
          <p14:tracePt t="125575" x="7929563" y="2160588"/>
          <p14:tracePt t="125604" x="7929563" y="2170113"/>
          <p14:tracePt t="125619" x="7921625" y="2187575"/>
          <p14:tracePt t="125632" x="7912100" y="2197100"/>
          <p14:tracePt t="125647" x="7885113" y="2224088"/>
          <p14:tracePt t="125664" x="7867650" y="2241550"/>
          <p14:tracePt t="125680" x="7850188" y="2251075"/>
          <p14:tracePt t="125730" x="7858125" y="2241550"/>
          <p14:tracePt t="125739" x="7867650" y="2232025"/>
          <p14:tracePt t="125748" x="7875588" y="2224088"/>
          <p14:tracePt t="125764" x="7902575" y="2206625"/>
          <p14:tracePt t="125781" x="7912100" y="2197100"/>
          <p14:tracePt t="125870" x="7912100" y="2214563"/>
          <p14:tracePt t="125886" x="7902575" y="2232025"/>
          <p14:tracePt t="125902" x="7885113" y="2241550"/>
          <p14:tracePt t="125914" x="7875588" y="2241550"/>
          <p14:tracePt t="125930" x="7875588" y="2251075"/>
          <p14:tracePt t="125964" x="7894638" y="2241550"/>
          <p14:tracePt t="125971" x="7902575" y="2232025"/>
          <p14:tracePt t="125980" x="7912100" y="2224088"/>
          <p14:tracePt t="125997" x="7929563" y="2224088"/>
          <p14:tracePt t="126013" x="7939088" y="2224088"/>
          <p14:tracePt t="126049" x="7939088" y="2232025"/>
          <p14:tracePt t="126064" x="7929563" y="2241550"/>
          <p14:tracePt t="126081" x="7912100" y="2259013"/>
          <p14:tracePt t="126247" x="7912100" y="2268538"/>
          <p14:tracePt t="126263" x="7912100" y="2303463"/>
          <p14:tracePt t="126279" x="7894638" y="2374900"/>
          <p14:tracePt t="126297" x="7867650" y="2455863"/>
          <p14:tracePt t="126314" x="7823200" y="2554288"/>
          <p14:tracePt t="126316" x="7813675" y="2608263"/>
          <p14:tracePt t="126332" x="7786688" y="2706688"/>
          <p14:tracePt t="126348" x="7759700" y="2778125"/>
          <p14:tracePt t="126364" x="7751763" y="2830513"/>
          <p14:tracePt t="126381" x="7751763" y="2857500"/>
          <p14:tracePt t="126397" x="7751763" y="2867025"/>
          <p14:tracePt t="126413" x="7751763" y="2894013"/>
          <p14:tracePt t="126430" x="7751763" y="2911475"/>
          <p14:tracePt t="126447" x="7751763" y="2928938"/>
          <p14:tracePt t="126464" x="7751763" y="2938463"/>
          <p14:tracePt t="126487" x="7759700" y="2928938"/>
          <p14:tracePt t="126497" x="7769225" y="2928938"/>
          <p14:tracePt t="126514" x="7786688" y="2911475"/>
          <p14:tracePt t="126530" x="7813675" y="2911475"/>
          <p14:tracePt t="126547" x="7831138" y="2911475"/>
          <p14:tracePt t="126563" x="7840663" y="2911475"/>
          <p14:tracePt t="126597" x="7840663" y="2921000"/>
          <p14:tracePt t="126614" x="7813675" y="2955925"/>
          <p14:tracePt t="126630" x="7796213" y="2973388"/>
          <p14:tracePt t="126647" x="7786688" y="2992438"/>
          <p14:tracePt t="126664" x="7778750" y="2992438"/>
          <p14:tracePt t="126724" x="7786688" y="2992438"/>
          <p14:tracePt t="126738" x="7804150" y="2992438"/>
          <p14:tracePt t="126751" x="7823200" y="3000375"/>
          <p14:tracePt t="126765" x="7840663" y="3017838"/>
          <p14:tracePt t="126781" x="7850188" y="3017838"/>
          <p14:tracePt t="126798" x="7850188" y="3027363"/>
          <p14:tracePt t="126816" x="7850188" y="3036888"/>
          <p14:tracePt t="126830" x="7850188" y="3044825"/>
          <p14:tracePt t="126847" x="7840663" y="3054350"/>
          <p14:tracePt t="127027" x="7831138" y="3063875"/>
          <p14:tracePt t="127035" x="7813675" y="3071813"/>
          <p14:tracePt t="127047" x="7813675" y="3089275"/>
          <p14:tracePt t="127137" x="7813675" y="3081338"/>
          <p14:tracePt t="127161" x="7823200" y="3081338"/>
          <p14:tracePt t="127183" x="7823200" y="3071813"/>
          <p14:tracePt t="127247" x="7823200" y="3098800"/>
          <p14:tracePt t="127257" x="7823200" y="3116263"/>
          <p14:tracePt t="127270" x="7813675" y="3179763"/>
          <p14:tracePt t="127283" x="7813675" y="3224213"/>
          <p14:tracePt t="127297" x="7804150" y="3313113"/>
          <p14:tracePt t="127314" x="7804150" y="3402013"/>
          <p14:tracePt t="127330" x="7831138" y="3455988"/>
          <p14:tracePt t="127347" x="7850188" y="3492500"/>
          <p14:tracePt t="127364" x="7885113" y="3517900"/>
          <p14:tracePt t="127380" x="7885113" y="3527425"/>
          <p14:tracePt t="127397" x="7885113" y="3554413"/>
          <p14:tracePt t="127414" x="7885113" y="3571875"/>
          <p14:tracePt t="127430" x="7885113" y="3589338"/>
          <p14:tracePt t="127447" x="7885113" y="3598863"/>
          <p14:tracePt t="127463" x="7875588" y="3625850"/>
          <p14:tracePt t="127480" x="7875588" y="3635375"/>
          <p14:tracePt t="127514" x="7858125" y="3635375"/>
          <p14:tracePt t="127536" x="7850188" y="3643313"/>
          <p14:tracePt t="127552" x="7840663" y="3652838"/>
          <p14:tracePt t="127565" x="7823200" y="3670300"/>
          <p14:tracePt t="127581" x="7786688" y="3706813"/>
          <p14:tracePt t="127597" x="7759700" y="3759200"/>
          <p14:tracePt t="127614" x="7742238" y="3786188"/>
          <p14:tracePt t="127630" x="7742238" y="3805238"/>
          <p14:tracePt t="127647" x="7751763" y="3813175"/>
          <p14:tracePt t="127664" x="7796213" y="3813175"/>
          <p14:tracePt t="127680" x="7831138" y="3805238"/>
          <p14:tracePt t="127697" x="7867650" y="3795713"/>
          <p14:tracePt t="127714" x="7885113" y="3795713"/>
          <p14:tracePt t="127730" x="7894638" y="3795713"/>
          <p14:tracePt t="127771" x="7894638" y="3805238"/>
          <p14:tracePt t="127779" x="7894638" y="3813175"/>
          <p14:tracePt t="127786" x="7894638" y="3822700"/>
          <p14:tracePt t="127797" x="7885113" y="3830638"/>
          <p14:tracePt t="127814" x="7875588" y="3857625"/>
          <p14:tracePt t="127830" x="7858125" y="3867150"/>
          <p14:tracePt t="127913" x="7858125" y="3876675"/>
          <p14:tracePt t="127929" x="7867650" y="3884613"/>
          <p14:tracePt t="127942" x="7875588" y="3894138"/>
          <p14:tracePt t="127982" x="7875588" y="3902075"/>
          <p14:tracePt t="127998" x="7875588" y="3921125"/>
          <p14:tracePt t="128123" x="7875588" y="3911600"/>
          <p14:tracePt t="128194" x="7875588" y="3921125"/>
          <p14:tracePt t="128210" x="7858125" y="3921125"/>
          <p14:tracePt t="128255" x="7867650" y="3911600"/>
          <p14:tracePt t="128271" x="7867650" y="3902075"/>
          <p14:tracePt t="128287" x="7867650" y="3894138"/>
          <p14:tracePt t="128335" x="7875588" y="3894138"/>
          <p14:tracePt t="128396" x="7858125" y="3894138"/>
          <p14:tracePt t="128411" x="7850188" y="3894138"/>
          <p14:tracePt t="128426" x="7840663" y="3894138"/>
          <p14:tracePt t="128453" x="7831138" y="3884613"/>
          <p14:tracePt t="128477" x="7831138" y="3876675"/>
          <p14:tracePt t="128781" x="7823200" y="3876675"/>
          <p14:tracePt t="128797" x="7804150" y="3894138"/>
          <p14:tracePt t="129141" x="7786688" y="3876675"/>
          <p14:tracePt t="129159" x="7759700" y="3795713"/>
          <p14:tracePt t="129172" x="7732713" y="3697288"/>
          <p14:tracePt t="129181" x="7724775" y="3643313"/>
          <p14:tracePt t="129197" x="7697788" y="3554413"/>
          <p14:tracePt t="129214" x="7670800" y="3473450"/>
          <p14:tracePt t="129230" x="7670800" y="3411538"/>
          <p14:tracePt t="129247" x="7670800" y="3394075"/>
          <p14:tracePt t="129264" x="7661275" y="3367088"/>
          <p14:tracePt t="129281" x="7653338" y="3340100"/>
          <p14:tracePt t="129297" x="7643813" y="3303588"/>
          <p14:tracePt t="129314" x="7626350" y="3286125"/>
          <p14:tracePt t="129331" x="7599363" y="3278188"/>
          <p14:tracePt t="129347" x="7537450" y="3251200"/>
          <p14:tracePt t="129364" x="7500938" y="3232150"/>
          <p14:tracePt t="129380" x="7493000" y="3197225"/>
          <p14:tracePt t="129398" x="7493000" y="3170238"/>
          <p14:tracePt t="129414" x="7493000" y="3160713"/>
          <p14:tracePt t="129509" x="7493000" y="3143250"/>
          <p14:tracePt t="129524" x="7510463" y="3143250"/>
          <p14:tracePt t="129541" x="7527925" y="3135313"/>
          <p14:tracePt t="129555" x="7554913" y="3135313"/>
          <p14:tracePt t="129570" x="7564438" y="3135313"/>
          <p14:tracePt t="129594" x="7572375" y="3135313"/>
          <p14:tracePt t="129604" x="7599363" y="3206750"/>
          <p14:tracePt t="129614" x="7608888" y="3259138"/>
          <p14:tracePt t="129630" x="7653338" y="3375025"/>
          <p14:tracePt t="129648" x="7697788" y="3509963"/>
          <p14:tracePt t="129664" x="7724775" y="3571875"/>
          <p14:tracePt t="129681" x="7742238" y="3608388"/>
          <p14:tracePt t="129698" x="7759700" y="3635375"/>
          <p14:tracePt t="129715" x="7786688" y="3662363"/>
          <p14:tracePt t="129731" x="7831138" y="3679825"/>
          <p14:tracePt t="129747" x="7867650" y="3679825"/>
          <p14:tracePt t="129764" x="7912100" y="3679825"/>
          <p14:tracePt t="129782" x="7939088" y="3679825"/>
          <p14:tracePt t="129798" x="7956550" y="3679825"/>
          <p14:tracePt t="129814" x="7983538" y="3679825"/>
          <p14:tracePt t="129830" x="8001000" y="3679825"/>
          <p14:tracePt t="129847" x="8027988" y="3679825"/>
          <p14:tracePt t="129864" x="8064500" y="3670300"/>
          <p14:tracePt t="129881" x="8081963" y="3670300"/>
          <p14:tracePt t="129897" x="8108950" y="3670300"/>
          <p14:tracePt t="129914" x="8126413" y="3662363"/>
          <p14:tracePt t="129930" x="8143875" y="3662363"/>
          <p14:tracePt t="129947" x="8153400" y="3662363"/>
          <p14:tracePt t="129964" x="8161338" y="3662363"/>
          <p14:tracePt t="129981" x="8180388" y="3652838"/>
          <p14:tracePt t="129997" x="8188325" y="3652838"/>
          <p14:tracePt t="130014" x="8197850" y="3625850"/>
          <p14:tracePt t="130031" x="8215313" y="3608388"/>
          <p14:tracePt t="130049" x="8251825" y="3563938"/>
          <p14:tracePt t="130064" x="8269288" y="3544888"/>
          <p14:tracePt t="130081" x="8286750" y="3527425"/>
          <p14:tracePt t="130098" x="8304213" y="3500438"/>
          <p14:tracePt t="130114" x="8331200" y="3482975"/>
          <p14:tracePt t="130131" x="8350250" y="3465513"/>
          <p14:tracePt t="130148" x="8367713" y="3446463"/>
          <p14:tracePt t="130165" x="8402638" y="3429000"/>
          <p14:tracePt t="130181" x="8421688" y="3421063"/>
          <p14:tracePt t="130198" x="8439150" y="3421063"/>
          <p14:tracePt t="130214" x="8447088" y="3421063"/>
          <p14:tracePt t="130231" x="8466138" y="3421063"/>
          <p14:tracePt t="130251" x="8466138" y="3411538"/>
          <p14:tracePt t="130636" x="8466138" y="3402013"/>
          <p14:tracePt t="130652" x="8466138" y="3367088"/>
          <p14:tracePt t="130668" x="8456613" y="3349625"/>
          <p14:tracePt t="130684" x="8456613" y="3330575"/>
          <p14:tracePt t="130698" x="8456613" y="3313113"/>
          <p14:tracePt t="130715" x="8447088" y="3286125"/>
          <p14:tracePt t="130731" x="8439150" y="3268663"/>
          <p14:tracePt t="130748" x="8429625" y="3232150"/>
          <p14:tracePt t="130764" x="8421688" y="3206750"/>
          <p14:tracePt t="130782" x="8394700" y="3160713"/>
          <p14:tracePt t="130799" x="8385175" y="3143250"/>
          <p14:tracePt t="130814" x="8385175" y="3125788"/>
          <p14:tracePt t="130848" x="8385175" y="3108325"/>
          <p14:tracePt t="130954" x="8375650" y="3108325"/>
          <p14:tracePt t="130978" x="8375650" y="3098800"/>
          <p14:tracePt t="130986" x="8367713" y="3081338"/>
          <p14:tracePt t="130997" x="8350250" y="3036888"/>
          <p14:tracePt t="131014" x="8323263" y="2946400"/>
          <p14:tracePt t="131031" x="8296275" y="2813050"/>
          <p14:tracePt t="131048" x="8251825" y="2554288"/>
          <p14:tracePt t="131064" x="8224838" y="2428875"/>
          <p14:tracePt t="131080" x="8188325" y="2312988"/>
          <p14:tracePt t="131097" x="8170863" y="2232025"/>
          <p14:tracePt t="131114" x="8153400" y="2170113"/>
          <p14:tracePt t="131131" x="8143875" y="2098675"/>
          <p14:tracePt t="131147" x="8116888" y="2017713"/>
          <p14:tracePt t="131164" x="8089900" y="1938338"/>
          <p14:tracePt t="131166" x="8089900" y="1920875"/>
          <p14:tracePt t="131181" x="8081963" y="1893888"/>
          <p14:tracePt t="131198" x="8054975" y="1776413"/>
          <p14:tracePt t="131215" x="8037513" y="1697038"/>
          <p14:tracePt t="131231" x="8037513" y="1608138"/>
          <p14:tracePt t="131247" x="8037513" y="1527175"/>
          <p14:tracePt t="131264" x="8010525" y="1438275"/>
          <p14:tracePt t="131281" x="8001000" y="1357313"/>
          <p14:tracePt t="131297" x="7974013" y="1276350"/>
          <p14:tracePt t="131314" x="7947025" y="1160463"/>
          <p14:tracePt t="131331" x="7929563" y="1089025"/>
          <p14:tracePt t="131348" x="7921625" y="1009650"/>
          <p14:tracePt t="131364" x="7921625" y="973138"/>
          <p14:tracePt t="131381" x="7912100" y="955675"/>
          <p14:tracePt t="131398" x="7912100" y="946150"/>
          <p14:tracePt t="131567" x="7902575" y="946150"/>
          <p14:tracePt t="131582" x="7875588" y="955675"/>
          <p14:tracePt t="131599" x="7867650" y="973138"/>
          <p14:tracePt t="131614" x="7850188" y="1000125"/>
          <p14:tracePt t="131631" x="7831138" y="1017588"/>
          <p14:tracePt t="131648" x="7804150" y="1027113"/>
          <p14:tracePt t="131664" x="7804150" y="1044575"/>
          <p14:tracePt t="131666" x="7796213" y="1044575"/>
          <p14:tracePt t="131681" x="7796213" y="1062038"/>
          <p14:tracePt t="131699" x="7786688" y="1081088"/>
          <p14:tracePt t="131714" x="7778750" y="1098550"/>
          <p14:tracePt t="131731" x="7759700" y="1133475"/>
          <p14:tracePt t="131748" x="7732713" y="1152525"/>
          <p14:tracePt t="131764" x="7724775" y="1169988"/>
          <p14:tracePt t="131781" x="7715250" y="1196975"/>
          <p14:tracePt t="131798" x="7707313" y="1214438"/>
          <p14:tracePt t="131814" x="7707313" y="1231900"/>
          <p14:tracePt t="131831" x="7697788" y="1250950"/>
          <p14:tracePt t="131848" x="7697788" y="1268413"/>
          <p14:tracePt t="131864" x="7688263" y="1285875"/>
          <p14:tracePt t="131881" x="7670800" y="1295400"/>
          <p14:tracePt t="131898" x="7670800" y="1312863"/>
          <p14:tracePt t="131914" x="7661275" y="1347788"/>
          <p14:tracePt t="131931" x="7661275" y="1374775"/>
          <p14:tracePt t="131948" x="7661275" y="1438275"/>
          <p14:tracePt t="131966" x="7661275" y="1446213"/>
          <p14:tracePt t="131981" x="7661275" y="1455738"/>
          <p14:tracePt t="132003" x="7661275" y="1465263"/>
          <p14:tracePt t="132015" x="7670800" y="1465263"/>
          <p14:tracePt t="132032" x="7688263" y="1490663"/>
          <p14:tracePt t="132048" x="7707313" y="1500188"/>
          <p14:tracePt t="132064" x="7715250" y="1517650"/>
          <p14:tracePt t="132081" x="7732713" y="1536700"/>
          <p14:tracePt t="132098" x="7769225" y="1562100"/>
          <p14:tracePt t="132114" x="7786688" y="1562100"/>
          <p14:tracePt t="132131" x="7804150" y="1562100"/>
          <p14:tracePt t="132148" x="7831138" y="1562100"/>
          <p14:tracePt t="132164" x="7850188" y="1562100"/>
          <p14:tracePt t="132181" x="7894638" y="1554163"/>
          <p14:tracePt t="132198" x="7947025" y="1554163"/>
          <p14:tracePt t="132215" x="7966075" y="1554163"/>
          <p14:tracePt t="132231" x="7993063" y="1544638"/>
          <p14:tracePt t="132247" x="8010525" y="1536700"/>
          <p14:tracePt t="132264" x="8037513" y="1527175"/>
          <p14:tracePt t="132281" x="8064500" y="1527175"/>
          <p14:tracePt t="132297" x="8089900" y="1527175"/>
          <p14:tracePt t="132314" x="8116888" y="1517650"/>
          <p14:tracePt t="132331" x="8135938" y="1517650"/>
          <p14:tracePt t="132349" x="8161338" y="1517650"/>
          <p14:tracePt t="132364" x="8188325" y="1509713"/>
          <p14:tracePt t="132381" x="8207375" y="1509713"/>
          <p14:tracePt t="132397" x="8215313" y="1490663"/>
          <p14:tracePt t="132431" x="8224838" y="1490663"/>
          <p14:tracePt t="132505" x="8224838" y="1482725"/>
          <p14:tracePt t="132529" x="8188325" y="1482725"/>
          <p14:tracePt t="132541" x="8153400" y="1482725"/>
          <p14:tracePt t="132552" x="8045450" y="1482725"/>
          <p14:tracePt t="132564" x="7993063" y="1482725"/>
          <p14:tracePt t="132581" x="7823200" y="1482725"/>
          <p14:tracePt t="132599" x="7661275" y="1500188"/>
          <p14:tracePt t="132614" x="7589838" y="1500188"/>
          <p14:tracePt t="132631" x="7510463" y="1500188"/>
          <p14:tracePt t="132648" x="7466013" y="1500188"/>
          <p14:tracePt t="132664" x="7402513" y="1500188"/>
          <p14:tracePt t="132681" x="7367588" y="1500188"/>
          <p14:tracePt t="132698" x="7340600" y="1500188"/>
          <p14:tracePt t="132714" x="7251700" y="1517650"/>
          <p14:tracePt t="132731" x="7215188" y="1527175"/>
          <p14:tracePt t="132748" x="7188200" y="1536700"/>
          <p14:tracePt t="132765" x="7135813" y="1562100"/>
          <p14:tracePt t="132782" x="7064375" y="1571625"/>
          <p14:tracePt t="132798" x="7000875" y="1589088"/>
          <p14:tracePt t="132815" x="6983413" y="1598613"/>
          <p14:tracePt t="132831" x="6965950" y="1598613"/>
          <p14:tracePt t="132974" x="6946900" y="1598613"/>
          <p14:tracePt t="132989" x="6867525" y="1571625"/>
          <p14:tracePt t="133005" x="6786563" y="1554163"/>
          <p14:tracePt t="133016" x="6751638" y="1554163"/>
          <p14:tracePt t="133031" x="6688138" y="1544638"/>
          <p14:tracePt t="133048" x="6670675" y="1536700"/>
          <p14:tracePt t="133065" x="6670675" y="1527175"/>
          <p14:tracePt t="133081" x="6661150" y="1527175"/>
          <p14:tracePt t="133099" x="6670675" y="1490663"/>
          <p14:tracePt t="133114" x="6742113" y="1455738"/>
          <p14:tracePt t="133131" x="6858000" y="1428750"/>
          <p14:tracePt t="133148" x="7010400" y="1401763"/>
          <p14:tracePt t="133164" x="7188200" y="1366838"/>
          <p14:tracePt t="133181" x="7385050" y="1347788"/>
          <p14:tracePt t="133198" x="7493000" y="1322388"/>
          <p14:tracePt t="133215" x="7589838" y="1322388"/>
          <p14:tracePt t="133231" x="7680325" y="1322388"/>
          <p14:tracePt t="133248" x="7823200" y="1322388"/>
          <p14:tracePt t="133264" x="7929563" y="1322388"/>
          <p14:tracePt t="133281" x="8027988" y="1303338"/>
          <p14:tracePt t="133298" x="8081963" y="1303338"/>
          <p14:tracePt t="133314" x="8143875" y="1303338"/>
          <p14:tracePt t="133331" x="8180388" y="1303338"/>
          <p14:tracePt t="133348" x="8232775" y="1303338"/>
          <p14:tracePt t="133365" x="8278813" y="1303338"/>
          <p14:tracePt t="133382" x="8323263" y="1303338"/>
          <p14:tracePt t="133399" x="8367713" y="1303338"/>
          <p14:tracePt t="133415" x="8447088" y="1303338"/>
          <p14:tracePt t="133432" x="8528050" y="1322388"/>
          <p14:tracePt t="133449" x="8599488" y="1347788"/>
          <p14:tracePt t="133465" x="8636000" y="1374775"/>
          <p14:tracePt t="133481" x="8661400" y="1384300"/>
          <p14:tracePt t="133498" x="8697913" y="1393825"/>
          <p14:tracePt t="133515" x="8732838" y="1393825"/>
          <p14:tracePt t="133531" x="8778875" y="1393825"/>
          <p14:tracePt t="133548" x="8796338" y="1393825"/>
          <p14:tracePt t="133565" x="8813800" y="1393825"/>
          <p14:tracePt t="133581" x="8840788" y="1393825"/>
          <p14:tracePt t="133599" x="8894763" y="1393825"/>
          <p14:tracePt t="133615" x="8921750" y="1393825"/>
          <p14:tracePt t="133631" x="8947150" y="1393825"/>
          <p14:tracePt t="133648" x="8966200" y="1393825"/>
          <p14:tracePt t="133665" x="8983663" y="1384300"/>
          <p14:tracePt t="133685" x="8993188" y="1374775"/>
          <p14:tracePt t="133708" x="8993188" y="1366838"/>
          <p14:tracePt t="133732" x="8993188" y="1347788"/>
          <p14:tracePt t="133740" x="8993188" y="1339850"/>
          <p14:tracePt t="133749" x="8993188" y="1330325"/>
          <p14:tracePt t="133764" x="8983663" y="1285875"/>
          <p14:tracePt t="133781" x="8939213" y="1223963"/>
          <p14:tracePt t="133798" x="8912225" y="1169988"/>
          <p14:tracePt t="133814" x="8885238" y="1133475"/>
          <p14:tracePt t="133831" x="8850313" y="1098550"/>
          <p14:tracePt t="133848" x="8813800" y="1071563"/>
          <p14:tracePt t="133865" x="8769350" y="1044575"/>
          <p14:tracePt t="133881" x="8732838" y="1027113"/>
          <p14:tracePt t="133898" x="8670925" y="990600"/>
          <p14:tracePt t="133915" x="8589963" y="938213"/>
          <p14:tracePt t="133931" x="8510588" y="911225"/>
          <p14:tracePt t="133948" x="8429625" y="884238"/>
          <p14:tracePt t="133965" x="8340725" y="884238"/>
          <p14:tracePt t="133981" x="8251825" y="884238"/>
          <p14:tracePt t="133999" x="8135938" y="928688"/>
          <p14:tracePt t="134015" x="8054975" y="955675"/>
          <p14:tracePt t="134031" x="7974013" y="973138"/>
          <p14:tracePt t="134048" x="7894638" y="1000125"/>
          <p14:tracePt t="134065" x="7813675" y="1027113"/>
          <p14:tracePt t="134081" x="7769225" y="1054100"/>
          <p14:tracePt t="134099" x="7724775" y="1081088"/>
          <p14:tracePt t="134115" x="7680325" y="1098550"/>
          <p14:tracePt t="134131" x="7626350" y="1116013"/>
          <p14:tracePt t="134148" x="7564438" y="1125538"/>
          <p14:tracePt t="134164" x="7493000" y="1125538"/>
          <p14:tracePt t="134181" x="7402513" y="1133475"/>
          <p14:tracePt t="134198" x="7304088" y="1133475"/>
          <p14:tracePt t="134215" x="7232650" y="1133475"/>
          <p14:tracePt t="134231" x="7170738" y="1133475"/>
          <p14:tracePt t="134248" x="7099300" y="1133475"/>
          <p14:tracePt t="134265" x="7081838" y="1152525"/>
          <p14:tracePt t="134281" x="7054850" y="1152525"/>
          <p14:tracePt t="134298" x="7037388" y="1160463"/>
          <p14:tracePt t="134315" x="7018338" y="1169988"/>
          <p14:tracePt t="134331" x="6983413" y="1179513"/>
          <p14:tracePt t="134348" x="6965950" y="1187450"/>
          <p14:tracePt t="134365" x="6946900" y="1187450"/>
          <p14:tracePt t="134381" x="6911975" y="1196975"/>
          <p14:tracePt t="134399" x="6894513" y="1204913"/>
          <p14:tracePt t="134416" x="6875463" y="1231900"/>
          <p14:tracePt t="134432" x="6850063" y="1231900"/>
          <p14:tracePt t="134576" x="6850063" y="1241425"/>
          <p14:tracePt t="134592" x="6850063" y="1250950"/>
          <p14:tracePt t="134600" x="6850063" y="1258888"/>
          <p14:tracePt t="134615" x="6858000" y="1268413"/>
          <p14:tracePt t="134631" x="6884988" y="1295400"/>
          <p14:tracePt t="134648" x="6921500" y="1295400"/>
          <p14:tracePt t="134664" x="6946900" y="1303338"/>
          <p14:tracePt t="134681" x="6992938" y="1303338"/>
          <p14:tracePt t="134698" x="7054850" y="1312863"/>
          <p14:tracePt t="134715" x="7116763" y="1312863"/>
          <p14:tracePt t="134731" x="7180263" y="1330325"/>
          <p14:tracePt t="134749" x="7278688" y="1339850"/>
          <p14:tracePt t="134765" x="7358063" y="1339850"/>
          <p14:tracePt t="134781" x="7429500" y="1339850"/>
          <p14:tracePt t="134798" x="7527925" y="1339850"/>
          <p14:tracePt t="134814" x="7599363" y="1339850"/>
          <p14:tracePt t="134831" x="7680325" y="1339850"/>
          <p14:tracePt t="134848" x="7707313" y="1339850"/>
          <p14:tracePt t="134864" x="7769225" y="1339850"/>
          <p14:tracePt t="134881" x="7813675" y="1339850"/>
          <p14:tracePt t="134898" x="7858125" y="1339850"/>
          <p14:tracePt t="134914" x="7875588" y="1330325"/>
          <p14:tracePt t="134931" x="7912100" y="1322388"/>
          <p14:tracePt t="134948" x="7939088" y="1322388"/>
          <p14:tracePt t="134964" x="7966075" y="1322388"/>
          <p14:tracePt t="134981" x="7993063" y="1322388"/>
          <p14:tracePt t="134998" x="8027988" y="1322388"/>
          <p14:tracePt t="135015" x="8054975" y="1322388"/>
          <p14:tracePt t="135031" x="8081963" y="1322388"/>
          <p14:tracePt t="135048" x="8099425" y="1330325"/>
          <p14:tracePt t="135064" x="8108950" y="1330325"/>
          <p14:tracePt t="135081" x="8108950" y="1339850"/>
          <p14:tracePt t="135141" x="8108950" y="1347788"/>
          <p14:tracePt t="135156" x="8108950" y="1357313"/>
          <p14:tracePt t="135169" x="8108950" y="1374775"/>
          <p14:tracePt t="135182" x="8108950" y="1393825"/>
          <p14:tracePt t="135199" x="8108950" y="1411288"/>
          <p14:tracePt t="135215" x="8099425" y="1428750"/>
          <p14:tracePt t="135232" x="8089900" y="1455738"/>
          <p14:tracePt t="135251" x="8072438" y="1482725"/>
          <p14:tracePt t="135266" x="8072438" y="1500188"/>
          <p14:tracePt t="135283" x="8064500" y="1527175"/>
          <p14:tracePt t="135298" x="8064500" y="1571625"/>
          <p14:tracePt t="135315" x="8081963" y="1598613"/>
          <p14:tracePt t="135331" x="8089900" y="1616075"/>
          <p14:tracePt t="135348" x="8089900" y="1643063"/>
          <p14:tracePt t="135365" x="8099425" y="1660525"/>
          <p14:tracePt t="135381" x="8108950" y="1679575"/>
          <p14:tracePt t="135398" x="8135938" y="1714500"/>
          <p14:tracePt t="135415" x="8161338" y="1724025"/>
          <p14:tracePt t="135431" x="8180388" y="1724025"/>
          <p14:tracePt t="135448" x="8188325" y="1731963"/>
          <p14:tracePt t="135464" x="8197850" y="1741488"/>
          <p14:tracePt t="135507" x="8197850" y="1751013"/>
          <p14:tracePt t="135524" x="8197850" y="1758950"/>
          <p14:tracePt t="135535" x="8197850" y="1776413"/>
          <p14:tracePt t="135549" x="8197850" y="1785938"/>
          <p14:tracePt t="135565" x="8197850" y="1795463"/>
          <p14:tracePt t="135581" x="8180388" y="1812925"/>
          <p14:tracePt t="135598" x="8161338" y="1822450"/>
          <p14:tracePt t="135615" x="8126413" y="1830388"/>
          <p14:tracePt t="135631" x="8108950" y="1857375"/>
          <p14:tracePt t="135648" x="8064500" y="1884363"/>
          <p14:tracePt t="135666" x="8027988" y="1911350"/>
          <p14:tracePt t="135682" x="8010525" y="1928813"/>
          <p14:tracePt t="135698" x="7974013" y="1946275"/>
          <p14:tracePt t="135715" x="7956550" y="1973263"/>
          <p14:tracePt t="135732" x="7939088" y="1992313"/>
          <p14:tracePt t="135748" x="7921625" y="2017713"/>
          <p14:tracePt t="135765" x="7875588" y="2098675"/>
          <p14:tracePt t="135782" x="7858125" y="2143125"/>
          <p14:tracePt t="135798" x="7840663" y="2206625"/>
          <p14:tracePt t="135815" x="7831138" y="2251075"/>
          <p14:tracePt t="135832" x="7813675" y="2312988"/>
          <p14:tracePt t="135848" x="7804150" y="2393950"/>
          <p14:tracePt t="135865" x="7786688" y="2428875"/>
          <p14:tracePt t="135881" x="7786688" y="2455863"/>
          <p14:tracePt t="135898" x="7769225" y="2492375"/>
          <p14:tracePt t="135915" x="7759700" y="2536825"/>
          <p14:tracePt t="135931" x="7751763" y="2598738"/>
          <p14:tracePt t="135948" x="7751763" y="2660650"/>
          <p14:tracePt t="135965" x="7732713" y="2714625"/>
          <p14:tracePt t="135981" x="7724775" y="2778125"/>
          <p14:tracePt t="135998" x="7707313" y="2840038"/>
          <p14:tracePt t="136014" x="7707313" y="2901950"/>
          <p14:tracePt t="136031" x="7697788" y="3000375"/>
          <p14:tracePt t="136048" x="7688263" y="3027363"/>
          <p14:tracePt t="136065" x="7688263" y="3054350"/>
          <p14:tracePt t="136081" x="7688263" y="3098800"/>
          <p14:tracePt t="136098" x="7688263" y="3143250"/>
          <p14:tracePt t="136115" x="7688263" y="3206750"/>
          <p14:tracePt t="136131" x="7688263" y="3286125"/>
          <p14:tracePt t="136148" x="7688263" y="3394075"/>
          <p14:tracePt t="136165" x="7688263" y="3536950"/>
          <p14:tracePt t="136181" x="7688263" y="3625850"/>
          <p14:tracePt t="136198" x="7688263" y="3706813"/>
          <p14:tracePt t="136215" x="7697788" y="3751263"/>
          <p14:tracePt t="136231" x="7707313" y="3795713"/>
          <p14:tracePt t="136248" x="7707313" y="3840163"/>
          <p14:tracePt t="136265" x="7724775" y="3921125"/>
          <p14:tracePt t="136281" x="7732713" y="4000500"/>
          <p14:tracePt t="136298" x="7732713" y="4108450"/>
          <p14:tracePt t="136314" x="7732713" y="4187825"/>
          <p14:tracePt t="136331" x="7732713" y="4259263"/>
          <p14:tracePt t="136348" x="7732713" y="4340225"/>
          <p14:tracePt t="136365" x="7732713" y="4402138"/>
          <p14:tracePt t="136381" x="7715250" y="4483100"/>
          <p14:tracePt t="136398" x="7715250" y="4554538"/>
          <p14:tracePt t="136415" x="7715250" y="4751388"/>
          <p14:tracePt t="136431" x="7707313" y="4902200"/>
          <p14:tracePt t="136448" x="7688263" y="5019675"/>
          <p14:tracePt t="136466" x="7688263" y="5091113"/>
          <p14:tracePt t="136482" x="7680325" y="5170488"/>
          <p14:tracePt t="136499" x="7680325" y="5241925"/>
          <p14:tracePt t="136516" x="7670800" y="5295900"/>
          <p14:tracePt t="136532" x="7653338" y="5367338"/>
          <p14:tracePt t="136548" x="7626350" y="5483225"/>
          <p14:tracePt t="136565" x="7599363" y="5564188"/>
          <p14:tracePt t="136582" x="7599363" y="5643563"/>
          <p14:tracePt t="136598" x="7589838" y="5734050"/>
          <p14:tracePt t="136615" x="7589838" y="5822950"/>
          <p14:tracePt t="136631" x="7589838" y="5903913"/>
          <p14:tracePt t="136648" x="7589838" y="5975350"/>
          <p14:tracePt t="136665" x="7608888" y="6046788"/>
          <p14:tracePt t="136682" x="7608888" y="6081713"/>
          <p14:tracePt t="136698" x="7616825" y="6126163"/>
          <p14:tracePt t="136715" x="7626350" y="6143625"/>
          <p14:tracePt t="136731" x="7626350" y="6162675"/>
          <p14:tracePt t="136748" x="7635875" y="6189663"/>
          <p14:tracePt t="136766" x="7653338" y="6215063"/>
          <p14:tracePt t="136784" x="7680325" y="6269038"/>
          <p14:tracePt t="136799" x="7715250" y="6323013"/>
          <p14:tracePt t="136815" x="7732713" y="6340475"/>
          <p14:tracePt t="136831" x="7759700" y="6357938"/>
          <p14:tracePt t="136848" x="7778750" y="6376988"/>
          <p14:tracePt t="136865" x="7796213" y="6384925"/>
          <p14:tracePt t="136881" x="7813675" y="6394450"/>
          <p14:tracePt t="136898" x="7840663" y="6403975"/>
          <p14:tracePt t="136915" x="7875588" y="6403975"/>
          <p14:tracePt t="136931" x="7929563" y="6384925"/>
          <p14:tracePt t="136948" x="7993063" y="6367463"/>
          <p14:tracePt t="136965" x="8054975" y="6313488"/>
          <p14:tracePt t="136982" x="8108950" y="6234113"/>
          <p14:tracePt t="136998" x="8161338" y="6180138"/>
          <p14:tracePt t="137016" x="8180388" y="6135688"/>
          <p14:tracePt t="137033" x="8215313" y="6099175"/>
          <p14:tracePt t="137050" x="8232775" y="6064250"/>
          <p14:tracePt t="137066" x="8242300" y="6046788"/>
          <p14:tracePt t="137082" x="8269288" y="6000750"/>
          <p14:tracePt t="137099" x="8296275" y="5921375"/>
          <p14:tracePt t="137115" x="8304213" y="5849938"/>
          <p14:tracePt t="137132" x="8331200" y="5768975"/>
          <p14:tracePt t="137149" x="8358188" y="5707063"/>
          <p14:tracePt t="137165" x="8385175" y="5643563"/>
          <p14:tracePt t="137181" x="8385175" y="5626100"/>
          <p14:tracePt t="137198" x="8385175" y="5591175"/>
          <p14:tracePt t="137215" x="8394700" y="5546725"/>
          <p14:tracePt t="137231" x="8402638" y="5465763"/>
          <p14:tracePt t="137248" x="8402638" y="5394325"/>
          <p14:tracePt t="137265" x="8402638" y="5313363"/>
          <p14:tracePt t="137282" x="8402638" y="5241925"/>
          <p14:tracePt t="137299" x="8394700" y="5108575"/>
          <p14:tracePt t="137315" x="8375650" y="5019675"/>
          <p14:tracePt t="137332" x="8375650" y="4938713"/>
          <p14:tracePt t="137348" x="8350250" y="4849813"/>
          <p14:tracePt t="137366" x="8323263" y="4768850"/>
          <p14:tracePt t="137383" x="8313738" y="4714875"/>
          <p14:tracePt t="137398" x="8304213" y="4687888"/>
          <p14:tracePt t="137415" x="8278813" y="4635500"/>
          <p14:tracePt t="137432" x="8259763" y="4537075"/>
          <p14:tracePt t="137448" x="8232775" y="4456113"/>
          <p14:tracePt t="137466" x="8232775" y="4384675"/>
          <p14:tracePt t="137482" x="8224838" y="4305300"/>
          <p14:tracePt t="137498" x="8207375" y="4214813"/>
          <p14:tracePt t="137515" x="8197850" y="4135438"/>
          <p14:tracePt t="137532" x="8197850" y="4064000"/>
          <p14:tracePt t="137550" x="8180388" y="3956050"/>
          <p14:tracePt t="137566" x="8188325" y="3894138"/>
          <p14:tracePt t="137582" x="8188325" y="3840163"/>
          <p14:tracePt t="137599" x="8197850" y="3786188"/>
          <p14:tracePt t="137615" x="8197850" y="3741738"/>
          <p14:tracePt t="137632" x="8197850" y="3679825"/>
          <p14:tracePt t="137648" x="8197850" y="3616325"/>
          <p14:tracePt t="137665" x="8197850" y="3544888"/>
          <p14:tracePt t="137667" x="8197850" y="3509963"/>
          <p14:tracePt t="137682" x="8197850" y="3429000"/>
          <p14:tracePt t="137699" x="8197850" y="3384550"/>
          <p14:tracePt t="137716" x="8197850" y="3322638"/>
          <p14:tracePt t="137732" x="8197850" y="3251200"/>
          <p14:tracePt t="137748" x="8197850" y="3187700"/>
          <p14:tracePt t="137765" x="8180388" y="3125788"/>
          <p14:tracePt t="137782" x="8153400" y="3044825"/>
          <p14:tracePt t="137799" x="8135938" y="2911475"/>
          <p14:tracePt t="137815" x="8116888" y="2830513"/>
          <p14:tracePt t="137832" x="8108950" y="2768600"/>
          <p14:tracePt t="137849" x="8089900" y="2724150"/>
          <p14:tracePt t="137865" x="8072438" y="2687638"/>
          <p14:tracePt t="137882" x="8045450" y="2643188"/>
          <p14:tracePt t="137898" x="8018463" y="2581275"/>
          <p14:tracePt t="137915" x="7993063" y="2500313"/>
          <p14:tracePt t="137932" x="7956550" y="2438400"/>
          <p14:tracePt t="137949" x="7875588" y="2357438"/>
          <p14:tracePt t="137966" x="7840663" y="2322513"/>
          <p14:tracePt t="137982" x="7823200" y="2303463"/>
          <p14:tracePt t="137998" x="7804150" y="2286000"/>
          <p14:tracePt t="138015" x="7786688" y="2259013"/>
          <p14:tracePt t="138032" x="7759700" y="2241550"/>
          <p14:tracePt t="138050" x="7732713" y="2214563"/>
          <p14:tracePt t="138066" x="7715250" y="2187575"/>
          <p14:tracePt t="138083" x="7680325" y="2187575"/>
          <p14:tracePt t="138098" x="7661275" y="2187575"/>
          <p14:tracePt t="138115" x="7635875" y="2206625"/>
          <p14:tracePt t="138132" x="7616825" y="2224088"/>
          <p14:tracePt t="138148" x="7599363" y="2232025"/>
          <p14:tracePt t="138165" x="7581900" y="2251075"/>
          <p14:tracePt t="138167" x="7564438" y="2259013"/>
          <p14:tracePt t="138182" x="7554913" y="2259013"/>
          <p14:tracePt t="138198" x="7527925" y="2286000"/>
          <p14:tracePt t="138216" x="7518400" y="2295525"/>
          <p14:tracePt t="138232" x="7500938" y="2303463"/>
          <p14:tracePt t="138248" x="7473950" y="2322513"/>
          <p14:tracePt t="138265" x="7456488" y="2357438"/>
          <p14:tracePt t="138282" x="7439025" y="2374900"/>
          <p14:tracePt t="138298" x="7412038" y="2393950"/>
          <p14:tracePt t="138316" x="7385050" y="2428875"/>
          <p14:tracePt t="138332" x="7375525" y="2446338"/>
          <p14:tracePt t="138348" x="7367588" y="2465388"/>
          <p14:tracePt t="138365" x="7350125" y="2492375"/>
          <p14:tracePt t="138381" x="7340600" y="2509838"/>
          <p14:tracePt t="138398" x="7323138" y="2554288"/>
          <p14:tracePt t="138415" x="7296150" y="2616200"/>
          <p14:tracePt t="138431" x="7269163" y="2697163"/>
          <p14:tracePt t="138450" x="7232650" y="2786063"/>
          <p14:tracePt t="138467" x="7215188" y="2849563"/>
          <p14:tracePt t="138482" x="7207250" y="2894013"/>
          <p14:tracePt t="138499" x="7207250" y="2921000"/>
          <p14:tracePt t="138515" x="7207250" y="2946400"/>
          <p14:tracePt t="138532" x="7207250" y="2992438"/>
          <p14:tracePt t="138549" x="7207250" y="3036888"/>
          <p14:tracePt t="138566" x="7197725" y="3152775"/>
          <p14:tracePt t="138582" x="7197725" y="3214688"/>
          <p14:tracePt t="138599" x="7197725" y="3278188"/>
          <p14:tracePt t="138615" x="7197725" y="3340100"/>
          <p14:tracePt t="138632" x="7197725" y="3367088"/>
          <p14:tracePt t="138648" x="7197725" y="3394075"/>
          <p14:tracePt t="138665" x="7197725" y="3411538"/>
          <p14:tracePt t="138667" x="7197725" y="3421063"/>
          <p14:tracePt t="138682" x="7197725" y="3429000"/>
          <p14:tracePt t="138698" x="7197725" y="3446463"/>
          <p14:tracePt t="138715" x="7197725" y="3473450"/>
          <p14:tracePt t="138732" x="7207250" y="3492500"/>
          <p14:tracePt t="138748" x="7207250" y="3500438"/>
          <p14:tracePt t="138765" x="7207250" y="3517900"/>
          <p14:tracePt t="138782" x="7207250" y="3544888"/>
          <p14:tracePt t="138798" x="7207250" y="3571875"/>
          <p14:tracePt t="138816" x="7207250" y="3616325"/>
          <p14:tracePt t="138832" x="7207250" y="3635375"/>
          <p14:tracePt t="138848" x="7207250" y="3662363"/>
          <p14:tracePt t="138865" x="7207250" y="3687763"/>
          <p14:tracePt t="138881" x="7197725" y="3706813"/>
          <p14:tracePt t="138898" x="7180263" y="3733800"/>
          <p14:tracePt t="138915" x="7180263" y="3751263"/>
          <p14:tracePt t="138933" x="7170738" y="3778250"/>
          <p14:tracePt t="138951" x="7161213" y="3813175"/>
          <p14:tracePt t="138967" x="7153275" y="3830638"/>
          <p14:tracePt t="138982" x="7143750" y="3849688"/>
          <p14:tracePt t="138999" x="7135813" y="3884613"/>
          <p14:tracePt t="139015" x="7116763" y="3902075"/>
          <p14:tracePt t="139032" x="7108825" y="3938588"/>
          <p14:tracePt t="139049" x="7099300" y="3983038"/>
          <p14:tracePt t="139065" x="7081838" y="4037013"/>
          <p14:tracePt t="139082" x="7072313" y="4081463"/>
          <p14:tracePt t="139099" x="7072313" y="4108450"/>
          <p14:tracePt t="139115" x="7072313" y="4143375"/>
          <p14:tracePt t="139132" x="7072313" y="4206875"/>
          <p14:tracePt t="139149" x="7099300" y="4278313"/>
          <p14:tracePt t="139165" x="7116763" y="4340225"/>
          <p14:tracePt t="139168" x="7126288" y="4367213"/>
          <p14:tracePt t="139182" x="7126288" y="4394200"/>
          <p14:tracePt t="139199" x="7153275" y="4448175"/>
          <p14:tracePt t="139216" x="7153275" y="4473575"/>
          <p14:tracePt t="139232" x="7161213" y="4492625"/>
          <p14:tracePt t="139249" x="7170738" y="4510088"/>
          <p14:tracePt t="139265" x="7180263" y="4537075"/>
          <p14:tracePt t="139283" x="7188200" y="4537075"/>
          <p14:tracePt t="139318" x="7188200" y="4545013"/>
          <p14:tracePt t="153830" x="7135813" y="4483100"/>
          <p14:tracePt t="153846" x="6946900" y="4286250"/>
          <p14:tracePt t="153861" x="6804025" y="4170363"/>
          <p14:tracePt t="153872" x="6742113" y="4125913"/>
          <p14:tracePt t="153885" x="6554788" y="4019550"/>
          <p14:tracePt t="153900" x="6367463" y="3938588"/>
          <p14:tracePt t="153917" x="6232525" y="3894138"/>
          <p14:tracePt t="153933" x="6099175" y="3857625"/>
          <p14:tracePt t="153950" x="5938838" y="3830638"/>
          <p14:tracePt t="153970" x="5741988" y="3813175"/>
          <p14:tracePt t="153986" x="5589588" y="3813175"/>
          <p14:tracePt t="154001" x="5367338" y="3786188"/>
          <p14:tracePt t="154017" x="5153025" y="3786188"/>
          <p14:tracePt t="154034" x="4956175" y="3786188"/>
          <p14:tracePt t="154050" x="4768850" y="3786188"/>
          <p14:tracePt t="154067" x="4589463" y="3805238"/>
          <p14:tracePt t="154083" x="4340225" y="3840163"/>
          <p14:tracePt t="154100" x="4044950" y="3876675"/>
          <p14:tracePt t="154117" x="3759200" y="3929063"/>
          <p14:tracePt t="154133" x="3438525" y="3973513"/>
          <p14:tracePt t="154150" x="2938463" y="3992563"/>
          <p14:tracePt t="154167" x="2608263" y="3983038"/>
          <p14:tracePt t="154183" x="2303463" y="3884613"/>
          <p14:tracePt t="154200" x="2009775" y="3795713"/>
          <p14:tracePt t="154217" x="1731963" y="3741738"/>
          <p14:tracePt t="154233" x="1465263" y="3679825"/>
          <p14:tracePt t="154250" x="1143000" y="3616325"/>
          <p14:tracePt t="154267" x="1000125" y="3554413"/>
          <p14:tracePt t="154284" x="901700" y="3527425"/>
          <p14:tracePt t="154300" x="839788" y="3482975"/>
          <p14:tracePt t="154316" x="822325" y="3473450"/>
          <p14:tracePt t="154423" x="830263" y="3473450"/>
          <p14:tracePt t="154439" x="1000125" y="3509963"/>
          <p14:tracePt t="154454" x="1250950" y="3544888"/>
          <p14:tracePt t="154467" x="1393825" y="3563938"/>
          <p14:tracePt t="154484" x="1704975" y="3581400"/>
          <p14:tracePt t="154501" x="2330450" y="3589338"/>
          <p14:tracePt t="154517" x="2714625" y="3544888"/>
          <p14:tracePt t="154534" x="3027363" y="3509963"/>
          <p14:tracePt t="154550" x="3295650" y="3473450"/>
          <p14:tracePt t="154567" x="3490913" y="3473450"/>
          <p14:tracePt t="154583" x="3643313" y="3482975"/>
          <p14:tracePt t="154600" x="3732213" y="3500438"/>
          <p14:tracePt t="154617" x="3795713" y="3500438"/>
          <p14:tracePt t="154633" x="3813175" y="3500438"/>
          <p14:tracePt t="154878" x="3813175" y="3482975"/>
          <p14:tracePt t="154894" x="3803650" y="3473450"/>
          <p14:tracePt t="155010" x="3803650" y="3465513"/>
          <p14:tracePt t="156960" x="3803650" y="3455988"/>
          <p14:tracePt t="157006" x="3813175" y="3446463"/>
          <p14:tracePt t="157022" x="3857625" y="3394075"/>
          <p14:tracePt t="157038" x="3911600" y="3322638"/>
          <p14:tracePt t="157052" x="3919538" y="3313113"/>
          <p14:tracePt t="157068" x="3929063" y="3286125"/>
          <p14:tracePt t="157084" x="3956050" y="3206750"/>
          <p14:tracePt t="157101" x="3990975" y="3125788"/>
          <p14:tracePt t="157118" x="4062413" y="3044825"/>
          <p14:tracePt t="157134" x="4152900" y="2946400"/>
          <p14:tracePt t="157151" x="4232275" y="2894013"/>
          <p14:tracePt t="157168" x="4340225" y="2830513"/>
          <p14:tracePt t="157170" x="4402138" y="2803525"/>
          <p14:tracePt t="157186" x="4518025" y="2759075"/>
          <p14:tracePt t="157201" x="4697413" y="2697163"/>
          <p14:tracePt t="157219" x="4840288" y="2635250"/>
          <p14:tracePt t="157234" x="4929188" y="2608263"/>
          <p14:tracePt t="157251" x="5010150" y="2589213"/>
          <p14:tracePt t="157267" x="5089525" y="2563813"/>
          <p14:tracePt t="157284" x="5241925" y="2536825"/>
          <p14:tracePt t="157301" x="5518150" y="2482850"/>
          <p14:tracePt t="157317" x="5857875" y="2401888"/>
          <p14:tracePt t="157334" x="6375400" y="2251075"/>
          <p14:tracePt t="157351" x="6697663" y="2143125"/>
          <p14:tracePt t="157367" x="6992938" y="2044700"/>
          <p14:tracePt t="157384" x="7286625" y="2009775"/>
          <p14:tracePt t="157401" x="7554913" y="1992313"/>
          <p14:tracePt t="157417" x="7769225" y="1973263"/>
          <p14:tracePt t="157434" x="7966075" y="1955800"/>
          <p14:tracePt t="157451" x="8242300" y="1911350"/>
          <p14:tracePt t="157467" x="8340725" y="1893888"/>
          <p14:tracePt t="157484" x="8402638" y="1866900"/>
          <p14:tracePt t="157502" x="8447088" y="1857375"/>
          <p14:tracePt t="157518" x="8528050" y="1830388"/>
          <p14:tracePt t="157536" x="8626475" y="1822450"/>
          <p14:tracePt t="157552" x="8636000" y="1822450"/>
          <p14:tracePt t="157568" x="8643938" y="1822450"/>
          <p14:tracePt t="157586" x="8670925" y="1803400"/>
          <p14:tracePt t="157601" x="8680450" y="1803400"/>
          <p14:tracePt t="157701" x="8680450" y="1795463"/>
          <p14:tracePt t="157717" x="8653463" y="1795463"/>
          <p14:tracePt t="157726" x="8643938" y="1785938"/>
          <p14:tracePt t="157734" x="8636000" y="1785938"/>
          <p14:tracePt t="157751" x="8599488" y="1785938"/>
          <p14:tracePt t="157767" x="8518525" y="1803400"/>
          <p14:tracePt t="157784" x="8429625" y="1849438"/>
          <p14:tracePt t="157801" x="8358188" y="1901825"/>
          <p14:tracePt t="157817" x="8340725" y="1928813"/>
          <p14:tracePt t="157834" x="8304213" y="2000250"/>
          <p14:tracePt t="157851" x="8278813" y="2081213"/>
          <p14:tracePt t="157867" x="8251825" y="2160588"/>
          <p14:tracePt t="157884" x="8242300" y="2232025"/>
          <p14:tracePt t="157900" x="8242300" y="2295525"/>
          <p14:tracePt t="157917" x="8242300" y="2312988"/>
          <p14:tracePt t="157934" x="8242300" y="2322513"/>
          <p14:tracePt t="158038" x="8242300" y="2312988"/>
          <p14:tracePt t="158054" x="8242300" y="2286000"/>
          <p14:tracePt t="158068" x="8242300" y="2268538"/>
          <p14:tracePt t="158086" x="8242300" y="2232025"/>
          <p14:tracePt t="158101" x="8242300" y="2197100"/>
          <p14:tracePt t="158117" x="8242300" y="2179638"/>
          <p14:tracePt t="158134" x="8242300" y="2170113"/>
          <p14:tracePt t="158151" x="8251825" y="2152650"/>
          <p14:tracePt t="158168" x="8251825" y="2135188"/>
          <p14:tracePt t="158185" x="8259763" y="2116138"/>
          <p14:tracePt t="158202" x="8278813" y="2089150"/>
          <p14:tracePt t="158218" x="8286750" y="2081213"/>
          <p14:tracePt t="158235" x="8304213" y="2054225"/>
          <p14:tracePt t="158251" x="8313738" y="2044700"/>
          <p14:tracePt t="158267" x="8323263" y="2044700"/>
          <p14:tracePt t="158294" x="8331200" y="2044700"/>
          <p14:tracePt t="158311" x="8340725" y="2054225"/>
          <p14:tracePt t="158319" x="8350250" y="2071688"/>
          <p14:tracePt t="158334" x="8358188" y="2071688"/>
          <p14:tracePt t="158352" x="8421688" y="2089150"/>
          <p14:tracePt t="158368" x="8439150" y="2108200"/>
          <p14:tracePt t="158385" x="8456613" y="2135188"/>
          <p14:tracePt t="158401" x="8474075" y="2143125"/>
          <p14:tracePt t="158417" x="8474075" y="2160588"/>
          <p14:tracePt t="158434" x="8474075" y="2197100"/>
          <p14:tracePt t="158451" x="8456613" y="2224088"/>
          <p14:tracePt t="158468" x="8429625" y="2259013"/>
          <p14:tracePt t="158484" x="8412163" y="2278063"/>
          <p14:tracePt t="158501" x="8402638" y="2295525"/>
          <p14:tracePt t="158517" x="8385175" y="2330450"/>
          <p14:tracePt t="158534" x="8358188" y="2366963"/>
          <p14:tracePt t="158551" x="8350250" y="2393950"/>
          <p14:tracePt t="158568" x="8340725" y="2428875"/>
          <p14:tracePt t="158584" x="8304213" y="2527300"/>
          <p14:tracePt t="158602" x="8286750" y="2589213"/>
          <p14:tracePt t="158617" x="8278813" y="2670175"/>
          <p14:tracePt t="158634" x="8278813" y="2697163"/>
          <p14:tracePt t="158651" x="8278813" y="2724150"/>
          <p14:tracePt t="158668" x="8278813" y="2741613"/>
          <p14:tracePt t="158685" x="8278813" y="2759075"/>
          <p14:tracePt t="158701" x="8278813" y="2795588"/>
          <p14:tracePt t="158718" x="8278813" y="2822575"/>
          <p14:tracePt t="158735" x="8278813" y="2857500"/>
          <p14:tracePt t="158751" x="8286750" y="2901950"/>
          <p14:tracePt t="158768" x="8296275" y="2946400"/>
          <p14:tracePt t="158785" x="8313738" y="2973388"/>
          <p14:tracePt t="158801" x="8313738" y="2982913"/>
          <p14:tracePt t="158818" x="8313738" y="3000375"/>
          <p14:tracePt t="159086" x="8304213" y="3000375"/>
          <p14:tracePt t="159103" x="8286750" y="3000375"/>
          <p14:tracePt t="159179" x="8278813" y="3000375"/>
          <p14:tracePt t="159188" x="8269288" y="3000375"/>
          <p14:tracePt t="159201" x="8259763" y="3009900"/>
          <p14:tracePt t="159227" x="8251825" y="3017838"/>
          <p14:tracePt t="159392" x="8251825" y="3009900"/>
          <p14:tracePt t="159409" x="8269288" y="2982913"/>
          <p14:tracePt t="159422" x="8278813" y="2973388"/>
          <p14:tracePt t="159435" x="8304213" y="2955925"/>
          <p14:tracePt t="159451" x="8323263" y="2938463"/>
          <p14:tracePt t="159467" x="8358188" y="2911475"/>
          <p14:tracePt t="159484" x="8375650" y="2884488"/>
          <p14:tracePt t="159501" x="8402638" y="2840038"/>
          <p14:tracePt t="159518" x="8421688" y="2803525"/>
          <p14:tracePt t="159534" x="8447088" y="2732088"/>
          <p14:tracePt t="159551" x="8447088" y="2670175"/>
          <p14:tracePt t="159568" x="8456613" y="2589213"/>
          <p14:tracePt t="159585" x="8456613" y="2527300"/>
          <p14:tracePt t="159602" x="8456613" y="2473325"/>
          <p14:tracePt t="159619" x="8456613" y="2455863"/>
          <p14:tracePt t="159635" x="8456613" y="2438400"/>
          <p14:tracePt t="159652" x="8447088" y="2411413"/>
          <p14:tracePt t="159668" x="8421688" y="2349500"/>
          <p14:tracePt t="159684" x="8394700" y="2286000"/>
          <p14:tracePt t="159701" x="8375650" y="2251075"/>
          <p14:tracePt t="159718" x="8350250" y="2224088"/>
          <p14:tracePt t="159734" x="8331200" y="2206625"/>
          <p14:tracePt t="159752" x="8304213" y="2179638"/>
          <p14:tracePt t="159768" x="8278813" y="2160588"/>
          <p14:tracePt t="159785" x="8259763" y="2152650"/>
          <p14:tracePt t="159801" x="8242300" y="2135188"/>
          <p14:tracePt t="159818" x="8215313" y="2116138"/>
          <p14:tracePt t="159834" x="8197850" y="2108200"/>
          <p14:tracePt t="159851" x="8180388" y="2108200"/>
          <p14:tracePt t="159868" x="8153400" y="2089150"/>
          <p14:tracePt t="159885" x="8126413" y="2089150"/>
          <p14:tracePt t="159901" x="8116888" y="2081213"/>
          <p14:tracePt t="159918" x="8099425" y="2081213"/>
          <p14:tracePt t="159934" x="8081963" y="2071688"/>
          <p14:tracePt t="159951" x="8054975" y="2071688"/>
          <p14:tracePt t="159968" x="8027988" y="2071688"/>
          <p14:tracePt t="159985" x="7993063" y="2071688"/>
          <p14:tracePt t="160002" x="7974013" y="2071688"/>
          <p14:tracePt t="160018" x="7956550" y="2071688"/>
          <p14:tracePt t="160035" x="7929563" y="2071688"/>
          <p14:tracePt t="160051" x="7885113" y="2071688"/>
          <p14:tracePt t="160067" x="7867650" y="2081213"/>
          <p14:tracePt t="160084" x="7850188" y="2081213"/>
          <p14:tracePt t="160101" x="7831138" y="2081213"/>
          <p14:tracePt t="160118" x="7823200" y="2081213"/>
          <p14:tracePt t="160135" x="7786688" y="2098675"/>
          <p14:tracePt t="160151" x="7769225" y="2125663"/>
          <p14:tracePt t="160168" x="7759700" y="2135188"/>
          <p14:tracePt t="160185" x="7732713" y="2152650"/>
          <p14:tracePt t="160201" x="7715250" y="2170113"/>
          <p14:tracePt t="160218" x="7697788" y="2197100"/>
          <p14:tracePt t="160235" x="7661275" y="2224088"/>
          <p14:tracePt t="160252" x="7643813" y="2241550"/>
          <p14:tracePt t="160268" x="7626350" y="2259013"/>
          <p14:tracePt t="160285" x="7608888" y="2286000"/>
          <p14:tracePt t="160301" x="7581900" y="2303463"/>
          <p14:tracePt t="160318" x="7564438" y="2322513"/>
          <p14:tracePt t="160334" x="7545388" y="2349500"/>
          <p14:tracePt t="160351" x="7537450" y="2366963"/>
          <p14:tracePt t="160368" x="7510463" y="2384425"/>
          <p14:tracePt t="160386" x="7493000" y="2420938"/>
          <p14:tracePt t="160402" x="7473950" y="2438400"/>
          <p14:tracePt t="160419" x="7466013" y="2455863"/>
          <p14:tracePt t="160435" x="7456488" y="2473325"/>
          <p14:tracePt t="160451" x="7456488" y="2500313"/>
          <p14:tracePt t="160468" x="7439025" y="2517775"/>
          <p14:tracePt t="160484" x="7439025" y="2536825"/>
          <p14:tracePt t="160501" x="7439025" y="2571750"/>
          <p14:tracePt t="160518" x="7439025" y="2589213"/>
          <p14:tracePt t="160535" x="7439025" y="2608263"/>
          <p14:tracePt t="160551" x="7439025" y="2625725"/>
          <p14:tracePt t="160568" x="7446963" y="2652713"/>
          <p14:tracePt t="160584" x="7456488" y="2670175"/>
          <p14:tracePt t="160601" x="7456488" y="2687638"/>
          <p14:tracePt t="160618" x="7473950" y="2714625"/>
          <p14:tracePt t="160634" x="7483475" y="2732088"/>
          <p14:tracePt t="160651" x="7493000" y="2759075"/>
          <p14:tracePt t="160668" x="7518400" y="2778125"/>
          <p14:tracePt t="160684" x="7527925" y="2803525"/>
          <p14:tracePt t="160701" x="7537450" y="2822575"/>
          <p14:tracePt t="160718" x="7554913" y="2840038"/>
          <p14:tracePt t="160734" x="7572375" y="2867025"/>
          <p14:tracePt t="160751" x="7608888" y="2894013"/>
          <p14:tracePt t="160767" x="7626350" y="2911475"/>
          <p14:tracePt t="160785" x="7643813" y="2921000"/>
          <p14:tracePt t="160801" x="7670800" y="2946400"/>
          <p14:tracePt t="160818" x="7680325" y="2955925"/>
          <p14:tracePt t="160834" x="7697788" y="2965450"/>
          <p14:tracePt t="160851" x="7715250" y="2982913"/>
          <p14:tracePt t="160868" x="7742238" y="2992438"/>
          <p14:tracePt t="160884" x="7759700" y="3009900"/>
          <p14:tracePt t="160901" x="7778750" y="3017838"/>
          <p14:tracePt t="160917" x="7796213" y="3027363"/>
          <p14:tracePt t="160934" x="7823200" y="3036888"/>
          <p14:tracePt t="160951" x="7840663" y="3044825"/>
          <p14:tracePt t="160968" x="7858125" y="3044825"/>
          <p14:tracePt t="160984" x="7867650" y="3044825"/>
          <p14:tracePt t="161001" x="7902575" y="3044825"/>
          <p14:tracePt t="161018" x="7921625" y="3044825"/>
          <p14:tracePt t="161035" x="7939088" y="3044825"/>
          <p14:tracePt t="161051" x="7966075" y="3044825"/>
          <p14:tracePt t="161067" x="7983538" y="3044825"/>
          <p14:tracePt t="161084" x="8001000" y="3044825"/>
          <p14:tracePt t="161101" x="8018463" y="3044825"/>
          <p14:tracePt t="161117" x="8045450" y="3036888"/>
          <p14:tracePt t="161134" x="8064500" y="3017838"/>
          <p14:tracePt t="161151" x="8081963" y="3000375"/>
          <p14:tracePt t="161168" x="8108950" y="2992438"/>
          <p14:tracePt t="161184" x="8126413" y="2973388"/>
          <p14:tracePt t="161201" x="8143875" y="2965450"/>
          <p14:tracePt t="161217" x="8161338" y="2946400"/>
          <p14:tracePt t="161234" x="8188325" y="2921000"/>
          <p14:tracePt t="161251" x="8207375" y="2901950"/>
          <p14:tracePt t="161268" x="8232775" y="2874963"/>
          <p14:tracePt t="161284" x="8259763" y="2849563"/>
          <p14:tracePt t="161301" x="8278813" y="2830513"/>
          <p14:tracePt t="161317" x="8296275" y="2813050"/>
          <p14:tracePt t="161334" x="8304213" y="2786063"/>
          <p14:tracePt t="161351" x="8313738" y="2768600"/>
          <p14:tracePt t="161367" x="8340725" y="2751138"/>
          <p14:tracePt t="161384" x="8350250" y="2732088"/>
          <p14:tracePt t="161402" x="8350250" y="2697163"/>
          <p14:tracePt t="161417" x="8350250" y="2679700"/>
          <p14:tracePt t="161434" x="8350250" y="2643188"/>
          <p14:tracePt t="161451" x="8340725" y="2616200"/>
          <p14:tracePt t="161468" x="8323263" y="2571750"/>
          <p14:tracePt t="161484" x="8304213" y="2517775"/>
          <p14:tracePt t="161501" x="8278813" y="2500313"/>
          <p14:tracePt t="161518" x="8259763" y="2473325"/>
          <p14:tracePt t="161534" x="8242300" y="2446338"/>
          <p14:tracePt t="161551" x="8232775" y="2428875"/>
          <p14:tracePt t="161568" x="8207375" y="2411413"/>
          <p14:tracePt t="161584" x="8188325" y="2384425"/>
          <p14:tracePt t="161601" x="8170863" y="2366963"/>
          <p14:tracePt t="161617" x="8153400" y="2349500"/>
          <p14:tracePt t="161634" x="8126413" y="2330450"/>
          <p14:tracePt t="161652" x="8099425" y="2295525"/>
          <p14:tracePt t="161668" x="8081963" y="2286000"/>
          <p14:tracePt t="161684" x="8054975" y="2268538"/>
          <p14:tracePt t="161701" x="8037513" y="2251075"/>
          <p14:tracePt t="161718" x="8018463" y="2224088"/>
          <p14:tracePt t="161734" x="7993063" y="2197100"/>
          <p14:tracePt t="161751" x="7974013" y="2170113"/>
          <p14:tracePt t="161768" x="7956550" y="2152650"/>
          <p14:tracePt t="161785" x="7921625" y="2125663"/>
          <p14:tracePt t="161802" x="7894638" y="2098675"/>
          <p14:tracePt t="161818" x="7858125" y="2081213"/>
          <p14:tracePt t="161835" x="7831138" y="2081213"/>
          <p14:tracePt t="161852" x="7804150" y="2071688"/>
          <p14:tracePt t="161868" x="7796213" y="2071688"/>
          <p14:tracePt t="161884" x="7778750" y="2071688"/>
          <p14:tracePt t="161902" x="7751763" y="2063750"/>
          <p14:tracePt t="161918" x="7724775" y="2063750"/>
          <p14:tracePt t="161934" x="7707313" y="2081213"/>
          <p14:tracePt t="161952" x="7688263" y="2098675"/>
          <p14:tracePt t="161968" x="7661275" y="2125663"/>
          <p14:tracePt t="161985" x="7635875" y="2152650"/>
          <p14:tracePt t="162001" x="7608888" y="2179638"/>
          <p14:tracePt t="162018" x="7589838" y="2224088"/>
          <p14:tracePt t="162036" x="7537450" y="2295525"/>
          <p14:tracePt t="162052" x="7510463" y="2374900"/>
          <p14:tracePt t="162068" x="7493000" y="2420938"/>
          <p14:tracePt t="162085" x="7466013" y="2465388"/>
          <p14:tracePt t="162102" x="7456488" y="2527300"/>
          <p14:tracePt t="162118" x="7456488" y="2571750"/>
          <p14:tracePt t="162137" x="7446963" y="2635250"/>
          <p14:tracePt t="162152" x="7446963" y="2652713"/>
          <p14:tracePt t="162169" x="7429500" y="2679700"/>
          <p14:tracePt t="162185" x="7429500" y="2706688"/>
          <p14:tracePt t="162201" x="7429500" y="2724150"/>
          <p14:tracePt t="162218" x="7429500" y="2741613"/>
          <p14:tracePt t="162235" x="7429500" y="2768600"/>
          <p14:tracePt t="162252" x="7439025" y="2786063"/>
          <p14:tracePt t="162268" x="7446963" y="2803525"/>
          <p14:tracePt t="162287" x="7473950" y="2830513"/>
          <p14:tracePt t="162302" x="7493000" y="2857500"/>
          <p14:tracePt t="162318" x="7518400" y="2874963"/>
          <p14:tracePt t="162334" x="7554913" y="2911475"/>
          <p14:tracePt t="162351" x="7572375" y="2928938"/>
          <p14:tracePt t="162368" x="7599363" y="2955925"/>
          <p14:tracePt t="162385" x="7626350" y="2973388"/>
          <p14:tracePt t="162402" x="7653338" y="3000375"/>
          <p14:tracePt t="162418" x="7670800" y="3027363"/>
          <p14:tracePt t="162434" x="7697788" y="3036888"/>
          <p14:tracePt t="162452" x="7715250" y="3054350"/>
          <p14:tracePt t="162468" x="7751763" y="3071813"/>
          <p14:tracePt t="162485" x="7769225" y="3089275"/>
          <p14:tracePt t="162502" x="7786688" y="3098800"/>
          <p14:tracePt t="162518" x="7804150" y="3098800"/>
          <p14:tracePt t="162536" x="7840663" y="3098800"/>
          <p14:tracePt t="162552" x="7858125" y="3098800"/>
          <p14:tracePt t="162568" x="7894638" y="3098800"/>
          <p14:tracePt t="162585" x="7912100" y="3081338"/>
          <p14:tracePt t="162602" x="7947025" y="3071813"/>
          <p14:tracePt t="162618" x="7966075" y="3054350"/>
          <p14:tracePt t="162635" x="7983538" y="3044825"/>
          <p14:tracePt t="162652" x="8018463" y="3027363"/>
          <p14:tracePt t="162668" x="8037513" y="3000375"/>
          <p14:tracePt t="162685" x="8054975" y="2973388"/>
          <p14:tracePt t="162701" x="8089900" y="2946400"/>
          <p14:tracePt t="162718" x="8108950" y="2928938"/>
          <p14:tracePt t="162735" x="8126413" y="2911475"/>
          <p14:tracePt t="162752" x="8153400" y="2884488"/>
          <p14:tracePt t="162768" x="8170863" y="2867025"/>
          <p14:tracePt t="162786" x="8207375" y="2813050"/>
          <p14:tracePt t="162803" x="8224838" y="2795588"/>
          <p14:tracePt t="162818" x="8242300" y="2759075"/>
          <p14:tracePt t="162835" x="8251825" y="2714625"/>
          <p14:tracePt t="162851" x="8269288" y="2670175"/>
          <p14:tracePt t="162868" x="8269288" y="2635250"/>
          <p14:tracePt t="162885" x="8278813" y="2616200"/>
          <p14:tracePt t="162901" x="8278813" y="2581275"/>
          <p14:tracePt t="162918" x="8278813" y="2536825"/>
          <p14:tracePt t="162934" x="8278813" y="2509838"/>
          <p14:tracePt t="162951" x="8278813" y="2465388"/>
          <p14:tracePt t="162968" x="8251825" y="2401888"/>
          <p14:tracePt t="162985" x="8224838" y="2339975"/>
          <p14:tracePt t="163001" x="8215313" y="2286000"/>
          <p14:tracePt t="163018" x="8188325" y="2259013"/>
          <p14:tracePt t="163034" x="8170863" y="2206625"/>
          <p14:tracePt t="163053" x="8135938" y="2135188"/>
          <p14:tracePt t="163069" x="8108950" y="2116138"/>
          <p14:tracePt t="163085" x="8089900" y="2098675"/>
          <p14:tracePt t="163102" x="8072438" y="2071688"/>
          <p14:tracePt t="163118" x="8064500" y="2063750"/>
          <p14:tracePt t="163135" x="8037513" y="2044700"/>
          <p14:tracePt t="163152" x="8018463" y="2036763"/>
          <p14:tracePt t="163168" x="8010525" y="2009775"/>
          <p14:tracePt t="163171" x="8001000" y="2009775"/>
          <p14:tracePt t="163185" x="7983538" y="2009775"/>
          <p14:tracePt t="163202" x="7956550" y="2009775"/>
          <p14:tracePt t="163218" x="7939088" y="2009775"/>
          <p14:tracePt t="163235" x="7921625" y="2017713"/>
          <p14:tracePt t="163252" x="7885113" y="2036763"/>
          <p14:tracePt t="163268" x="7840663" y="2063750"/>
          <p14:tracePt t="163286" x="7751763" y="2098675"/>
          <p14:tracePt t="163302" x="7697788" y="2125663"/>
          <p14:tracePt t="163318" x="7670800" y="2143125"/>
          <p14:tracePt t="163335" x="7643813" y="2152650"/>
          <p14:tracePt t="163351" x="7626350" y="2160588"/>
          <p14:tracePt t="163368" x="7608888" y="2179638"/>
          <p14:tracePt t="163385" x="7581900" y="2187575"/>
          <p14:tracePt t="163401" x="7564438" y="2206625"/>
          <p14:tracePt t="163418" x="7545388" y="2224088"/>
          <p14:tracePt t="163434" x="7527925" y="2251075"/>
          <p14:tracePt t="163451" x="7493000" y="2278063"/>
          <p14:tracePt t="163469" x="7483475" y="2295525"/>
          <p14:tracePt t="163485" x="7473950" y="2312988"/>
          <p14:tracePt t="163501" x="7466013" y="2339975"/>
          <p14:tracePt t="163518" x="7466013" y="2366963"/>
          <p14:tracePt t="163535" x="7466013" y="2411413"/>
          <p14:tracePt t="163552" x="7466013" y="2482850"/>
          <p14:tracePt t="163568" x="7466013" y="2544763"/>
          <p14:tracePt t="163585" x="7466013" y="2571750"/>
          <p14:tracePt t="163602" x="7493000" y="2635250"/>
          <p14:tracePt t="163618" x="7510463" y="2660650"/>
          <p14:tracePt t="163635" x="7537450" y="2687638"/>
          <p14:tracePt t="163652" x="7545388" y="2714625"/>
          <p14:tracePt t="163668" x="7554913" y="2732088"/>
          <p14:tracePt t="163671" x="7564438" y="2741613"/>
          <p14:tracePt t="163685" x="7572375" y="2759075"/>
          <p14:tracePt t="163702" x="7589838" y="2786063"/>
          <p14:tracePt t="163718" x="7616825" y="2803525"/>
          <p14:tracePt t="163735" x="7635875" y="2822575"/>
          <p14:tracePt t="163752" x="7653338" y="2840038"/>
          <p14:tracePt t="163768" x="7670800" y="2867025"/>
          <p14:tracePt t="163786" x="7724775" y="2911475"/>
          <p14:tracePt t="163802" x="7751763" y="2928938"/>
          <p14:tracePt t="163818" x="7769225" y="2938463"/>
          <p14:tracePt t="163835" x="7796213" y="2946400"/>
          <p14:tracePt t="163851" x="7813675" y="2965450"/>
          <p14:tracePt t="163868" x="7831138" y="2965450"/>
          <p14:tracePt t="163885" x="7858125" y="2965450"/>
          <p14:tracePt t="163901" x="7875588" y="2973388"/>
          <p14:tracePt t="163918" x="7894638" y="2973388"/>
          <p14:tracePt t="163934" x="7912100" y="2973388"/>
          <p14:tracePt t="163952" x="7939088" y="2973388"/>
          <p14:tracePt t="163968" x="7956550" y="2973388"/>
          <p14:tracePt t="163985" x="7966075" y="2973388"/>
          <p14:tracePt t="164002" x="7983538" y="2973388"/>
          <p14:tracePt t="164018" x="8010525" y="2973388"/>
          <p14:tracePt t="164036" x="8027988" y="2973388"/>
          <p14:tracePt t="164053" x="8054975" y="2946400"/>
          <p14:tracePt t="164069" x="8081963" y="2938463"/>
          <p14:tracePt t="164085" x="8099425" y="2928938"/>
          <p14:tracePt t="164102" x="8116888" y="2921000"/>
          <p14:tracePt t="164118" x="8126413" y="2911475"/>
          <p14:tracePt t="164135" x="8135938" y="2901950"/>
          <p14:tracePt t="164152" x="8161338" y="2874963"/>
          <p14:tracePt t="164169" x="8170863" y="2857500"/>
          <p14:tracePt t="164171" x="8180388" y="2849563"/>
          <p14:tracePt t="164186" x="8207375" y="2803525"/>
          <p14:tracePt t="164203" x="8215313" y="2768600"/>
          <p14:tracePt t="164218" x="8224838" y="2751138"/>
          <p14:tracePt t="164235" x="8232775" y="2714625"/>
          <p14:tracePt t="164251" x="8232775" y="2687638"/>
          <p14:tracePt t="164268" x="8232775" y="2625725"/>
          <p14:tracePt t="164285" x="8232775" y="2563813"/>
          <p14:tracePt t="164303" x="8232775" y="2482850"/>
          <p14:tracePt t="164318" x="8232775" y="2428875"/>
          <p14:tracePt t="164335" x="8207375" y="2357438"/>
          <p14:tracePt t="164352" x="8180388" y="2303463"/>
          <p14:tracePt t="164368" x="8161338" y="2286000"/>
          <p14:tracePt t="164385" x="8153400" y="2251075"/>
          <p14:tracePt t="164401" x="8135938" y="2224088"/>
          <p14:tracePt t="164418" x="8116888" y="2197100"/>
          <p14:tracePt t="164435" x="8099425" y="2187575"/>
          <p14:tracePt t="164452" x="8064500" y="2160588"/>
          <p14:tracePt t="164470" x="8045450" y="2135188"/>
          <p14:tracePt t="164486" x="8027988" y="2116138"/>
          <p14:tracePt t="164503" x="8010525" y="2108200"/>
          <p14:tracePt t="164519" x="7983538" y="2108200"/>
          <p14:tracePt t="164535" x="7966075" y="2098675"/>
          <p14:tracePt t="164552" x="7947025" y="2098675"/>
          <p14:tracePt t="164568" x="7921625" y="2098675"/>
          <p14:tracePt t="164617" x="7912100" y="2098675"/>
          <p14:tracePt t="164711" x="7912100" y="2108200"/>
          <p14:tracePt t="164728" x="7902575" y="2125663"/>
          <p14:tracePt t="164739" x="7894638" y="2143125"/>
          <p14:tracePt t="164752" x="7875588" y="2160588"/>
          <p14:tracePt t="164768" x="7850188" y="2179638"/>
          <p14:tracePt t="164785" x="7831138" y="2197100"/>
          <p14:tracePt t="164801" x="7813675" y="2214563"/>
          <p14:tracePt t="164818" x="7796213" y="2232025"/>
          <p14:tracePt t="164835" x="7769225" y="2232025"/>
          <p14:tracePt t="164851" x="7759700" y="2241550"/>
          <p14:tracePt t="164985" x="7759700" y="2232025"/>
          <p14:tracePt t="164998" x="7759700" y="2224088"/>
          <p14:tracePt t="165013" x="7786688" y="2197100"/>
          <p14:tracePt t="165027" x="7796213" y="2187575"/>
          <p14:tracePt t="165042" x="7813675" y="2187575"/>
          <p14:tracePt t="165056" x="7831138" y="2187575"/>
          <p14:tracePt t="165071" x="7867650" y="2187575"/>
          <p14:tracePt t="165087" x="7902575" y="2170113"/>
          <p14:tracePt t="165103" x="7929563" y="2152650"/>
          <p14:tracePt t="165119" x="7956550" y="2143125"/>
          <p14:tracePt t="165136" x="7966075" y="2143125"/>
          <p14:tracePt t="165210" x="7956550" y="2160588"/>
          <p14:tracePt t="165221" x="7939088" y="2170113"/>
          <p14:tracePt t="165235" x="7929563" y="2179638"/>
          <p14:tracePt t="165251" x="7912100" y="2187575"/>
          <p14:tracePt t="165268" x="7875588" y="2197100"/>
          <p14:tracePt t="165286" x="7813675" y="2224088"/>
          <p14:tracePt t="165302" x="7769225" y="2251075"/>
          <p14:tracePt t="165318" x="7715250" y="2259013"/>
          <p14:tracePt t="165335" x="7688263" y="2268538"/>
          <p14:tracePt t="165352" x="7661275" y="2278063"/>
          <p14:tracePt t="165368" x="7635875" y="2295525"/>
          <p14:tracePt t="165385" x="7626350" y="2303463"/>
          <p14:tracePt t="165401" x="7626350" y="2312988"/>
          <p14:tracePt t="165418" x="7616825" y="2312988"/>
          <p14:tracePt t="165438" x="7616825" y="2322513"/>
          <p14:tracePt t="165453" x="7616825" y="2357438"/>
          <p14:tracePt t="165468" x="7616825" y="2366963"/>
          <p14:tracePt t="165485" x="7616825" y="2384425"/>
          <p14:tracePt t="165501" x="7653338" y="2384425"/>
          <p14:tracePt t="165518" x="7715250" y="2401888"/>
          <p14:tracePt t="165535" x="7778750" y="2411413"/>
          <p14:tracePt t="165552" x="7796213" y="2420938"/>
          <p14:tracePt t="165569" x="7804150" y="2420938"/>
          <p14:tracePt t="165697" x="7796213" y="2420938"/>
          <p14:tracePt t="165712" x="7778750" y="2420938"/>
          <p14:tracePt t="165727" x="7751763" y="2428875"/>
          <p14:tracePt t="165742" x="7732713" y="2438400"/>
          <p14:tracePt t="165758" x="7724775" y="2455863"/>
          <p14:tracePt t="165772" x="7715250" y="2455863"/>
          <p14:tracePt t="165787" x="7715250" y="2465388"/>
          <p14:tracePt t="165860" x="7724775" y="2465388"/>
          <p14:tracePt t="165868" x="7732713" y="2465388"/>
          <p14:tracePt t="165885" x="7751763" y="2465388"/>
          <p14:tracePt t="165902" x="7778750" y="2465388"/>
          <p14:tracePt t="165918" x="7796213" y="2465388"/>
          <p14:tracePt t="165935" x="7813675" y="2465388"/>
          <p14:tracePt t="166042" x="7804150" y="2473325"/>
          <p14:tracePt t="166056" x="7786688" y="2492375"/>
          <p14:tracePt t="166071" x="7778750" y="2509838"/>
          <p14:tracePt t="166086" x="7759700" y="2536825"/>
          <p14:tracePt t="166103" x="7751763" y="2544763"/>
          <p14:tracePt t="166143" x="7742238" y="2544763"/>
          <p14:tracePt t="166198" x="7742238" y="2554288"/>
          <p14:tracePt t="166214" x="7769225" y="2563813"/>
          <p14:tracePt t="166229" x="7796213" y="2581275"/>
          <p14:tracePt t="166236" x="7804150" y="2598738"/>
          <p14:tracePt t="166252" x="7831138" y="2608263"/>
          <p14:tracePt t="166268" x="7831138" y="2616200"/>
          <p14:tracePt t="166362" x="7823200" y="2625725"/>
          <p14:tracePt t="166378" x="7804150" y="2635250"/>
          <p14:tracePt t="166392" x="7786688" y="2635250"/>
          <p14:tracePt t="166407" x="7778750" y="2643188"/>
          <p14:tracePt t="166423" x="7778750" y="2652713"/>
          <p14:tracePt t="166439" x="7778750" y="2670175"/>
          <p14:tracePt t="166452" x="7769225" y="2670175"/>
          <p14:tracePt t="166486" x="7769225" y="2679700"/>
          <p14:tracePt t="166508" x="7769225" y="2687638"/>
          <p14:tracePt t="166524" x="7778750" y="2697163"/>
          <p14:tracePt t="166534" x="7813675" y="2697163"/>
          <p14:tracePt t="166550" x="7831138" y="2706688"/>
          <p14:tracePt t="166561" x="7840663" y="2706688"/>
          <p14:tracePt t="166628" x="7840663" y="2714625"/>
          <p14:tracePt t="166643" x="7823200" y="2732088"/>
          <p14:tracePt t="166657" x="7796213" y="2751138"/>
          <p14:tracePt t="166675" x="7742238" y="2786063"/>
          <p14:tracePt t="166689" x="7724775" y="2795588"/>
          <p14:tracePt t="166704" x="7707313" y="2795588"/>
          <p14:tracePt t="166800" x="7715250" y="2795588"/>
          <p14:tracePt t="166817" x="7724775" y="2795588"/>
          <p14:tracePt t="166829" x="7732713" y="2795588"/>
          <p14:tracePt t="166836" x="7742238" y="2795588"/>
          <p14:tracePt t="166852" x="7759700" y="2795588"/>
          <p14:tracePt t="166902" x="7759700" y="2803525"/>
          <p14:tracePt t="166918" x="7759700" y="2822575"/>
          <p14:tracePt t="166936" x="7751763" y="2840038"/>
          <p14:tracePt t="166952" x="7742238" y="2849563"/>
          <p14:tracePt t="166969" x="7732713" y="2874963"/>
          <p14:tracePt t="166985" x="7724775" y="2884488"/>
          <p14:tracePt t="167065" x="7724775" y="2894013"/>
          <p14:tracePt t="167103" x="7732713" y="2884488"/>
          <p14:tracePt t="167117" x="7742238" y="2874963"/>
          <p14:tracePt t="167136" x="7823200" y="2759075"/>
          <p14:tracePt t="167153" x="7875588" y="2679700"/>
          <p14:tracePt t="167169" x="7902575" y="2581275"/>
          <p14:tracePt t="167185" x="7929563" y="2473325"/>
          <p14:tracePt t="167202" x="7956550" y="2366963"/>
          <p14:tracePt t="167219" x="7966075" y="2268538"/>
          <p14:tracePt t="167237" x="7966075" y="2152650"/>
          <p14:tracePt t="167253" x="7966075" y="2089150"/>
          <p14:tracePt t="167269" x="7966075" y="2044700"/>
          <p14:tracePt t="167286" x="7956550" y="2000250"/>
          <p14:tracePt t="167302" x="7956550" y="1965325"/>
          <p14:tracePt t="167319" x="7939088" y="1920875"/>
          <p14:tracePt t="167335" x="7912100" y="1839913"/>
          <p14:tracePt t="167352" x="7885113" y="1768475"/>
          <p14:tracePt t="167369" x="7850188" y="1687513"/>
          <p14:tracePt t="167386" x="7850188" y="1670050"/>
          <p14:tracePt t="167402" x="7850188" y="1660525"/>
          <p14:tracePt t="167419" x="7850188" y="1643063"/>
          <p14:tracePt t="167436" x="7850188" y="1608138"/>
          <p14:tracePt t="167452" x="7840663" y="1571625"/>
          <p14:tracePt t="167469" x="7840663" y="1544638"/>
          <p14:tracePt t="167486" x="7840663" y="1509713"/>
          <p14:tracePt t="167503" x="7840663" y="1490663"/>
          <p14:tracePt t="167519" x="7840663" y="1473200"/>
          <p14:tracePt t="167536" x="7840663" y="1465263"/>
          <p14:tracePt t="167552" x="7840663" y="1438275"/>
          <p14:tracePt t="167793" x="7831138" y="1438275"/>
          <p14:tracePt t="167808" x="7823200" y="1438275"/>
          <p14:tracePt t="167823" x="7804150" y="1438275"/>
          <p14:tracePt t="167837" x="7796213" y="1428750"/>
          <p14:tracePt t="167853" x="7786688" y="1419225"/>
          <p14:tracePt t="167872" x="7769225" y="1393825"/>
          <p14:tracePt t="167885" x="7769225" y="1384300"/>
          <p14:tracePt t="167902" x="7759700" y="1366838"/>
          <p14:tracePt t="167918" x="7751763" y="1366838"/>
          <p14:tracePt t="167964" x="7742238" y="1366838"/>
          <p14:tracePt t="167973" x="7742238" y="1374775"/>
          <p14:tracePt t="167985" x="7732713" y="1384300"/>
          <p14:tracePt t="168003" x="7724775" y="1411288"/>
          <p14:tracePt t="168019" x="7724775" y="1428750"/>
          <p14:tracePt t="168035" x="7732713" y="1455738"/>
          <p14:tracePt t="168052" x="7751763" y="1473200"/>
          <p14:tracePt t="168068" x="7778750" y="1482725"/>
          <p14:tracePt t="168085" x="7796213" y="1500188"/>
          <p14:tracePt t="168103" x="7813675" y="1517650"/>
          <p14:tracePt t="168119" x="7831138" y="1536700"/>
          <p14:tracePt t="168137" x="7867650" y="1562100"/>
          <p14:tracePt t="168154" x="7885113" y="1571625"/>
          <p14:tracePt t="168169" x="7902575" y="1571625"/>
          <p14:tracePt t="168186" x="7929563" y="1571625"/>
          <p14:tracePt t="168202" x="7947025" y="1581150"/>
          <p14:tracePt t="168219" x="7966075" y="1581150"/>
          <p14:tracePt t="168237" x="8001000" y="1581150"/>
          <p14:tracePt t="168253" x="8010525" y="1571625"/>
          <p14:tracePt t="168269" x="8027988" y="1562100"/>
          <p14:tracePt t="168287" x="8037513" y="1554163"/>
          <p14:tracePt t="168302" x="8054975" y="1544638"/>
          <p14:tracePt t="168319" x="8081963" y="1527175"/>
          <p14:tracePt t="168335" x="8099425" y="1509713"/>
          <p14:tracePt t="168352" x="8116888" y="1500188"/>
          <p14:tracePt t="168369" x="8126413" y="1490663"/>
          <p14:tracePt t="168386" x="8153400" y="1482725"/>
          <p14:tracePt t="168403" x="8180388" y="1473200"/>
          <p14:tracePt t="168419" x="8197850" y="1455738"/>
          <p14:tracePt t="168435" x="8224838" y="1428750"/>
          <p14:tracePt t="168452" x="8242300" y="1411288"/>
          <p14:tracePt t="168469" x="8251825" y="1401763"/>
          <p14:tracePt t="168485" x="8259763" y="1384300"/>
          <p14:tracePt t="168502" x="8269288" y="1384300"/>
          <p14:tracePt t="168519" x="8296275" y="1347788"/>
          <p14:tracePt t="168535" x="8304213" y="1330325"/>
          <p14:tracePt t="168552" x="8304213" y="1312863"/>
          <p14:tracePt t="168569" x="8304213" y="1285875"/>
          <p14:tracePt t="168585" x="8304213" y="1276350"/>
          <p14:tracePt t="168602" x="8304213" y="1268413"/>
          <p14:tracePt t="168618" x="8304213" y="1250950"/>
          <p14:tracePt t="168635" x="8304213" y="1231900"/>
          <p14:tracePt t="168653" x="8286750" y="1196975"/>
          <p14:tracePt t="168670" x="8269288" y="1179513"/>
          <p14:tracePt t="168686" x="8251825" y="1160463"/>
          <p14:tracePt t="168703" x="8242300" y="1133475"/>
          <p14:tracePt t="168719" x="8215313" y="1125538"/>
          <p14:tracePt t="168736" x="8197850" y="1108075"/>
          <p14:tracePt t="168752" x="8180388" y="1089025"/>
          <p14:tracePt t="168769" x="8143875" y="1054100"/>
          <p14:tracePt t="168786" x="8126413" y="1044575"/>
          <p14:tracePt t="168802" x="8108950" y="1036638"/>
          <p14:tracePt t="168819" x="8089900" y="1036638"/>
          <p14:tracePt t="168836" x="8054975" y="1027113"/>
          <p14:tracePt t="168852" x="8010525" y="1027113"/>
          <p14:tracePt t="168869" x="7993063" y="1027113"/>
          <p14:tracePt t="168886" x="7966075" y="1027113"/>
          <p14:tracePt t="168902" x="7939088" y="1027113"/>
          <p14:tracePt t="168919" x="7921625" y="1027113"/>
          <p14:tracePt t="168935" x="7894638" y="1036638"/>
          <p14:tracePt t="168952" x="7875588" y="1044575"/>
          <p14:tracePt t="168969" x="7858125" y="1054100"/>
          <p14:tracePt t="168985" x="7840663" y="1071563"/>
          <p14:tracePt t="169002" x="7813675" y="1089025"/>
          <p14:tracePt t="169019" x="7786688" y="1116013"/>
          <p14:tracePt t="169035" x="7769225" y="1133475"/>
          <p14:tracePt t="169052" x="7742238" y="1160463"/>
          <p14:tracePt t="169069" x="7724775" y="1169988"/>
          <p14:tracePt t="169085" x="7715250" y="1179513"/>
          <p14:tracePt t="169118" x="7715250" y="1187450"/>
          <p14:tracePt t="169135" x="7707313" y="1196975"/>
          <p14:tracePt t="169152" x="7707313" y="1231900"/>
          <p14:tracePt t="169169" x="7697788" y="1258888"/>
          <p14:tracePt t="169186" x="7697788" y="1276350"/>
          <p14:tracePt t="169202" x="7697788" y="1303338"/>
          <p14:tracePt t="169219" x="7715250" y="1322388"/>
          <p14:tracePt t="169236" x="7732713" y="1339850"/>
          <p14:tracePt t="169252" x="7759700" y="1357313"/>
          <p14:tracePt t="169269" x="7778750" y="1384300"/>
          <p14:tracePt t="169287" x="7804150" y="1411288"/>
          <p14:tracePt t="169303" x="7831138" y="1428750"/>
          <p14:tracePt t="169319" x="7850188" y="1455738"/>
          <p14:tracePt t="169336" x="7867650" y="1473200"/>
          <p14:tracePt t="169352" x="7885113" y="1482725"/>
          <p14:tracePt t="169369" x="7921625" y="1509713"/>
          <p14:tracePt t="169387" x="7947025" y="1527175"/>
          <p14:tracePt t="169403" x="7983538" y="1536700"/>
          <p14:tracePt t="169419" x="8001000" y="1544638"/>
          <p14:tracePt t="169436" x="8027988" y="1544638"/>
          <p14:tracePt t="169452" x="8045450" y="1544638"/>
          <p14:tracePt t="169469" x="8064500" y="1544638"/>
          <p14:tracePt t="169486" x="8081963" y="1544638"/>
          <p14:tracePt t="169503" x="8108950" y="1536700"/>
          <p14:tracePt t="169519" x="8126413" y="1527175"/>
          <p14:tracePt t="169536" x="8143875" y="1527175"/>
          <p14:tracePt t="169552" x="8153400" y="1517650"/>
          <p14:tracePt t="169569" x="8170863" y="1500188"/>
          <p14:tracePt t="169585" x="8188325" y="1490663"/>
          <p14:tracePt t="169602" x="8197850" y="1473200"/>
          <p14:tracePt t="169619" x="8207375" y="1455738"/>
          <p14:tracePt t="169635" x="8215313" y="1438275"/>
          <p14:tracePt t="169652" x="8242300" y="1411288"/>
          <p14:tracePt t="169669" x="8242300" y="1384300"/>
          <p14:tracePt t="169685" x="8242300" y="1357313"/>
          <p14:tracePt t="169702" x="8242300" y="1339850"/>
          <p14:tracePt t="169719" x="8242300" y="1322388"/>
          <p14:tracePt t="169735" x="8232775" y="1303338"/>
          <p14:tracePt t="169752" x="8215313" y="1276350"/>
          <p14:tracePt t="169769" x="8197850" y="1258888"/>
          <p14:tracePt t="169785" x="8170863" y="1223963"/>
          <p14:tracePt t="169802" x="8153400" y="1204913"/>
          <p14:tracePt t="169818" x="8126413" y="1160463"/>
          <p14:tracePt t="169835" x="8099425" y="1143000"/>
          <p14:tracePt t="169852" x="8072438" y="1133475"/>
          <p14:tracePt t="169869" x="8010525" y="1116013"/>
          <p14:tracePt t="169885" x="7966075" y="1125538"/>
          <p14:tracePt t="169902" x="7885113" y="1152525"/>
          <p14:tracePt t="169919" x="7840663" y="1169988"/>
          <p14:tracePt t="169952" x="7831138" y="1169988"/>
          <p14:tracePt t="170177" x="7831138" y="1179513"/>
          <p14:tracePt t="170193" x="7831138" y="1187450"/>
          <p14:tracePt t="170201" x="7831138" y="1204913"/>
          <p14:tracePt t="175155" x="7840663" y="1214438"/>
          <p14:tracePt t="175172" x="7858125" y="1214438"/>
          <p14:tracePt t="175187" x="7885113" y="1223963"/>
          <p14:tracePt t="175203" x="7902575" y="1241425"/>
          <p14:tracePt t="175220" x="7912100" y="1250950"/>
          <p14:tracePt t="175236" x="7929563" y="1258888"/>
          <p14:tracePt t="175253" x="7947025" y="1276350"/>
          <p14:tracePt t="175270" x="7974013" y="1295400"/>
          <p14:tracePt t="175287" x="8001000" y="1303338"/>
          <p14:tracePt t="175303" x="8010525" y="1312863"/>
          <p14:tracePt t="175320" x="8018463" y="1312863"/>
          <p14:tracePt t="175337" x="8037513" y="1322388"/>
          <p14:tracePt t="175353" x="8054975" y="1347788"/>
          <p14:tracePt t="175370" x="8072438" y="1374775"/>
          <p14:tracePt t="175386" x="8099425" y="1393825"/>
          <p14:tracePt t="175421" x="8108950" y="1411288"/>
          <p14:tracePt t="175445" x="8116888" y="1419225"/>
          <p14:tracePt t="175453" x="8116888" y="1428750"/>
          <p14:tracePt t="175603" x="8126413" y="1438275"/>
          <p14:tracePt t="175617" x="8126413" y="1446213"/>
          <p14:tracePt t="175733" x="8126413" y="1455738"/>
          <p14:tracePt t="175765" x="8126413" y="1465263"/>
          <p14:tracePt t="175812" x="8126413" y="1482725"/>
          <p14:tracePt t="175834" x="8116888" y="1482725"/>
          <p14:tracePt t="175912" x="8108950" y="1473200"/>
          <p14:tracePt t="175928" x="8089900" y="1455738"/>
          <p14:tracePt t="175936" x="8089900" y="1446213"/>
          <p14:tracePt t="175944" x="8081963" y="1438275"/>
          <p14:tracePt t="175952" x="8072438" y="1419225"/>
          <p14:tracePt t="175969" x="8064500" y="1393825"/>
          <p14:tracePt t="175986" x="8045450" y="1374775"/>
          <p14:tracePt t="176003" x="8018463" y="1357313"/>
          <p14:tracePt t="176020" x="8001000" y="1347788"/>
          <p14:tracePt t="176036" x="7993063" y="1347788"/>
          <p14:tracePt t="176053" x="7983538" y="1347788"/>
          <p14:tracePt t="176071" x="7974013" y="1374775"/>
          <p14:tracePt t="176086" x="7947025" y="1393825"/>
          <p14:tracePt t="176103" x="7939088" y="1411288"/>
          <p14:tracePt t="176119" x="7929563" y="1419225"/>
          <p14:tracePt t="176136" x="7921625" y="1438275"/>
          <p14:tracePt t="176153" x="7912100" y="1446213"/>
          <p14:tracePt t="176194" x="7902575" y="1455738"/>
          <p14:tracePt t="176210" x="7894638" y="1465263"/>
          <p14:tracePt t="176297" x="7875588" y="1473200"/>
          <p14:tracePt t="176311" x="7875588" y="1482725"/>
          <p14:tracePt t="176538" x="7885113" y="1490663"/>
          <p14:tracePt t="176546" x="7894638" y="1509713"/>
          <p14:tracePt t="176554" x="7894638" y="1517650"/>
          <p14:tracePt t="176570" x="7912100" y="1536700"/>
          <p14:tracePt t="176586" x="7921625" y="1544638"/>
          <p14:tracePt t="176603" x="7929563" y="1554163"/>
          <p14:tracePt t="177400" x="7939088" y="1554163"/>
          <p14:tracePt t="177418" x="7947025" y="1536700"/>
          <p14:tracePt t="177427" x="7966075" y="1527175"/>
          <p14:tracePt t="177437" x="7966075" y="1517650"/>
          <p14:tracePt t="177454" x="7993063" y="1500188"/>
          <p14:tracePt t="177471" x="8001000" y="1490663"/>
          <p14:tracePt t="177487" x="8010525" y="1490663"/>
          <p14:tracePt t="177520" x="8018463" y="1490663"/>
          <p14:tracePt t="177537" x="8045450" y="1490663"/>
          <p14:tracePt t="177553" x="8064500" y="1490663"/>
          <p14:tracePt t="177570" x="8072438" y="1490663"/>
          <p14:tracePt t="177588" x="8081963" y="1490663"/>
          <p14:tracePt t="177603" x="8089900" y="1490663"/>
          <p14:tracePt t="177620" x="8116888" y="1490663"/>
          <p14:tracePt t="177636" x="8135938" y="1482725"/>
          <p14:tracePt t="177653" x="8143875" y="1482725"/>
          <p14:tracePt t="178370" x="8135938" y="1482725"/>
          <p14:tracePt t="178383" x="8126413" y="1482725"/>
          <p14:tracePt t="178398" x="8099425" y="1490663"/>
          <p14:tracePt t="182963" x="8099425" y="1482725"/>
          <p14:tracePt t="182981" x="8108950" y="1465263"/>
          <p14:tracePt t="182997" x="8108950" y="1446213"/>
          <p14:tracePt t="183008" x="8108950" y="1428750"/>
          <p14:tracePt t="183026" x="8108950" y="1419225"/>
          <p14:tracePt t="183245" x="8116888" y="1419225"/>
          <p14:tracePt t="183261" x="8116888" y="1438275"/>
          <p14:tracePt t="183401" x="8126413" y="1428750"/>
          <p14:tracePt t="183417" x="8126413" y="1411288"/>
          <p14:tracePt t="183428" x="8126413" y="1401763"/>
          <p14:tracePt t="183438" x="8135938" y="1393825"/>
          <p14:tracePt t="183454" x="8135938" y="1374775"/>
          <p14:tracePt t="183470" x="8135938" y="1347788"/>
          <p14:tracePt t="183487" x="8143875" y="1322388"/>
          <p14:tracePt t="183629" x="8153400" y="1347788"/>
          <p14:tracePt t="183646" x="8153400" y="1374775"/>
          <p14:tracePt t="183663" x="8153400" y="1401763"/>
          <p14:tracePt t="183674" x="8153400" y="1411288"/>
          <p14:tracePt t="183871" x="8161338" y="1419225"/>
          <p14:tracePt t="183884" x="8180388" y="1428750"/>
          <p14:tracePt t="183899" x="8180388" y="1438275"/>
          <p14:tracePt t="184412" x="8180388" y="1465263"/>
          <p14:tracePt t="184429" x="8180388" y="1482725"/>
          <p14:tracePt t="184537" x="8170863" y="1482725"/>
          <p14:tracePt t="184550" x="8161338" y="1482725"/>
          <p14:tracePt t="184559" x="8153400" y="1446213"/>
          <p14:tracePt t="184570" x="8143875" y="1419225"/>
          <p14:tracePt t="184587" x="8135938" y="1384300"/>
          <p14:tracePt t="184604" x="8108950" y="1366838"/>
          <p14:tracePt t="184621" x="8099425" y="1339850"/>
          <p14:tracePt t="184637" x="8081963" y="1303338"/>
          <p14:tracePt t="184654" x="8072438" y="1295400"/>
          <p14:tracePt t="184747" x="8054975" y="1295400"/>
          <p14:tracePt t="184763" x="8027988" y="1295400"/>
          <p14:tracePt t="184775" x="8010525" y="1295400"/>
          <p14:tracePt t="184788" x="7983538" y="1312863"/>
          <p14:tracePt t="184804" x="7947025" y="1330325"/>
          <p14:tracePt t="184820" x="7912100" y="1347788"/>
          <p14:tracePt t="184838" x="7867650" y="1393825"/>
          <p14:tracePt t="184854" x="7786688" y="1428750"/>
          <p14:tracePt t="184872" x="7697788" y="1482725"/>
          <p14:tracePt t="184888" x="7643813" y="1517650"/>
          <p14:tracePt t="184904" x="7626350" y="1554163"/>
          <p14:tracePt t="184921" x="7581900" y="1616075"/>
          <p14:tracePt t="184938" x="7554913" y="1643063"/>
          <p14:tracePt t="184954" x="7537450" y="1679575"/>
          <p14:tracePt t="184972" x="7500938" y="1704975"/>
          <p14:tracePt t="184989" x="7493000" y="1731963"/>
          <p14:tracePt t="185004" x="7483475" y="1758950"/>
          <p14:tracePt t="185021" x="7446963" y="1795463"/>
          <p14:tracePt t="185038" x="7375525" y="1884363"/>
          <p14:tracePt t="185054" x="7251700" y="1992313"/>
          <p14:tracePt t="185072" x="7089775" y="2089150"/>
          <p14:tracePt t="185088" x="6759575" y="2224088"/>
          <p14:tracePt t="185105" x="6411913" y="2357438"/>
          <p14:tracePt t="185121" x="6027738" y="2563813"/>
          <p14:tracePt t="185139" x="5795963" y="2670175"/>
          <p14:tracePt t="185154" x="5518150" y="2795588"/>
          <p14:tracePt t="185171" x="5259388" y="2946400"/>
          <p14:tracePt t="185188" x="4956175" y="3081338"/>
          <p14:tracePt t="185204" x="4679950" y="3206750"/>
          <p14:tracePt t="185221" x="4446588" y="3313113"/>
          <p14:tracePt t="185239" x="4187825" y="3465513"/>
          <p14:tracePt t="185254" x="4089400" y="3536950"/>
          <p14:tracePt t="185271" x="4010025" y="3581400"/>
          <p14:tracePt t="185288" x="3929063" y="3635375"/>
          <p14:tracePt t="185304" x="3848100" y="3687763"/>
          <p14:tracePt t="185321" x="3768725" y="3706813"/>
          <p14:tracePt t="185338" x="3697288" y="3733800"/>
          <p14:tracePt t="185354" x="3616325" y="3759200"/>
          <p14:tracePt t="185371" x="3554413" y="3786188"/>
          <p14:tracePt t="185389" x="3465513" y="3822700"/>
          <p14:tracePt t="185404" x="3402013" y="3849688"/>
          <p14:tracePt t="185421" x="3357563" y="3876675"/>
          <p14:tracePt t="185438" x="3330575" y="3884613"/>
          <p14:tracePt t="185454" x="3303588" y="3894138"/>
          <p14:tracePt t="185471" x="3286125" y="3894138"/>
          <p14:tracePt t="185487" x="3259138" y="3894138"/>
          <p14:tracePt t="185504" x="3179763" y="3849688"/>
          <p14:tracePt t="185521" x="3125788" y="3830638"/>
          <p14:tracePt t="185538" x="3089275" y="3805238"/>
          <p14:tracePt t="185554" x="3071813" y="3786188"/>
          <p14:tracePt t="185571" x="3054350" y="3778250"/>
          <p14:tracePt t="185588" x="3054350" y="3768725"/>
          <p14:tracePt t="185604" x="3044825" y="3768725"/>
          <p14:tracePt t="185621" x="3027363" y="3768725"/>
          <p14:tracePt t="185639" x="3000375" y="3768725"/>
          <p14:tracePt t="185654" x="2982913" y="3751263"/>
          <p14:tracePt t="185671" x="2973388" y="3751263"/>
          <p14:tracePt t="185687" x="2965450" y="3751263"/>
          <p14:tracePt t="185820" x="2955925" y="3751263"/>
          <p14:tracePt t="185850" x="2955925" y="3759200"/>
          <p14:tracePt t="185866" x="2938463" y="3768725"/>
          <p14:tracePt t="185889" x="2938463" y="3778250"/>
          <p14:tracePt t="185904" x="2928938" y="3778250"/>
          <p14:tracePt t="185913" x="2928938" y="3786188"/>
          <p14:tracePt t="185921" x="2928938" y="3795713"/>
          <p14:tracePt t="185937" x="2919413" y="3795713"/>
          <p14:tracePt t="185958" x="2919413" y="3805238"/>
          <p14:tracePt t="186848" x="2911475" y="3805238"/>
          <p14:tracePt t="186858" x="2894013" y="3813175"/>
          <p14:tracePt t="186871" x="2884488" y="3813175"/>
          <p14:tracePt t="186887" x="2857500" y="3830638"/>
          <p14:tracePt t="186905" x="2803525" y="3830638"/>
          <p14:tracePt t="186921" x="2759075" y="3830638"/>
          <p14:tracePt t="186938" x="2732088" y="3830638"/>
          <p14:tracePt t="186954" x="2697163" y="3822700"/>
          <p14:tracePt t="186971" x="2660650" y="3805238"/>
          <p14:tracePt t="186988" x="2643188" y="3786188"/>
          <p14:tracePt t="187004" x="2625725" y="3751263"/>
          <p14:tracePt t="187022" x="2608263" y="3670300"/>
          <p14:tracePt t="187039" x="2608263" y="3625850"/>
          <p14:tracePt t="187055" x="2608263" y="3608388"/>
          <p14:tracePt t="187071" x="2598738" y="3571875"/>
          <p14:tracePt t="187088" x="2581275" y="3554413"/>
          <p14:tracePt t="187104" x="2562225" y="3527425"/>
          <p14:tracePt t="187121" x="2536825" y="3509963"/>
          <p14:tracePt t="187138" x="2509838" y="3492500"/>
          <p14:tracePt t="187155" x="2455863" y="3465513"/>
          <p14:tracePt t="187171" x="2357438" y="3429000"/>
          <p14:tracePt t="187188" x="2276475" y="3402013"/>
          <p14:tracePt t="187204" x="2197100" y="3375025"/>
          <p14:tracePt t="187221" x="2116138" y="3349625"/>
          <p14:tracePt t="187238" x="2044700" y="3340100"/>
          <p14:tracePt t="187255" x="2009775" y="3313113"/>
          <p14:tracePt t="187272" x="1965325" y="3303588"/>
          <p14:tracePt t="187289" x="1946275" y="3295650"/>
          <p14:tracePt t="187305" x="1919288" y="3268663"/>
          <p14:tracePt t="187321" x="1874838" y="3259138"/>
          <p14:tracePt t="187338" x="1847850" y="3251200"/>
          <p14:tracePt t="187355" x="1785938" y="3241675"/>
          <p14:tracePt t="187371" x="1741488" y="3224213"/>
          <p14:tracePt t="187387" x="1687513" y="3224213"/>
          <p14:tracePt t="187404" x="1660525" y="3224213"/>
          <p14:tracePt t="187422" x="1616075" y="3224213"/>
          <p14:tracePt t="187438" x="1598613" y="3224213"/>
          <p14:tracePt t="187493" x="1589088" y="3224213"/>
          <p14:tracePt t="187501" x="1571625" y="3251200"/>
          <p14:tracePt t="187509" x="1562100" y="3259138"/>
          <p14:tracePt t="187521" x="1554163" y="3278188"/>
          <p14:tracePt t="187539" x="1517650" y="3322638"/>
          <p14:tracePt t="187555" x="1517650" y="3357563"/>
          <p14:tracePt t="187571" x="1517650" y="3402013"/>
          <p14:tracePt t="187588" x="1517650" y="3446463"/>
          <p14:tracePt t="187605" x="1517650" y="3482975"/>
          <p14:tracePt t="187621" x="1527175" y="3509963"/>
          <p14:tracePt t="187638" x="1544638" y="3536950"/>
          <p14:tracePt t="187654" x="1562100" y="3554413"/>
          <p14:tracePt t="187672" x="1598613" y="3581400"/>
          <p14:tracePt t="187688" x="1616075" y="3608388"/>
          <p14:tracePt t="187705" x="1633538" y="3625850"/>
          <p14:tracePt t="187721" x="1652588" y="3643313"/>
          <p14:tracePt t="187738" x="1687513" y="3662363"/>
          <p14:tracePt t="187755" x="1724025" y="3687763"/>
          <p14:tracePt t="187771" x="1741488" y="3706813"/>
          <p14:tracePt t="187789" x="1768475" y="3741738"/>
          <p14:tracePt t="187805" x="1795463" y="3759200"/>
          <p14:tracePt t="187821" x="1822450" y="3778250"/>
          <p14:tracePt t="187838" x="1866900" y="3805238"/>
          <p14:tracePt t="187855" x="1893888" y="3822700"/>
          <p14:tracePt t="187871" x="1919288" y="3849688"/>
          <p14:tracePt t="187888" x="1990725" y="3867150"/>
          <p14:tracePt t="187905" x="2036763" y="3894138"/>
          <p14:tracePt t="187923" x="2143125" y="3929063"/>
          <p14:tracePt t="187939" x="2197100" y="3929063"/>
          <p14:tracePt t="187954" x="2232025" y="3929063"/>
          <p14:tracePt t="187971" x="2268538" y="3929063"/>
          <p14:tracePt t="187988" x="2286000" y="3929063"/>
          <p14:tracePt t="188004" x="2303463" y="3929063"/>
          <p14:tracePt t="188021" x="2347913" y="3929063"/>
          <p14:tracePt t="188039" x="2438400" y="3938588"/>
          <p14:tracePt t="188055" x="2465388" y="3938588"/>
          <p14:tracePt t="188071" x="2500313" y="3948113"/>
          <p14:tracePt t="188088" x="2517775" y="3956050"/>
          <p14:tracePt t="188105" x="2562225" y="3956050"/>
          <p14:tracePt t="188121" x="2608263" y="3956050"/>
          <p14:tracePt t="188138" x="2670175" y="3956050"/>
          <p14:tracePt t="188155" x="2732088" y="3956050"/>
          <p14:tracePt t="188171" x="2813050" y="3956050"/>
          <p14:tracePt t="188174" x="2847975" y="3956050"/>
          <p14:tracePt t="188189" x="2938463" y="3956050"/>
          <p14:tracePt t="188204" x="3000375" y="3956050"/>
          <p14:tracePt t="188221" x="3017838" y="3956050"/>
          <p14:tracePt t="188238" x="3027363" y="3956050"/>
          <p14:tracePt t="188255" x="3044825" y="3956050"/>
          <p14:tracePt t="188271" x="3062288" y="3956050"/>
          <p14:tracePt t="188289" x="3071813" y="3965575"/>
          <p14:tracePt t="188305" x="3098800" y="3965575"/>
          <p14:tracePt t="188321" x="3125788" y="3965575"/>
          <p14:tracePt t="188338" x="3170238" y="3973513"/>
          <p14:tracePt t="188354" x="3197225" y="3983038"/>
          <p14:tracePt t="188371" x="3276600" y="4000500"/>
          <p14:tracePt t="188389" x="3340100" y="4010025"/>
          <p14:tracePt t="188404" x="3384550" y="4010025"/>
          <p14:tracePt t="188421" x="3429000" y="4019550"/>
          <p14:tracePt t="188439" x="3517900" y="4019550"/>
          <p14:tracePt t="188455" x="3581400" y="4019550"/>
          <p14:tracePt t="188471" x="3652838" y="4019550"/>
          <p14:tracePt t="188488" x="3751263" y="4037013"/>
          <p14:tracePt t="188504" x="3857625" y="4044950"/>
          <p14:tracePt t="188521" x="3983038" y="4064000"/>
          <p14:tracePt t="188538" x="4098925" y="4090988"/>
          <p14:tracePt t="188555" x="4232275" y="4116388"/>
          <p14:tracePt t="188571" x="4303713" y="4116388"/>
          <p14:tracePt t="188588" x="4384675" y="4116388"/>
          <p14:tracePt t="188605" x="4473575" y="4116388"/>
          <p14:tracePt t="188622" x="4581525" y="4116388"/>
          <p14:tracePt t="188638" x="4670425" y="4116388"/>
          <p14:tracePt t="188654" x="4751388" y="4098925"/>
          <p14:tracePt t="188671" x="4840288" y="4098925"/>
          <p14:tracePt t="188672" x="4875213" y="4098925"/>
          <p14:tracePt t="188688" x="4956175" y="4090988"/>
          <p14:tracePt t="188704" x="5010150" y="4064000"/>
          <p14:tracePt t="188721" x="5081588" y="4037013"/>
          <p14:tracePt t="188737" x="5180013" y="4010025"/>
          <p14:tracePt t="188754" x="5286375" y="3983038"/>
          <p14:tracePt t="188772" x="5421313" y="3956050"/>
          <p14:tracePt t="188790" x="5608638" y="3911600"/>
          <p14:tracePt t="188805" x="5653088" y="3902075"/>
          <p14:tracePt t="188823" x="5732463" y="3857625"/>
          <p14:tracePt t="188839" x="5759450" y="3849688"/>
          <p14:tracePt t="188855" x="5778500" y="3830638"/>
          <p14:tracePt t="188872" x="5786438" y="3813175"/>
          <p14:tracePt t="188888" x="5795963" y="3795713"/>
          <p14:tracePt t="188905" x="5822950" y="3759200"/>
          <p14:tracePt t="188921" x="5830888" y="3724275"/>
          <p14:tracePt t="188939" x="5849938" y="3687763"/>
          <p14:tracePt t="188955" x="5849938" y="3662363"/>
          <p14:tracePt t="188971" x="5857875" y="3643313"/>
          <p14:tracePt t="188988" x="5857875" y="3625850"/>
          <p14:tracePt t="189005" x="5857875" y="3608388"/>
          <p14:tracePt t="189021" x="5849938" y="3581400"/>
          <p14:tracePt t="189039" x="5830888" y="3563938"/>
          <p14:tracePt t="189055" x="5803900" y="3527425"/>
          <p14:tracePt t="189071" x="5786438" y="3509963"/>
          <p14:tracePt t="189088" x="5768975" y="3482975"/>
          <p14:tracePt t="189105" x="5759450" y="3455988"/>
          <p14:tracePt t="189121" x="5732463" y="3438525"/>
          <p14:tracePt t="189138" x="5715000" y="3421063"/>
          <p14:tracePt t="189155" x="5697538" y="3402013"/>
          <p14:tracePt t="189171" x="5670550" y="3375025"/>
          <p14:tracePt t="189173" x="5661025" y="3375025"/>
          <p14:tracePt t="189189" x="5643563" y="3375025"/>
          <p14:tracePt t="189205" x="5626100" y="3367088"/>
          <p14:tracePt t="189221" x="5589588" y="3357563"/>
          <p14:tracePt t="189238" x="5572125" y="3340100"/>
          <p14:tracePt t="189255" x="5510213" y="3313113"/>
          <p14:tracePt t="189271" x="5446713" y="3286125"/>
          <p14:tracePt t="189289" x="5357813" y="3278188"/>
          <p14:tracePt t="189305" x="5232400" y="3278188"/>
          <p14:tracePt t="189322" x="5064125" y="3278188"/>
          <p14:tracePt t="189338" x="4929188" y="3259138"/>
          <p14:tracePt t="189355" x="4848225" y="3232150"/>
          <p14:tracePt t="189371" x="4768850" y="3206750"/>
          <p14:tracePt t="189388" x="4705350" y="3206750"/>
          <p14:tracePt t="189405" x="4633913" y="3206750"/>
          <p14:tracePt t="189423" x="4465638" y="3241675"/>
          <p14:tracePt t="189439" x="4330700" y="3286125"/>
          <p14:tracePt t="189455" x="4224338" y="3313113"/>
          <p14:tracePt t="189471" x="4108450" y="3340100"/>
          <p14:tracePt t="189488" x="4037013" y="3357563"/>
          <p14:tracePt t="189505" x="3946525" y="3357563"/>
          <p14:tracePt t="189521" x="3867150" y="3367088"/>
          <p14:tracePt t="189539" x="3786188" y="3367088"/>
          <p14:tracePt t="189555" x="3714750" y="3367088"/>
          <p14:tracePt t="189571" x="3633788" y="3367088"/>
          <p14:tracePt t="189589" x="3562350" y="3367088"/>
          <p14:tracePt t="189605" x="3509963" y="3367088"/>
          <p14:tracePt t="189621" x="3446463" y="3367088"/>
          <p14:tracePt t="189638" x="3402013" y="3357563"/>
          <p14:tracePt t="189655" x="3348038" y="3340100"/>
          <p14:tracePt t="189672" x="3303588" y="3322638"/>
          <p14:tracePt t="189689" x="3232150" y="3286125"/>
          <p14:tracePt t="189705" x="3197225" y="3259138"/>
          <p14:tracePt t="189722" x="3133725" y="3232150"/>
          <p14:tracePt t="189738" x="3071813" y="3214688"/>
          <p14:tracePt t="189755" x="3009900" y="3187700"/>
          <p14:tracePt t="189771" x="2946400" y="3160713"/>
          <p14:tracePt t="189788" x="2884488" y="3135313"/>
          <p14:tracePt t="189805" x="2857500" y="3116263"/>
          <p14:tracePt t="189821" x="2847975" y="3089275"/>
          <p14:tracePt t="189838" x="2813050" y="3071813"/>
          <p14:tracePt t="189855" x="2759075" y="3054350"/>
          <p14:tracePt t="189871" x="2741613" y="3044825"/>
          <p14:tracePt t="189889" x="2705100" y="3044825"/>
          <p14:tracePt t="189905" x="2660650" y="3044825"/>
          <p14:tracePt t="189921" x="2616200" y="3027363"/>
          <p14:tracePt t="189938" x="2554288" y="3027363"/>
          <p14:tracePt t="189955" x="2500313" y="3027363"/>
          <p14:tracePt t="189971" x="2465388" y="3027363"/>
          <p14:tracePt t="189988" x="2446338" y="3027363"/>
          <p14:tracePt t="190005" x="2428875" y="3027363"/>
          <p14:tracePt t="190021" x="2393950" y="3044825"/>
          <p14:tracePt t="190039" x="2366963" y="3044825"/>
          <p14:tracePt t="190055" x="2330450" y="3044825"/>
          <p14:tracePt t="190071" x="2295525" y="3044825"/>
          <p14:tracePt t="190088" x="2259013" y="3044825"/>
          <p14:tracePt t="190105" x="2232025" y="3044825"/>
          <p14:tracePt t="190121" x="2214563" y="3044825"/>
          <p14:tracePt t="190138" x="2197100" y="3044825"/>
          <p14:tracePt t="190154" x="2179638" y="3054350"/>
          <p14:tracePt t="190171" x="2152650" y="3054350"/>
          <p14:tracePt t="190188" x="2133600" y="3054350"/>
          <p14:tracePt t="190205" x="2108200" y="3054350"/>
          <p14:tracePt t="190221" x="2081213" y="3063875"/>
          <p14:tracePt t="190238" x="2062163" y="3063875"/>
          <p14:tracePt t="190255" x="2044700" y="3071813"/>
          <p14:tracePt t="190271" x="2027238" y="3081338"/>
          <p14:tracePt t="190288" x="2000250" y="3081338"/>
          <p14:tracePt t="190305" x="1973263" y="3089275"/>
          <p14:tracePt t="190321" x="1938338" y="3089275"/>
          <p14:tracePt t="190339" x="1884363" y="3089275"/>
          <p14:tracePt t="190355" x="1847850" y="3089275"/>
          <p14:tracePt t="190371" x="1822450" y="3089275"/>
          <p14:tracePt t="190388" x="1795463" y="3081338"/>
          <p14:tracePt t="190405" x="1776413" y="3063875"/>
          <p14:tracePt t="190422" x="1758950" y="3054350"/>
          <p14:tracePt t="190438" x="1741488" y="3036888"/>
          <p14:tracePt t="190455" x="1714500" y="3036888"/>
          <p14:tracePt t="190471" x="1687513" y="3044825"/>
          <p14:tracePt t="190488" x="1679575" y="3054350"/>
          <p14:tracePt t="190505" x="1670050" y="3063875"/>
          <p14:tracePt t="190521" x="1643063" y="3071813"/>
          <p14:tracePt t="190539" x="1625600" y="3089275"/>
          <p14:tracePt t="190555" x="1608138" y="3098800"/>
          <p14:tracePt t="190571" x="1581150" y="3125788"/>
          <p14:tracePt t="190588" x="1554163" y="3135313"/>
          <p14:tracePt t="190605" x="1544638" y="3152775"/>
          <p14:tracePt t="190622" x="1536700" y="3160713"/>
          <p14:tracePt t="190638" x="1536700" y="3170238"/>
          <p14:tracePt t="190655" x="1527175" y="3197225"/>
          <p14:tracePt t="190671" x="1500188" y="3206750"/>
          <p14:tracePt t="190688" x="1500188" y="3224213"/>
          <p14:tracePt t="190704" x="1490663" y="3241675"/>
          <p14:tracePt t="190721" x="1490663" y="3268663"/>
          <p14:tracePt t="190738" x="1482725" y="3295650"/>
          <p14:tracePt t="190754" x="1482725" y="3303588"/>
          <p14:tracePt t="190771" x="1482725" y="3322638"/>
          <p14:tracePt t="190788" x="1482725" y="3357563"/>
          <p14:tracePt t="190805" x="1473200" y="3394075"/>
          <p14:tracePt t="190821" x="1473200" y="3411538"/>
          <p14:tracePt t="190838" x="1473200" y="3429000"/>
          <p14:tracePt t="190855" x="1473200" y="3473450"/>
          <p14:tracePt t="190871" x="1473200" y="3492500"/>
          <p14:tracePt t="190888" x="1473200" y="3509963"/>
          <p14:tracePt t="190904" x="1473200" y="3527425"/>
          <p14:tracePt t="190921" x="1473200" y="3536950"/>
          <p14:tracePt t="190938" x="1473200" y="3554413"/>
          <p14:tracePt t="190954" x="1473200" y="3571875"/>
          <p14:tracePt t="190971" x="1473200" y="3598863"/>
          <p14:tracePt t="190989" x="1482725" y="3616325"/>
          <p14:tracePt t="191035" x="1482725" y="3625850"/>
          <p14:tracePt t="191043" x="1490663" y="3635375"/>
          <p14:tracePt t="191054" x="1490663" y="3643313"/>
          <p14:tracePt t="191071" x="1490663" y="3652838"/>
          <p14:tracePt t="191088" x="1500188" y="3662363"/>
          <p14:tracePt t="191162" x="1517650" y="3679825"/>
          <p14:tracePt t="191177" x="1527175" y="3697288"/>
          <p14:tracePt t="191189" x="1536700" y="3697288"/>
          <p14:tracePt t="191206" x="1536700" y="3706813"/>
          <p14:tracePt t="191225" x="1544638" y="3714750"/>
          <p14:tracePt t="191241" x="1562100" y="3741738"/>
          <p14:tracePt t="191256" x="1589088" y="3759200"/>
          <p14:tracePt t="191272" x="1608138" y="3778250"/>
          <p14:tracePt t="191288" x="1625600" y="3805238"/>
          <p14:tracePt t="191305" x="1643063" y="3813175"/>
          <p14:tracePt t="191321" x="1679575" y="3830638"/>
          <p14:tracePt t="191338" x="1714500" y="3840163"/>
          <p14:tracePt t="191355" x="1741488" y="3840163"/>
          <p14:tracePt t="191371" x="1758950" y="3849688"/>
          <p14:tracePt t="191388" x="1785938" y="3849688"/>
          <p14:tracePt t="191404" x="1847850" y="3849688"/>
          <p14:tracePt t="191421" x="1919288" y="3830638"/>
          <p14:tracePt t="191438" x="2009775" y="3830638"/>
          <p14:tracePt t="191454" x="2089150" y="3822700"/>
          <p14:tracePt t="191471" x="2152650" y="3822700"/>
          <p14:tracePt t="191488" x="2197100" y="3822700"/>
          <p14:tracePt t="191506" x="2214563" y="3822700"/>
          <p14:tracePt t="191521" x="2224088" y="3813175"/>
          <p14:tracePt t="191538" x="2232025" y="3813175"/>
          <p14:tracePt t="191554" x="2259013" y="3805238"/>
          <p14:tracePt t="191571" x="2268538" y="3805238"/>
          <p14:tracePt t="191588" x="2276475" y="3805238"/>
          <p14:tracePt t="191606" x="2286000" y="3805238"/>
          <p14:tracePt t="191621" x="2303463" y="3805238"/>
          <p14:tracePt t="191638" x="2312988" y="3813175"/>
          <p14:tracePt t="202016" x="2438400" y="3662363"/>
          <p14:tracePt t="202022" x="2687638" y="3394075"/>
          <p14:tracePt t="202040" x="3241675" y="3089275"/>
          <p14:tracePt t="202056" x="3813175" y="2955925"/>
          <p14:tracePt t="202072" x="4251325" y="2840038"/>
          <p14:tracePt t="202089" x="4500563" y="2768600"/>
          <p14:tracePt t="202106" x="4562475" y="2741613"/>
          <p14:tracePt t="202123" x="4589463" y="2724150"/>
          <p14:tracePt t="202139" x="4660900" y="2697163"/>
          <p14:tracePt t="202156" x="4768850" y="2670175"/>
          <p14:tracePt t="202173" x="4840288" y="2660650"/>
          <p14:tracePt t="202189" x="4848225" y="2660650"/>
          <p14:tracePt t="202227" x="4884738" y="2660650"/>
          <p14:tracePt t="202235" x="4894263" y="2670175"/>
          <p14:tracePt t="202242" x="4911725" y="2679700"/>
          <p14:tracePt t="202256" x="4921250" y="2679700"/>
          <p14:tracePt t="202272" x="4983163" y="2679700"/>
          <p14:tracePt t="202290" x="5180013" y="2581275"/>
          <p14:tracePt t="202306" x="5483225" y="2446338"/>
          <p14:tracePt t="202322" x="5902325" y="2295525"/>
          <p14:tracePt t="202339" x="6402388" y="2125663"/>
          <p14:tracePt t="202356" x="6742113" y="1992313"/>
          <p14:tracePt t="202372" x="6929438" y="1911350"/>
          <p14:tracePt t="202389" x="7018338" y="1866900"/>
          <p14:tracePt t="202406" x="7027863" y="1866900"/>
          <p14:tracePt t="202517" x="7027863" y="1857375"/>
          <p14:tracePt t="202540" x="7027863" y="1849438"/>
          <p14:tracePt t="202549" x="7010400" y="1830388"/>
          <p14:tracePt t="202556" x="7000875" y="1830388"/>
          <p14:tracePt t="202572" x="6992938" y="1830388"/>
          <p14:tracePt t="205615" x="7135813" y="1901825"/>
          <p14:tracePt t="205628" x="7242175" y="1955800"/>
          <p14:tracePt t="205644" x="7456488" y="2098675"/>
          <p14:tracePt t="205661" x="7759700" y="2312988"/>
          <p14:tracePt t="205678" x="7921625" y="2411413"/>
          <p14:tracePt t="205694" x="8072438" y="2509838"/>
          <p14:tracePt t="205711" x="8170863" y="2563813"/>
          <p14:tracePt t="205727" x="8251825" y="2616200"/>
          <p14:tracePt t="205740" x="8286750" y="2643188"/>
          <p14:tracePt t="205756" x="8304213" y="2660650"/>
          <p14:tracePt t="205773" x="8323263" y="2697163"/>
          <p14:tracePt t="205791" x="8375650" y="2714625"/>
          <p14:tracePt t="205807" x="8402638" y="2741613"/>
          <p14:tracePt t="205824" x="8429625" y="2741613"/>
          <p14:tracePt t="205840" x="8439150" y="2751138"/>
          <p14:tracePt t="205857" x="8439150" y="2759075"/>
          <p14:tracePt t="205873" x="8439150" y="2778125"/>
          <p14:tracePt t="205890" x="8439150" y="2795588"/>
          <p14:tracePt t="205906" x="8439150" y="2822575"/>
          <p14:tracePt t="205923" x="8421688" y="2867025"/>
          <p14:tracePt t="205940" x="8402638" y="2884488"/>
          <p14:tracePt t="205956" x="8394700" y="2901950"/>
          <p14:tracePt t="205973" x="8385175" y="2928938"/>
          <p14:tracePt t="205990" x="8358188" y="2955925"/>
          <p14:tracePt t="206006" x="8340725" y="2973388"/>
          <p14:tracePt t="206023" x="8323263" y="2992438"/>
          <p14:tracePt t="206040" x="8313738" y="3009900"/>
          <p14:tracePt t="206086" x="8304213" y="3009900"/>
          <p14:tracePt t="206099" x="8304213" y="2982913"/>
          <p14:tracePt t="206108" x="8304213" y="2946400"/>
          <p14:tracePt t="206124" x="8278813" y="2849563"/>
          <p14:tracePt t="206140" x="8259763" y="2759075"/>
          <p14:tracePt t="206156" x="8232775" y="2679700"/>
          <p14:tracePt t="206173" x="8207375" y="2598738"/>
          <p14:tracePt t="206190" x="8207375" y="2554288"/>
          <p14:tracePt t="206206" x="8197850" y="2536825"/>
          <p14:tracePt t="206223" x="8197850" y="2517775"/>
          <p14:tracePt t="206240" x="8197850" y="2500313"/>
          <p14:tracePt t="206256" x="8197850" y="2473325"/>
          <p14:tracePt t="206273" x="8197850" y="2455863"/>
          <p14:tracePt t="206290" x="8197850" y="2438400"/>
          <p14:tracePt t="206306" x="8197850" y="2411413"/>
          <p14:tracePt t="206323" x="8197850" y="2384425"/>
          <p14:tracePt t="206340" x="8207375" y="2349500"/>
          <p14:tracePt t="206357" x="8224838" y="2303463"/>
          <p14:tracePt t="206373" x="8232775" y="2286000"/>
          <p14:tracePt t="206390" x="8242300" y="2278063"/>
          <p14:tracePt t="206407" x="8242300" y="2268538"/>
          <p14:tracePt t="206529" x="8251825" y="2268538"/>
          <p14:tracePt t="206545" x="8259763" y="2268538"/>
          <p14:tracePt t="206561" x="8259763" y="2278063"/>
          <p14:tracePt t="206569" x="8259763" y="2286000"/>
          <p14:tracePt t="206577" x="8259763" y="2295525"/>
          <p14:tracePt t="206590" x="8269288" y="2303463"/>
          <p14:tracePt t="206606" x="8269288" y="2312988"/>
          <p14:tracePt t="206623" x="8269288" y="2330450"/>
          <p14:tracePt t="206702" x="8269288" y="2339975"/>
          <p14:tracePt t="206719" x="8269288" y="2349500"/>
          <p14:tracePt t="206735" x="8278813" y="2357438"/>
          <p14:tracePt t="206758" x="8278813" y="2366963"/>
          <p14:tracePt t="206767" x="8278813" y="2374900"/>
          <p14:tracePt t="206776" x="8278813" y="2384425"/>
          <p14:tracePt t="206791" x="8278813" y="2411413"/>
          <p14:tracePt t="206807" x="8278813" y="2420938"/>
          <p14:tracePt t="206824" x="8278813" y="2438400"/>
          <p14:tracePt t="206841" x="8278813" y="2455863"/>
          <p14:tracePt t="206857" x="8278813" y="2482850"/>
          <p14:tracePt t="206875" x="8269288" y="2509838"/>
          <p14:tracePt t="206890" x="8259763" y="2527300"/>
          <p14:tracePt t="206907" x="8251825" y="2563813"/>
          <p14:tracePt t="206923" x="8251825" y="2581275"/>
          <p14:tracePt t="206940" x="8251825" y="2625725"/>
          <p14:tracePt t="206956" x="8251825" y="2687638"/>
          <p14:tracePt t="206973" x="8251825" y="2732088"/>
          <p14:tracePt t="206990" x="8251825" y="2778125"/>
          <p14:tracePt t="207006" x="8251825" y="2822575"/>
          <p14:tracePt t="207024" x="8269288" y="2884488"/>
          <p14:tracePt t="207042" x="8278813" y="2928938"/>
          <p14:tracePt t="207057" x="8278813" y="3009900"/>
          <p14:tracePt t="207074" x="8286750" y="3054350"/>
          <p14:tracePt t="207091" x="8286750" y="3098800"/>
          <p14:tracePt t="207108" x="8286750" y="3116263"/>
          <p14:tracePt t="207126" x="8286750" y="3152775"/>
          <p14:tracePt t="207140" x="8286750" y="3170238"/>
          <p14:tracePt t="207156" x="8286750" y="3187700"/>
          <p14:tracePt t="207173" x="8286750" y="3206750"/>
          <p14:tracePt t="207190" x="8286750" y="3232150"/>
          <p14:tracePt t="207206" x="8286750" y="3251200"/>
          <p14:tracePt t="207223" x="8286750" y="3295650"/>
          <p14:tracePt t="207240" x="8286750" y="3330575"/>
          <p14:tracePt t="207256" x="8286750" y="3349625"/>
          <p14:tracePt t="207274" x="8286750" y="3375025"/>
          <p14:tracePt t="207291" x="8286750" y="3411538"/>
          <p14:tracePt t="207308" x="8286750" y="3438525"/>
          <p14:tracePt t="207324" x="8286750" y="3465513"/>
          <p14:tracePt t="207340" x="8286750" y="3492500"/>
          <p14:tracePt t="207357" x="8286750" y="3509963"/>
          <p14:tracePt t="207374" x="8286750" y="3536950"/>
          <p14:tracePt t="207390" x="8286750" y="3563938"/>
          <p14:tracePt t="207407" x="8286750" y="3608388"/>
          <p14:tracePt t="207424" x="8286750" y="3625850"/>
          <p14:tracePt t="207440" x="8286750" y="3652838"/>
          <p14:tracePt t="207457" x="8286750" y="3670300"/>
          <p14:tracePt t="207474" x="8286750" y="3687763"/>
          <p14:tracePt t="207490" x="8286750" y="3724275"/>
          <p14:tracePt t="207507" x="8286750" y="3786188"/>
          <p14:tracePt t="207524" x="8286750" y="3830638"/>
          <p14:tracePt t="207541" x="8286750" y="3894138"/>
          <p14:tracePt t="207557" x="8286750" y="3938588"/>
          <p14:tracePt t="207574" x="8286750" y="3983038"/>
          <p14:tracePt t="207590" x="8286750" y="4027488"/>
          <p14:tracePt t="207607" x="8286750" y="4054475"/>
          <p14:tracePt t="207624" x="8286750" y="4064000"/>
          <p14:tracePt t="210802" x="8296275" y="4054475"/>
          <p14:tracePt t="210810" x="8429625" y="3867150"/>
          <p14:tracePt t="210823" x="8670925" y="3527425"/>
          <p14:tracePt t="210841" x="9072563" y="2982913"/>
          <p14:tracePt t="210857" x="9136063" y="2768600"/>
          <p14:tracePt t="210873" x="9136063" y="2652713"/>
          <p14:tracePt t="210890" x="9136063" y="2527300"/>
          <p14:tracePt t="210907" x="9126538" y="2312988"/>
          <p14:tracePt t="210924" x="9090025" y="2036763"/>
          <p14:tracePt t="210940" x="9045575" y="1857375"/>
          <p14:tracePt t="210957" x="8983663" y="1724025"/>
          <p14:tracePt t="210975" x="8742363" y="1374775"/>
          <p14:tracePt t="210991" x="8572500" y="1214438"/>
          <p14:tracePt t="211007" x="8358188" y="1089025"/>
          <p14:tracePt t="211024" x="8197850" y="1027113"/>
          <p14:tracePt t="211040" x="8081963" y="1000125"/>
          <p14:tracePt t="211057" x="7885113" y="965200"/>
          <p14:tracePt t="211074" x="7697788" y="901700"/>
          <p14:tracePt t="211090" x="7537450" y="803275"/>
          <p14:tracePt t="211107" x="7259638" y="669925"/>
          <p14:tracePt t="211124" x="7081838" y="633413"/>
          <p14:tracePt t="211140" x="6902450" y="598488"/>
          <p14:tracePt t="211157" x="6732588" y="598488"/>
          <p14:tracePt t="211174" x="6492875" y="581025"/>
          <p14:tracePt t="211191" x="6296025" y="588963"/>
          <p14:tracePt t="211207" x="6215063" y="615950"/>
          <p14:tracePt t="211224" x="6126163" y="723900"/>
          <p14:tracePt t="211241" x="6054725" y="803275"/>
          <p14:tracePt t="211257" x="5965825" y="911225"/>
          <p14:tracePt t="211274" x="5857875" y="1054100"/>
          <p14:tracePt t="211290" x="5759450" y="1179513"/>
          <p14:tracePt t="211307" x="5688013" y="1303338"/>
          <p14:tracePt t="211324" x="5670550" y="1411288"/>
          <p14:tracePt t="211340" x="5680075" y="1517650"/>
          <p14:tracePt t="211357" x="5751513" y="1616075"/>
          <p14:tracePt t="211374" x="5884863" y="1704975"/>
          <p14:tracePt t="211390" x="6018213" y="1731963"/>
          <p14:tracePt t="211407" x="6215063" y="1768475"/>
          <p14:tracePt t="211424" x="6421438" y="1795463"/>
          <p14:tracePt t="211440" x="6589713" y="1795463"/>
          <p14:tracePt t="211457" x="6769100" y="1758950"/>
          <p14:tracePt t="211474" x="7054850" y="1660525"/>
          <p14:tracePt t="211491" x="7242175" y="1608138"/>
          <p14:tracePt t="211508" x="7375525" y="1562100"/>
          <p14:tracePt t="211525" x="7493000" y="1517650"/>
          <p14:tracePt t="211541" x="7599363" y="1473200"/>
          <p14:tracePt t="211557" x="7759700" y="1428750"/>
          <p14:tracePt t="211574" x="7921625" y="1366838"/>
          <p14:tracePt t="211591" x="8027988" y="1295400"/>
          <p14:tracePt t="211609" x="8081963" y="1179513"/>
          <p14:tracePt t="211624" x="8081963" y="1098550"/>
          <p14:tracePt t="211641" x="8064500" y="1036638"/>
          <p14:tracePt t="211657" x="7993063" y="973138"/>
          <p14:tracePt t="211674" x="7912100" y="901700"/>
          <p14:tracePt t="211691" x="7831138" y="847725"/>
          <p14:tracePt t="211707" x="7724775" y="812800"/>
          <p14:tracePt t="211724" x="7537450" y="785813"/>
          <p14:tracePt t="211741" x="7385050" y="785813"/>
          <p14:tracePt t="211757" x="7232650" y="822325"/>
          <p14:tracePt t="211774" x="7027863" y="884238"/>
          <p14:tracePt t="211790" x="6840538" y="955675"/>
          <p14:tracePt t="211807" x="6680200" y="1036638"/>
          <p14:tracePt t="211823" x="6537325" y="1133475"/>
          <p14:tracePt t="211841" x="6429375" y="1204913"/>
          <p14:tracePt t="211857" x="6367463" y="1250950"/>
          <p14:tracePt t="211874" x="6350000" y="1268413"/>
          <p14:tracePt t="211890" x="6313488" y="1347788"/>
          <p14:tracePt t="211907" x="6296025" y="1428750"/>
          <p14:tracePt t="211924" x="6296025" y="1473200"/>
          <p14:tracePt t="211940" x="6303963" y="1536700"/>
          <p14:tracePt t="211957" x="6340475" y="1598613"/>
          <p14:tracePt t="211974" x="6421438" y="1670050"/>
          <p14:tracePt t="211991" x="6537325" y="1731963"/>
          <p14:tracePt t="212007" x="6616700" y="1758950"/>
          <p14:tracePt t="212024" x="6724650" y="1785938"/>
          <p14:tracePt t="212040" x="6946900" y="1803400"/>
          <p14:tracePt t="212057" x="7242175" y="1741488"/>
          <p14:tracePt t="212074" x="7473950" y="1670050"/>
          <p14:tracePt t="212091" x="7608888" y="1608138"/>
          <p14:tracePt t="212107" x="7688263" y="1554163"/>
          <p14:tracePt t="212124" x="7742238" y="1517650"/>
          <p14:tracePt t="212141" x="7786688" y="1482725"/>
          <p14:tracePt t="212157" x="7796213" y="1455738"/>
          <p14:tracePt t="212174" x="7813675" y="1374775"/>
          <p14:tracePt t="212191" x="7804150" y="1295400"/>
          <p14:tracePt t="212207" x="7786688" y="1223963"/>
          <p14:tracePt t="212224" x="7759700" y="1143000"/>
          <p14:tracePt t="212241" x="7707313" y="1081088"/>
          <p14:tracePt t="212257" x="7635875" y="1044575"/>
          <p14:tracePt t="212274" x="7554913" y="1000125"/>
          <p14:tracePt t="212290" x="7446963" y="973138"/>
          <p14:tracePt t="212307" x="7340600" y="973138"/>
          <p14:tracePt t="212324" x="7224713" y="990600"/>
          <p14:tracePt t="212340" x="7099300" y="1027113"/>
          <p14:tracePt t="212357" x="6929438" y="1108075"/>
          <p14:tracePt t="212374" x="6732588" y="1179513"/>
          <p14:tracePt t="212391" x="6643688" y="1204913"/>
          <p14:tracePt t="212407" x="6581775" y="1231900"/>
          <p14:tracePt t="212424" x="6527800" y="1258888"/>
          <p14:tracePt t="212441" x="6510338" y="1276350"/>
          <p14:tracePt t="212457" x="6500813" y="1312863"/>
          <p14:tracePt t="212474" x="6500813" y="1357313"/>
          <p14:tracePt t="212491" x="6500813" y="1384300"/>
          <p14:tracePt t="212507" x="6500813" y="1446213"/>
          <p14:tracePt t="212524" x="6518275" y="1490663"/>
          <p14:tracePt t="212540" x="6545263" y="1536700"/>
          <p14:tracePt t="212557" x="6599238" y="1589088"/>
          <p14:tracePt t="212574" x="6680200" y="1625600"/>
          <p14:tracePt t="212591" x="6769100" y="1652588"/>
          <p14:tracePt t="212610" x="6956425" y="1679575"/>
          <p14:tracePt t="212626" x="7081838" y="1679575"/>
          <p14:tracePt t="212642" x="7242175" y="1643063"/>
          <p14:tracePt t="212658" x="7350125" y="1616075"/>
          <p14:tracePt t="212675" x="7412038" y="1589088"/>
          <p14:tracePt t="212691" x="7446963" y="1571625"/>
          <p14:tracePt t="212707" x="7466013" y="1536700"/>
          <p14:tracePt t="212724" x="7500938" y="1500188"/>
          <p14:tracePt t="212741" x="7527925" y="1455738"/>
          <p14:tracePt t="212757" x="7564438" y="1366838"/>
          <p14:tracePt t="212774" x="7564438" y="1339850"/>
          <p14:tracePt t="212791" x="7564438" y="1276350"/>
          <p14:tracePt t="212808" x="7564438" y="1241425"/>
          <p14:tracePt t="212824" x="7545388" y="1204913"/>
          <p14:tracePt t="212841" x="7518400" y="1179513"/>
          <p14:tracePt t="212857" x="7500938" y="1160463"/>
          <p14:tracePt t="212874" x="7466013" y="1133475"/>
          <p14:tracePt t="212891" x="7402513" y="1098550"/>
          <p14:tracePt t="212907" x="7323138" y="1098550"/>
          <p14:tracePt t="212924" x="7242175" y="1108075"/>
          <p14:tracePt t="212941" x="7170738" y="1143000"/>
          <p14:tracePt t="212957" x="7089775" y="1187450"/>
          <p14:tracePt t="212974" x="7010400" y="1214438"/>
          <p14:tracePt t="212991" x="6911975" y="1268413"/>
          <p14:tracePt t="213007" x="6823075" y="1295400"/>
          <p14:tracePt t="213024" x="6742113" y="1330325"/>
          <p14:tracePt t="213041" x="6715125" y="1347788"/>
          <p14:tracePt t="213057" x="6688138" y="1374775"/>
          <p14:tracePt t="213074" x="6680200" y="1393825"/>
          <p14:tracePt t="213091" x="6670675" y="1401763"/>
          <p14:tracePt t="213110" x="6643688" y="1428750"/>
          <p14:tracePt t="213126" x="6626225" y="1455738"/>
          <p14:tracePt t="213142" x="6626225" y="1482725"/>
          <p14:tracePt t="213158" x="6635750" y="1527175"/>
          <p14:tracePt t="213174" x="6653213" y="1554163"/>
          <p14:tracePt t="213191" x="6688138" y="1598613"/>
          <p14:tracePt t="213207" x="6751638" y="1633538"/>
          <p14:tracePt t="213224" x="6831013" y="1660525"/>
          <p14:tracePt t="213241" x="6929438" y="1687513"/>
          <p14:tracePt t="213258" x="7037388" y="1714500"/>
          <p14:tracePt t="213275" x="7170738" y="1714500"/>
          <p14:tracePt t="213291" x="7242175" y="1697038"/>
          <p14:tracePt t="213308" x="7323138" y="1670050"/>
          <p14:tracePt t="213324" x="7385050" y="1652588"/>
          <p14:tracePt t="213341" x="7439025" y="1625600"/>
          <p14:tracePt t="213358" x="7518400" y="1598613"/>
          <p14:tracePt t="213375" x="7564438" y="1562100"/>
          <p14:tracePt t="213391" x="7589838" y="1544638"/>
          <p14:tracePt t="213408" x="7616825" y="1509713"/>
          <p14:tracePt t="213424" x="7635875" y="1490663"/>
          <p14:tracePt t="213441" x="7653338" y="1455738"/>
          <p14:tracePt t="213458" x="7661275" y="1438275"/>
          <p14:tracePt t="213474" x="7661275" y="1419225"/>
          <p14:tracePt t="213491" x="7661275" y="1401763"/>
          <p14:tracePt t="213507" x="7661275" y="1374775"/>
          <p14:tracePt t="213524" x="7661275" y="1357313"/>
          <p14:tracePt t="213542" x="7643813" y="1312863"/>
          <p14:tracePt t="213557" x="7616825" y="1276350"/>
          <p14:tracePt t="213574" x="7589838" y="1250950"/>
          <p14:tracePt t="213591" x="7537450" y="1223963"/>
          <p14:tracePt t="213607" x="7473950" y="1196975"/>
          <p14:tracePt t="213624" x="7394575" y="1169988"/>
          <p14:tracePt t="213641" x="7296150" y="1143000"/>
          <p14:tracePt t="213657" x="7215188" y="1133475"/>
          <p14:tracePt t="213674" x="7170738" y="1133475"/>
          <p14:tracePt t="213691" x="7153275" y="1133475"/>
          <p14:tracePt t="213707" x="7135813" y="1133475"/>
          <p14:tracePt t="213724" x="7108825" y="1133475"/>
          <p14:tracePt t="213742" x="7064375" y="1133475"/>
          <p14:tracePt t="213760" x="6992938" y="1133475"/>
          <p14:tracePt t="213776" x="6946900" y="1133475"/>
          <p14:tracePt t="213791" x="6884988" y="1143000"/>
          <p14:tracePt t="213808" x="6823075" y="1169988"/>
          <p14:tracePt t="213824" x="6778625" y="1196975"/>
          <p14:tracePt t="213842" x="6724650" y="1204913"/>
          <p14:tracePt t="213858" x="6707188" y="1223963"/>
          <p14:tracePt t="213874" x="6688138" y="1223963"/>
          <p14:tracePt t="213891" x="6670675" y="1231900"/>
          <p14:tracePt t="213908" x="6635750" y="1231900"/>
          <p14:tracePt t="213924" x="6616700" y="1250950"/>
          <p14:tracePt t="213941" x="6572250" y="1276350"/>
          <p14:tracePt t="213958" x="6545263" y="1295400"/>
          <p14:tracePt t="213974" x="6527800" y="1312863"/>
          <p14:tracePt t="213991" x="6518275" y="1322388"/>
          <p14:tracePt t="214008" x="6510338" y="1347788"/>
          <p14:tracePt t="214025" x="6510338" y="1401763"/>
          <p14:tracePt t="214041" x="6518275" y="1428750"/>
          <p14:tracePt t="214058" x="6554788" y="1465263"/>
          <p14:tracePt t="214074" x="6589713" y="1500188"/>
          <p14:tracePt t="214091" x="6670675" y="1554163"/>
          <p14:tracePt t="214107" x="6786563" y="1608138"/>
          <p14:tracePt t="214124" x="6875463" y="1633538"/>
          <p14:tracePt t="214141" x="6973888" y="1660525"/>
          <p14:tracePt t="214157" x="7089775" y="1704975"/>
          <p14:tracePt t="214174" x="7153275" y="1731963"/>
          <p14:tracePt t="214191" x="7232650" y="1758950"/>
          <p14:tracePt t="214208" x="7296150" y="1776413"/>
          <p14:tracePt t="214224" x="7323138" y="1803400"/>
          <p14:tracePt t="214241" x="7350125" y="1822450"/>
          <p14:tracePt t="214258" x="7412038" y="1849438"/>
          <p14:tracePt t="214276" x="7493000" y="1884363"/>
          <p14:tracePt t="214292" x="7510463" y="1884363"/>
          <p14:tracePt t="214308" x="7518400" y="1893888"/>
          <p14:tracePt t="214325" x="7537450" y="1901825"/>
          <p14:tracePt t="214341" x="7554913" y="1911350"/>
          <p14:tracePt t="214358" x="7581900" y="1911350"/>
          <p14:tracePt t="214375" x="7599363" y="1938338"/>
          <p14:tracePt t="214391" x="7608888" y="1955800"/>
          <p14:tracePt t="214408" x="7626350" y="1973263"/>
          <p14:tracePt t="214425" x="7643813" y="1982788"/>
          <p14:tracePt t="214441" x="7661275" y="2009775"/>
          <p14:tracePt t="214458" x="7680325" y="2027238"/>
          <p14:tracePt t="214474" x="7688263" y="2063750"/>
          <p14:tracePt t="214492" x="7697788" y="2089150"/>
          <p14:tracePt t="214508" x="7697788" y="2125663"/>
          <p14:tracePt t="214525" x="7697788" y="2187575"/>
          <p14:tracePt t="214541" x="7688263" y="2214563"/>
          <p14:tracePt t="214558" x="7688263" y="2232025"/>
          <p14:tracePt t="214627" x="7697788" y="2224088"/>
          <p14:tracePt t="214635" x="7707313" y="2224088"/>
          <p14:tracePt t="214768" x="7697788" y="2224088"/>
          <p14:tracePt t="214783" x="7688263" y="2224088"/>
          <p14:tracePt t="214800" x="7670800" y="2224088"/>
          <p14:tracePt t="214910" x="7670800" y="2206625"/>
          <p14:tracePt t="214926" x="7680325" y="2197100"/>
          <p14:tracePt t="214942" x="7697788" y="2187575"/>
          <p14:tracePt t="214959" x="7707313" y="2179638"/>
          <p14:tracePt t="215127" x="7707313" y="2170113"/>
          <p14:tracePt t="215191" x="7707313" y="2160588"/>
          <p14:tracePt t="215199" x="7707313" y="2152650"/>
          <p14:tracePt t="215208" x="7724775" y="2152650"/>
          <p14:tracePt t="215253" x="7724775" y="2135188"/>
          <p14:tracePt t="215308" x="7724775" y="2143125"/>
          <p14:tracePt t="215317" x="7724775" y="2152650"/>
          <p14:tracePt t="215326" x="7724775" y="2160588"/>
          <p14:tracePt t="215341" x="7707313" y="2179638"/>
          <p14:tracePt t="215358" x="7697788" y="2224088"/>
          <p14:tracePt t="215374" x="7680325" y="2259013"/>
          <p14:tracePt t="215391" x="7653338" y="2278063"/>
          <p14:tracePt t="215408" x="7635875" y="2312988"/>
          <p14:tracePt t="215425" x="7616825" y="2339975"/>
          <p14:tracePt t="215441" x="7616825" y="2374900"/>
          <p14:tracePt t="215458" x="7599363" y="2420938"/>
          <p14:tracePt t="215474" x="7589838" y="2465388"/>
          <p14:tracePt t="215491" x="7581900" y="2517775"/>
          <p14:tracePt t="215507" x="7564438" y="2581275"/>
          <p14:tracePt t="215524" x="7564438" y="2625725"/>
          <p14:tracePt t="215541" x="7554913" y="2687638"/>
          <p14:tracePt t="215558" x="7554913" y="2732088"/>
          <p14:tracePt t="215574" x="7554913" y="2849563"/>
          <p14:tracePt t="215591" x="7554913" y="2938463"/>
          <p14:tracePt t="215608" x="7554913" y="3017838"/>
          <p14:tracePt t="215624" x="7581900" y="3063875"/>
          <p14:tracePt t="215641" x="7626350" y="3089275"/>
          <p14:tracePt t="215658" x="7680325" y="3108325"/>
          <p14:tracePt t="215676" x="7769225" y="3152775"/>
          <p14:tracePt t="215692" x="7850188" y="3179763"/>
          <p14:tracePt t="215708" x="7902575" y="3179763"/>
          <p14:tracePt t="215724" x="7983538" y="3179763"/>
          <p14:tracePt t="215741" x="8054975" y="3179763"/>
          <p14:tracePt t="215757" x="8153400" y="3179763"/>
          <p14:tracePt t="215774" x="8197850" y="3170238"/>
          <p14:tracePt t="215791" x="8259763" y="3160713"/>
          <p14:tracePt t="215808" x="8296275" y="3152775"/>
          <p14:tracePt t="215824" x="8350250" y="3116263"/>
          <p14:tracePt t="215841" x="8375650" y="3063875"/>
          <p14:tracePt t="215858" x="8385175" y="2992438"/>
          <p14:tracePt t="215874" x="8412163" y="2874963"/>
          <p14:tracePt t="215891" x="8412163" y="2768600"/>
          <p14:tracePt t="215907" x="8412163" y="2660650"/>
          <p14:tracePt t="215926" x="8358188" y="2509838"/>
          <p14:tracePt t="215942" x="8313738" y="2401888"/>
          <p14:tracePt t="215959" x="8286750" y="2322513"/>
          <p14:tracePt t="215975" x="8259763" y="2241550"/>
          <p14:tracePt t="215991" x="8232775" y="2160588"/>
          <p14:tracePt t="216008" x="8207375" y="2116138"/>
          <p14:tracePt t="216025" x="8188325" y="2081213"/>
          <p14:tracePt t="216041" x="8153400" y="2044700"/>
          <p14:tracePt t="216058" x="8135938" y="2027238"/>
          <p14:tracePt t="216075" x="8064500" y="2017713"/>
          <p14:tracePt t="216091" x="7983538" y="2017713"/>
          <p14:tracePt t="216108" x="7939088" y="2017713"/>
          <p14:tracePt t="216125" x="7902575" y="2027238"/>
          <p14:tracePt t="216141" x="7858125" y="2036763"/>
          <p14:tracePt t="216158" x="7813675" y="2063750"/>
          <p14:tracePt t="216176" x="7732713" y="2116138"/>
          <p14:tracePt t="216192" x="7653338" y="2170113"/>
          <p14:tracePt t="216208" x="7608888" y="2206625"/>
          <p14:tracePt t="216224" x="7572375" y="2224088"/>
          <p14:tracePt t="216241" x="7564438" y="2251075"/>
          <p14:tracePt t="216258" x="7554913" y="2259013"/>
          <p14:tracePt t="216275" x="7554913" y="2278063"/>
          <p14:tracePt t="216291" x="7554913" y="2312988"/>
          <p14:tracePt t="216308" x="7581900" y="2357438"/>
          <p14:tracePt t="216324" x="7589838" y="2420938"/>
          <p14:tracePt t="216341" x="7589838" y="2509838"/>
          <p14:tracePt t="216358" x="7589838" y="2536825"/>
          <p14:tracePt t="216374" x="7599363" y="2581275"/>
          <p14:tracePt t="216391" x="7616825" y="2635250"/>
          <p14:tracePt t="216407" x="7626350" y="2660650"/>
          <p14:tracePt t="216424" x="7626350" y="2706688"/>
          <p14:tracePt t="216442" x="7616825" y="2778125"/>
          <p14:tracePt t="216458" x="7616825" y="2822575"/>
          <p14:tracePt t="216475" x="7616825" y="2857500"/>
          <p14:tracePt t="216491" x="7616825" y="2874963"/>
          <p14:tracePt t="216508" x="7626350" y="2894013"/>
          <p14:tracePt t="216524" x="7635875" y="2911475"/>
          <p14:tracePt t="216541" x="7643813" y="2928938"/>
          <p14:tracePt t="216558" x="7661275" y="2938463"/>
          <p14:tracePt t="216574" x="7680325" y="2955925"/>
          <p14:tracePt t="216591" x="7751763" y="2992438"/>
          <p14:tracePt t="216608" x="7831138" y="3017838"/>
          <p14:tracePt t="216625" x="7912100" y="3036888"/>
          <p14:tracePt t="216641" x="7974013" y="3044825"/>
          <p14:tracePt t="216658" x="8001000" y="3044825"/>
          <p14:tracePt t="216674" x="8027988" y="3044825"/>
          <p14:tracePt t="216691" x="8054975" y="3044825"/>
          <p14:tracePt t="216708" x="8126413" y="3017838"/>
          <p14:tracePt t="216724" x="8161338" y="3000375"/>
          <p14:tracePt t="216741" x="8207375" y="2973388"/>
          <p14:tracePt t="216759" x="8242300" y="2938463"/>
          <p14:tracePt t="216775" x="8269288" y="2894013"/>
          <p14:tracePt t="216791" x="8286750" y="2849563"/>
          <p14:tracePt t="216808" x="8313738" y="2795588"/>
          <p14:tracePt t="216825" x="8340725" y="2751138"/>
          <p14:tracePt t="216842" x="8358188" y="2706688"/>
          <p14:tracePt t="216858" x="8385175" y="2670175"/>
          <p14:tracePt t="216874" x="8394700" y="2643188"/>
          <p14:tracePt t="216891" x="8394700" y="2563813"/>
          <p14:tracePt t="216908" x="8394700" y="2492375"/>
          <p14:tracePt t="216924" x="8375650" y="2411413"/>
          <p14:tracePt t="216941" x="8350250" y="2349500"/>
          <p14:tracePt t="216958" x="8313738" y="2303463"/>
          <p14:tracePt t="216974" x="8296275" y="2278063"/>
          <p14:tracePt t="216991" x="8259763" y="2232025"/>
          <p14:tracePt t="217008" x="8207375" y="2179638"/>
          <p14:tracePt t="217025" x="8126413" y="2125663"/>
          <p14:tracePt t="217041" x="8081963" y="2089150"/>
          <p14:tracePt t="217058" x="8064500" y="2071688"/>
          <p14:tracePt t="217074" x="8037513" y="2063750"/>
          <p14:tracePt t="217091" x="7993063" y="2027238"/>
          <p14:tracePt t="217108" x="7974013" y="2009775"/>
          <p14:tracePt t="217124" x="7956550" y="2009775"/>
          <p14:tracePt t="217141" x="7947025" y="2009775"/>
          <p14:tracePt t="217158" x="7921625" y="2009775"/>
          <p14:tracePt t="217175" x="7902575" y="2009775"/>
          <p14:tracePt t="217191" x="7885113" y="2017713"/>
          <p14:tracePt t="217209" x="7867650" y="2027238"/>
          <p14:tracePt t="217225" x="7831138" y="2054225"/>
          <p14:tracePt t="217242" x="7813675" y="2071688"/>
          <p14:tracePt t="217258" x="7804150" y="2071688"/>
          <p14:tracePt t="217275" x="7804150" y="2081213"/>
          <p14:tracePt t="217292" x="7796213" y="2081213"/>
          <p14:tracePt t="217309" x="7786688" y="2098675"/>
          <p14:tracePt t="217326" x="7751763" y="2135188"/>
          <p14:tracePt t="217342" x="7742238" y="2152650"/>
          <p14:tracePt t="217358" x="7732713" y="2160588"/>
          <p14:tracePt t="218374" x="7732713" y="2152650"/>
          <p14:tracePt t="218389" x="7732713" y="2143125"/>
          <p14:tracePt t="218397" x="7732713" y="2135188"/>
          <p14:tracePt t="218413" x="7732713" y="2116138"/>
          <p14:tracePt t="218425" x="7732713" y="2108200"/>
          <p14:tracePt t="218441" x="7732713" y="2089150"/>
          <p14:tracePt t="218458" x="7732713" y="2071688"/>
          <p14:tracePt t="218475" x="7724775" y="2036763"/>
          <p14:tracePt t="218492" x="7707313" y="2009775"/>
          <p14:tracePt t="218508" x="7697788" y="2000250"/>
          <p14:tracePt t="218524" x="7688263" y="1982788"/>
          <p14:tracePt t="218541" x="7688263" y="1973263"/>
          <p14:tracePt t="218578" x="7680325" y="1965325"/>
          <p14:tracePt t="218602" x="7680325" y="1955800"/>
          <p14:tracePt t="218610" x="7670800" y="1955800"/>
          <p14:tracePt t="218625" x="7661275" y="1938338"/>
          <p14:tracePt t="218642" x="7653338" y="1920875"/>
          <p14:tracePt t="218659" x="7643813" y="1893888"/>
          <p14:tracePt t="218675" x="7643813" y="1874838"/>
          <p14:tracePt t="218692" x="7643813" y="1839913"/>
          <p14:tracePt t="218708" x="7643813" y="1812925"/>
          <p14:tracePt t="218725" x="7643813" y="1776413"/>
          <p14:tracePt t="218742" x="7661275" y="1751013"/>
          <p14:tracePt t="218758" x="7670800" y="1731963"/>
          <p14:tracePt t="218775" x="7697788" y="1697038"/>
          <p14:tracePt t="218791" x="7707313" y="1660525"/>
          <p14:tracePt t="218808" x="7724775" y="1643063"/>
          <p14:tracePt t="218825" x="7732713" y="1608138"/>
          <p14:tracePt t="218842" x="7742238" y="1581150"/>
          <p14:tracePt t="218861" x="7769225" y="1544638"/>
          <p14:tracePt t="218877" x="7769225" y="1527175"/>
          <p14:tracePt t="218891" x="7778750" y="1509713"/>
          <p14:tracePt t="218908" x="7778750" y="1473200"/>
          <p14:tracePt t="218925" x="7778750" y="1455738"/>
          <p14:tracePt t="218941" x="7778750" y="1438275"/>
          <p14:tracePt t="218958" x="7778750" y="1411288"/>
          <p14:tracePt t="218975" x="7778750" y="1393825"/>
          <p14:tracePt t="218992" x="7769225" y="1366838"/>
          <p14:tracePt t="219008" x="7751763" y="1347788"/>
          <p14:tracePt t="219041" x="7742238" y="1322388"/>
          <p14:tracePt t="219058" x="7732713" y="1303338"/>
          <p14:tracePt t="219074" x="7732713" y="1285875"/>
          <p14:tracePt t="219091" x="7732713" y="1276350"/>
          <p14:tracePt t="219109" x="7724775" y="1258888"/>
          <p14:tracePt t="219125" x="7715250" y="1250950"/>
          <p14:tracePt t="219142" x="7707313" y="1241425"/>
          <p14:tracePt t="219158" x="7697788" y="1223963"/>
          <p14:tracePt t="219175" x="7697788" y="1214438"/>
          <p14:tracePt t="219196" x="7697788" y="1204913"/>
          <p14:tracePt t="219236" x="7680325" y="1204913"/>
          <p14:tracePt t="219315" x="7680325" y="1214438"/>
          <p14:tracePt t="219330" x="7680325" y="1258888"/>
          <p14:tracePt t="219346" x="7688263" y="1295400"/>
          <p14:tracePt t="219362" x="7707313" y="1312863"/>
          <p14:tracePt t="219378" x="7724775" y="1330325"/>
          <p14:tracePt t="219393" x="7742238" y="1339850"/>
          <p14:tracePt t="219409" x="7759700" y="1357313"/>
          <p14:tracePt t="219426" x="7786688" y="1357313"/>
          <p14:tracePt t="219442" x="7804150" y="1347788"/>
          <p14:tracePt t="219459" x="7840663" y="1330325"/>
          <p14:tracePt t="219475" x="7858125" y="1312863"/>
          <p14:tracePt t="219491" x="7867650" y="1285875"/>
          <p14:tracePt t="219508" x="7885113" y="1250950"/>
          <p14:tracePt t="219525" x="7885113" y="1223963"/>
          <p14:tracePt t="219541" x="7858125" y="1214438"/>
          <p14:tracePt t="219558" x="7831138" y="1196975"/>
          <p14:tracePt t="219575" x="7796213" y="1196975"/>
          <p14:tracePt t="219591" x="7778750" y="1196975"/>
          <p14:tracePt t="219609" x="7751763" y="1196975"/>
          <p14:tracePt t="219625" x="7742238" y="1196975"/>
          <p14:tracePt t="219641" x="7732713" y="1196975"/>
          <p14:tracePt t="219675" x="7715250" y="1204913"/>
          <p14:tracePt t="219692" x="7697788" y="1223963"/>
          <p14:tracePt t="219708" x="7670800" y="1258888"/>
          <p14:tracePt t="219725" x="7653338" y="1303338"/>
          <p14:tracePt t="219742" x="7653338" y="1330325"/>
          <p14:tracePt t="219759" x="7653338" y="1347788"/>
          <p14:tracePt t="219775" x="7653338" y="1366838"/>
          <p14:tracePt t="219809" x="7653338" y="1374775"/>
          <p14:tracePt t="219830" x="7661275" y="1374775"/>
          <p14:tracePt t="219841" x="7670800" y="1374775"/>
          <p14:tracePt t="219861" x="7680325" y="1374775"/>
          <p14:tracePt t="219876" x="7688263" y="1366838"/>
          <p14:tracePt t="219893" x="7697788" y="1347788"/>
          <p14:tracePt t="219909" x="7697788" y="1339850"/>
          <p14:tracePt t="219926" x="7697788" y="1322388"/>
          <p14:tracePt t="219942" x="7697788" y="1303338"/>
          <p14:tracePt t="219958" x="7697788" y="1285875"/>
          <p14:tracePt t="219975" x="7688263" y="1285875"/>
          <p14:tracePt t="220008" x="7680325" y="1285875"/>
          <p14:tracePt t="220025" x="7661275" y="1295400"/>
          <p14:tracePt t="220042" x="7653338" y="1330325"/>
          <p14:tracePt t="220058" x="7635875" y="1357313"/>
          <p14:tracePt t="220075" x="7635875" y="1384300"/>
          <p14:tracePt t="220092" x="7635875" y="1393825"/>
          <p14:tracePt t="220158" x="7653338" y="1374775"/>
          <p14:tracePt t="220166" x="7661275" y="1357313"/>
          <p14:tracePt t="220175" x="7680325" y="1330325"/>
          <p14:tracePt t="220191" x="7688263" y="1276350"/>
          <p14:tracePt t="220208" x="7688263" y="1250950"/>
          <p14:tracePt t="220225" x="7688263" y="1241425"/>
          <p14:tracePt t="220347" x="7688263" y="1250950"/>
          <p14:tracePt t="220361" x="7688263" y="1268413"/>
          <p14:tracePt t="220378" x="7688263" y="1339850"/>
          <p14:tracePt t="220394" x="7688263" y="1384300"/>
          <p14:tracePt t="220410" x="7697788" y="1446213"/>
          <p14:tracePt t="220427" x="7724775" y="1490663"/>
          <p14:tracePt t="220444" x="7751763" y="1544638"/>
          <p14:tracePt t="220458" x="7778750" y="1589088"/>
          <p14:tracePt t="220475" x="7796213" y="1625600"/>
          <p14:tracePt t="220492" x="7823200" y="1670050"/>
          <p14:tracePt t="220508" x="7831138" y="1704975"/>
          <p14:tracePt t="220525" x="7831138" y="1741488"/>
          <p14:tracePt t="220543" x="7840663" y="1776413"/>
          <p14:tracePt t="220559" x="7840663" y="1803400"/>
          <p14:tracePt t="220575" x="7850188" y="1812925"/>
          <p14:tracePt t="220592" x="7858125" y="1822450"/>
          <p14:tracePt t="220608" x="7858125" y="1839913"/>
          <p14:tracePt t="220625" x="7858125" y="1849438"/>
          <p14:tracePt t="220642" x="7858125" y="1866900"/>
          <p14:tracePt t="220698" x="7858125" y="1857375"/>
          <p14:tracePt t="220706" x="7875588" y="1822450"/>
          <p14:tracePt t="220714" x="7875588" y="1785938"/>
          <p14:tracePt t="220725" x="7875588" y="1751013"/>
          <p14:tracePt t="220742" x="7875588" y="1660525"/>
          <p14:tracePt t="220758" x="7858125" y="1562100"/>
          <p14:tracePt t="220775" x="7831138" y="1482725"/>
          <p14:tracePt t="220793" x="7796213" y="1455738"/>
          <p14:tracePt t="220809" x="7778750" y="1419225"/>
          <p14:tracePt t="220825" x="7759700" y="1401763"/>
          <p14:tracePt t="220842" x="7742238" y="1384300"/>
          <p14:tracePt t="220858" x="7724775" y="1357313"/>
          <p14:tracePt t="220875" x="7715250" y="1339850"/>
          <p14:tracePt t="220892" x="7697788" y="1312863"/>
          <p14:tracePt t="220909" x="7688263" y="1303338"/>
          <p14:tracePt t="220926" x="7670800" y="1295400"/>
          <p14:tracePt t="220943" x="7653338" y="1295400"/>
          <p14:tracePt t="220959" x="7643813" y="1295400"/>
          <p14:tracePt t="220975" x="7626350" y="1295400"/>
          <p14:tracePt t="221008" x="7608888" y="1295400"/>
          <p14:tracePt t="221025" x="7581900" y="1276350"/>
          <p14:tracePt t="221043" x="7554913" y="1285875"/>
          <p14:tracePt t="221059" x="7510463" y="1303338"/>
          <p14:tracePt t="221075" x="7446963" y="1312863"/>
          <p14:tracePt t="221092" x="7394575" y="1330325"/>
          <p14:tracePt t="221109" x="7331075" y="1339850"/>
          <p14:tracePt t="221125" x="7259638" y="1357313"/>
          <p14:tracePt t="221142" x="7161213" y="1366838"/>
          <p14:tracePt t="221158" x="7018338" y="1411288"/>
          <p14:tracePt t="221175" x="6938963" y="1438275"/>
          <p14:tracePt t="221192" x="6902450" y="1438275"/>
          <p14:tracePt t="221209" x="6884988" y="1446213"/>
          <p14:tracePt t="221225" x="6858000" y="1446213"/>
          <p14:tracePt t="221241" x="6840538" y="1455738"/>
          <p14:tracePt t="221258" x="6823075" y="1465263"/>
          <p14:tracePt t="221275" x="6813550" y="1465263"/>
          <p14:tracePt t="221291" x="6796088" y="1465263"/>
          <p14:tracePt t="221372" x="6813550" y="1465263"/>
          <p14:tracePt t="221384" x="6902450" y="1465263"/>
          <p14:tracePt t="221397" x="7126288" y="1465263"/>
          <p14:tracePt t="221409" x="7242175" y="1482725"/>
          <p14:tracePt t="221425" x="7518400" y="1536700"/>
          <p14:tracePt t="221442" x="7616825" y="1571625"/>
          <p14:tracePt t="221458" x="7643813" y="1633538"/>
          <p14:tracePt t="221475" x="7653338" y="1687513"/>
          <p14:tracePt t="221492" x="7680325" y="1731963"/>
          <p14:tracePt t="221508" x="7688263" y="1812925"/>
          <p14:tracePt t="221525" x="7715250" y="1839913"/>
          <p14:tracePt t="221543" x="7742238" y="1884363"/>
          <p14:tracePt t="221559" x="7759700" y="1911350"/>
          <p14:tracePt t="221575" x="7759700" y="1928813"/>
          <p14:tracePt t="221592" x="7769225" y="1965325"/>
          <p14:tracePt t="221609" x="7778750" y="1982788"/>
          <p14:tracePt t="221625" x="7778750" y="2000250"/>
          <p14:tracePt t="221641" x="7778750" y="2017713"/>
          <p14:tracePt t="221658" x="7778750" y="2044700"/>
          <p14:tracePt t="221675" x="7778750" y="2063750"/>
          <p14:tracePt t="221677" x="7778750" y="2071688"/>
          <p14:tracePt t="221691" x="7778750" y="2081213"/>
          <p14:tracePt t="221708" x="7769225" y="2081213"/>
          <p14:tracePt t="221725" x="7769225" y="2089150"/>
          <p14:tracePt t="221742" x="7742238" y="2116138"/>
          <p14:tracePt t="221758" x="7724775" y="2135188"/>
          <p14:tracePt t="221775" x="7697788" y="2152650"/>
          <p14:tracePt t="221793" x="7661275" y="2160588"/>
          <p14:tracePt t="221809" x="7643813" y="2160588"/>
          <p14:tracePt t="221825" x="7626350" y="2179638"/>
          <p14:tracePt t="221842" x="7599363" y="2179638"/>
          <p14:tracePt t="221894" x="7616825" y="2170113"/>
          <p14:tracePt t="221902" x="7626350" y="2160588"/>
          <p14:tracePt t="221910" x="7635875" y="2160588"/>
          <p14:tracePt t="221925" x="7643813" y="2152650"/>
          <p14:tracePt t="221942" x="7670800" y="2152650"/>
          <p14:tracePt t="221975" x="7670800" y="2143125"/>
          <p14:tracePt t="221991" x="7661275" y="2143125"/>
          <p14:tracePt t="222008" x="7626350" y="2143125"/>
          <p14:tracePt t="222025" x="7572375" y="2143125"/>
          <p14:tracePt t="222041" x="7518400" y="2143125"/>
          <p14:tracePt t="222058" x="7500938" y="2143125"/>
          <p14:tracePt t="222168" x="7537450" y="2143125"/>
          <p14:tracePt t="222176" x="7564438" y="2160588"/>
          <p14:tracePt t="222193" x="7608888" y="2160588"/>
          <p14:tracePt t="222209" x="7643813" y="2160588"/>
          <p14:tracePt t="222225" x="7661275" y="2160588"/>
          <p14:tracePt t="222242" x="7680325" y="2170113"/>
          <p14:tracePt t="222259" x="7697788" y="2170113"/>
          <p14:tracePt t="222300" x="7697788" y="2187575"/>
          <p14:tracePt t="222309" x="7697788" y="2214563"/>
          <p14:tracePt t="222325" x="7697788" y="2232025"/>
          <p14:tracePt t="222341" x="7688263" y="2251075"/>
          <p14:tracePt t="222358" x="7680325" y="2278063"/>
          <p14:tracePt t="222375" x="7661275" y="2303463"/>
          <p14:tracePt t="222392" x="7635875" y="2339975"/>
          <p14:tracePt t="222409" x="7626350" y="2366963"/>
          <p14:tracePt t="222428" x="7616825" y="2455863"/>
          <p14:tracePt t="222443" x="7616825" y="2517775"/>
          <p14:tracePt t="222459" x="7599363" y="2581275"/>
          <p14:tracePt t="222475" x="7599363" y="2643188"/>
          <p14:tracePt t="222492" x="7589838" y="2714625"/>
          <p14:tracePt t="222508" x="7589838" y="2751138"/>
          <p14:tracePt t="222525" x="7608888" y="2768600"/>
          <p14:tracePt t="222542" x="7635875" y="2778125"/>
          <p14:tracePt t="222559" x="7653338" y="2813050"/>
          <p14:tracePt t="222575" x="7670800" y="2857500"/>
          <p14:tracePt t="222592" x="7732713" y="2938463"/>
          <p14:tracePt t="222609" x="7813675" y="3027363"/>
          <p14:tracePt t="222625" x="7894638" y="3081338"/>
          <p14:tracePt t="222642" x="7983538" y="3108325"/>
          <p14:tracePt t="222658" x="8064500" y="3108325"/>
          <p14:tracePt t="222675" x="8099425" y="3089275"/>
          <p14:tracePt t="222677" x="8108950" y="3081338"/>
          <p14:tracePt t="222692" x="8126413" y="3063875"/>
          <p14:tracePt t="222708" x="8170863" y="3036888"/>
          <p14:tracePt t="222725" x="8232775" y="3009900"/>
          <p14:tracePt t="222742" x="8313738" y="2973388"/>
          <p14:tracePt t="222759" x="8385175" y="2911475"/>
          <p14:tracePt t="222776" x="8421688" y="2830513"/>
          <p14:tracePt t="222792" x="8447088" y="2732088"/>
          <p14:tracePt t="222809" x="8466138" y="2652713"/>
          <p14:tracePt t="222826" x="8429625" y="2536825"/>
          <p14:tracePt t="222842" x="8375650" y="2455863"/>
          <p14:tracePt t="222859" x="8313738" y="2374900"/>
          <p14:tracePt t="222875" x="8251825" y="2259013"/>
          <p14:tracePt t="222892" x="8180388" y="2160588"/>
          <p14:tracePt t="222909" x="8089900" y="2036763"/>
          <p14:tracePt t="222925" x="7993063" y="1911350"/>
          <p14:tracePt t="222942" x="7912100" y="1812925"/>
          <p14:tracePt t="222959" x="7813675" y="1704975"/>
          <p14:tracePt t="222975" x="7778750" y="1670050"/>
          <p14:tracePt t="222992" x="7759700" y="1625600"/>
          <p14:tracePt t="223008" x="7732713" y="1589088"/>
          <p14:tracePt t="223025" x="7724775" y="1571625"/>
          <p14:tracePt t="223042" x="7707313" y="1544638"/>
          <p14:tracePt t="223059" x="7697788" y="1527175"/>
          <p14:tracePt t="223076" x="7680325" y="1517650"/>
          <p14:tracePt t="223092" x="7670800" y="1509713"/>
          <p14:tracePt t="223156" x="7670800" y="1500188"/>
          <p14:tracePt t="223178" x="7670800" y="1490663"/>
          <p14:tracePt t="223278" x="7670800" y="1473200"/>
          <p14:tracePt t="223359" x="7670800" y="1465263"/>
          <p14:tracePt t="223372" x="7670800" y="1455738"/>
          <p14:tracePt t="223385" x="7670800" y="1446213"/>
          <p14:tracePt t="223466" x="7670800" y="1473200"/>
          <p14:tracePt t="223474" x="7670800" y="1482725"/>
          <p14:tracePt t="223482" x="7670800" y="1500188"/>
          <p14:tracePt t="223492" x="7670800" y="1536700"/>
          <p14:tracePt t="223509" x="7670800" y="1643063"/>
          <p14:tracePt t="223525" x="7670800" y="1751013"/>
          <p14:tracePt t="223542" x="7661275" y="1884363"/>
          <p14:tracePt t="223558" x="7643813" y="2027238"/>
          <p14:tracePt t="223575" x="7626350" y="2143125"/>
          <p14:tracePt t="223592" x="7616825" y="2268538"/>
          <p14:tracePt t="223609" x="7616825" y="2492375"/>
          <p14:tracePt t="223626" x="7616825" y="2679700"/>
          <p14:tracePt t="223642" x="7626350" y="2884488"/>
          <p14:tracePt t="223659" x="7653338" y="2992438"/>
          <p14:tracePt t="223676" x="7680325" y="3071813"/>
          <p14:tracePt t="223692" x="7715250" y="3160713"/>
          <p14:tracePt t="223709" x="7732713" y="3187700"/>
          <p14:tracePt t="223725" x="7778750" y="3241675"/>
          <p14:tracePt t="223742" x="7796213" y="3268663"/>
          <p14:tracePt t="223759" x="7813675" y="3295650"/>
          <p14:tracePt t="223775" x="7840663" y="3313113"/>
          <p14:tracePt t="223792" x="7858125" y="3330575"/>
          <p14:tracePt t="223809" x="7875588" y="3357563"/>
          <p14:tracePt t="223825" x="7894638" y="3375025"/>
          <p14:tracePt t="223842" x="7947025" y="3394075"/>
          <p14:tracePt t="223859" x="8001000" y="3411538"/>
          <p14:tracePt t="223875" x="8018463" y="3421063"/>
          <p14:tracePt t="223892" x="8054975" y="3421063"/>
          <p14:tracePt t="223909" x="8116888" y="3394075"/>
          <p14:tracePt t="223925" x="8197850" y="3322638"/>
          <p14:tracePt t="223942" x="8224838" y="3259138"/>
          <p14:tracePt t="223959" x="8251825" y="3206750"/>
          <p14:tracePt t="223976" x="8251825" y="3170238"/>
          <p14:tracePt t="223992" x="8232775" y="3116263"/>
          <p14:tracePt t="224009" x="8180388" y="3054350"/>
          <p14:tracePt t="224025" x="8116888" y="3000375"/>
          <p14:tracePt t="224042" x="8054975" y="2965450"/>
          <p14:tracePt t="224059" x="8018463" y="2946400"/>
          <p14:tracePt t="224075" x="8001000" y="2921000"/>
          <p14:tracePt t="224092" x="7974013" y="2901950"/>
          <p14:tracePt t="224109" x="7939088" y="2884488"/>
          <p14:tracePt t="224125" x="7885113" y="2867025"/>
          <p14:tracePt t="224142" x="7840663" y="2857500"/>
          <p14:tracePt t="224158" x="7804150" y="2849563"/>
          <p14:tracePt t="224175" x="7796213" y="2849563"/>
          <p14:tracePt t="224195" x="7786688" y="2849563"/>
          <p14:tracePt t="224208" x="7778750" y="2849563"/>
          <p14:tracePt t="224225" x="7742238" y="2867025"/>
          <p14:tracePt t="224242" x="7724775" y="2884488"/>
          <p14:tracePt t="224259" x="7707313" y="2921000"/>
          <p14:tracePt t="224277" x="7680325" y="2955925"/>
          <p14:tracePt t="224292" x="7661275" y="3000375"/>
          <p14:tracePt t="224309" x="7635875" y="3036888"/>
          <p14:tracePt t="224326" x="7626350" y="3063875"/>
          <p14:tracePt t="224343" x="7608888" y="3098800"/>
          <p14:tracePt t="224359" x="7608888" y="3116263"/>
          <p14:tracePt t="224376" x="7608888" y="3160713"/>
          <p14:tracePt t="224392" x="7608888" y="3241675"/>
          <p14:tracePt t="224409" x="7608888" y="3313113"/>
          <p14:tracePt t="224426" x="7626350" y="3394075"/>
          <p14:tracePt t="224442" x="7643813" y="3455988"/>
          <p14:tracePt t="224459" x="7670800" y="3509963"/>
          <p14:tracePt t="224476" x="7680325" y="3527425"/>
          <p14:tracePt t="224492" x="7697788" y="3571875"/>
          <p14:tracePt t="224509" x="7724775" y="3643313"/>
          <p14:tracePt t="224526" x="7751763" y="3759200"/>
          <p14:tracePt t="224543" x="7778750" y="3840163"/>
          <p14:tracePt t="224559" x="7804150" y="3867150"/>
          <p14:tracePt t="224575" x="7823200" y="3884613"/>
          <p14:tracePt t="224593" x="7858125" y="3894138"/>
          <p14:tracePt t="224609" x="7867650" y="3894138"/>
          <p14:tracePt t="224625" x="7885113" y="3911600"/>
          <p14:tracePt t="224642" x="7921625" y="3921125"/>
          <p14:tracePt t="224659" x="7993063" y="3921125"/>
          <p14:tracePt t="224675" x="8072438" y="3921125"/>
          <p14:tracePt t="224693" x="8135938" y="3894138"/>
          <p14:tracePt t="224710" x="8170863" y="3867150"/>
          <p14:tracePt t="224728" x="8215313" y="3849688"/>
          <p14:tracePt t="224743" x="8242300" y="3830638"/>
          <p14:tracePt t="224760" x="8304213" y="3805238"/>
          <p14:tracePt t="224776" x="8385175" y="3751263"/>
          <p14:tracePt t="224793" x="8412163" y="3714750"/>
          <p14:tracePt t="224809" x="8412163" y="3697288"/>
          <p14:tracePt t="224826" x="8412163" y="3687763"/>
          <p14:tracePt t="224842" x="8412163" y="3670300"/>
          <p14:tracePt t="224859" x="8385175" y="3670300"/>
          <p14:tracePt t="224875" x="8358188" y="3687763"/>
          <p14:tracePt t="224892" x="8296275" y="3706813"/>
          <p14:tracePt t="224909" x="8259763" y="3759200"/>
          <p14:tracePt t="224925" x="8207375" y="3840163"/>
          <p14:tracePt t="224942" x="8188325" y="3911600"/>
          <p14:tracePt t="224958" x="8161338" y="3992563"/>
          <p14:tracePt t="224975" x="8135938" y="4044950"/>
          <p14:tracePt t="224994" x="8099425" y="4108450"/>
          <p14:tracePt t="225009" x="8089900" y="4125913"/>
          <p14:tracePt t="225026" x="8081963" y="4135438"/>
          <p14:tracePt t="225157" x="8081963" y="4116388"/>
          <p14:tracePt t="225165" x="8081963" y="4108450"/>
          <p14:tracePt t="225175" x="8081963" y="4098925"/>
          <p14:tracePt t="225192" x="8081963" y="4071938"/>
          <p14:tracePt t="225209" x="8081963" y="4027488"/>
          <p14:tracePt t="225225" x="8064500" y="3948113"/>
          <p14:tracePt t="225243" x="8027988" y="3876675"/>
          <p14:tracePt t="225259" x="8010525" y="3849688"/>
          <p14:tracePt t="225275" x="7993063" y="3830638"/>
          <p14:tracePt t="225293" x="7974013" y="3813175"/>
          <p14:tracePt t="225309" x="7947025" y="3795713"/>
          <p14:tracePt t="225326" x="7929563" y="3768725"/>
          <p14:tracePt t="225343" x="7894638" y="3759200"/>
          <p14:tracePt t="225360" x="7867650" y="3759200"/>
          <p14:tracePt t="225376" x="7823200" y="3786188"/>
          <p14:tracePt t="225393" x="7804150" y="3805238"/>
          <p14:tracePt t="225409" x="7751763" y="3830638"/>
          <p14:tracePt t="225426" x="7707313" y="3876675"/>
          <p14:tracePt t="225442" x="7626350" y="3929063"/>
          <p14:tracePt t="225459" x="7554913" y="3983038"/>
          <p14:tracePt t="225476" x="7518400" y="4037013"/>
          <p14:tracePt t="225493" x="7483475" y="4108450"/>
          <p14:tracePt t="225509" x="7483475" y="4152900"/>
          <p14:tracePt t="225526" x="7483475" y="4197350"/>
          <p14:tracePt t="225542" x="7483475" y="4251325"/>
          <p14:tracePt t="225559" x="7500938" y="4305300"/>
          <p14:tracePt t="225575" x="7510463" y="4367213"/>
          <p14:tracePt t="225592" x="7518400" y="4402138"/>
          <p14:tracePt t="225609" x="7518400" y="4421188"/>
          <p14:tracePt t="230586" x="7500938" y="4421188"/>
          <p14:tracePt t="230594" x="7367588" y="4421188"/>
          <p14:tracePt t="230610" x="7081838" y="4411663"/>
          <p14:tracePt t="230627" x="6697663" y="4394200"/>
          <p14:tracePt t="230643" x="6269038" y="4349750"/>
          <p14:tracePt t="230660" x="5929313" y="4313238"/>
          <p14:tracePt t="230677" x="5643563" y="4295775"/>
          <p14:tracePt t="230693" x="5492750" y="4305300"/>
          <p14:tracePt t="230710" x="5429250" y="4305300"/>
          <p14:tracePt t="230727" x="5411788" y="4278313"/>
          <p14:tracePt t="230743" x="5384800" y="4251325"/>
          <p14:tracePt t="230760" x="5375275" y="4233863"/>
          <p14:tracePt t="230777" x="5375275" y="4197350"/>
          <p14:tracePt t="230793" x="5367338" y="4179888"/>
          <p14:tracePt t="230810" x="5367338" y="4162425"/>
          <p14:tracePt t="230827" x="5367338" y="4125913"/>
          <p14:tracePt t="230843" x="5402263" y="4064000"/>
          <p14:tracePt t="230861" x="5473700" y="4027488"/>
          <p14:tracePt t="230877" x="5581650" y="4000500"/>
          <p14:tracePt t="230893" x="5778500" y="3983038"/>
          <p14:tracePt t="230910" x="6045200" y="4010025"/>
          <p14:tracePt t="230927" x="6251575" y="4044950"/>
          <p14:tracePt t="230943" x="6357938" y="4054475"/>
          <p14:tracePt t="230960" x="6438900" y="4081463"/>
          <p14:tracePt t="230977" x="6518275" y="4108450"/>
          <p14:tracePt t="230994" x="6616700" y="4143375"/>
          <p14:tracePt t="231010" x="6635750" y="4143375"/>
          <p14:tracePt t="231089" x="6635750" y="4162425"/>
          <p14:tracePt t="231103" x="6589713" y="4162425"/>
          <p14:tracePt t="231119" x="6483350" y="4162425"/>
          <p14:tracePt t="231138" x="6313488" y="4135438"/>
          <p14:tracePt t="231152" x="6135688" y="4098925"/>
          <p14:tracePt t="231167" x="6054725" y="4090988"/>
          <p14:tracePt t="231182" x="6037263" y="4081463"/>
          <p14:tracePt t="231213" x="6064250" y="4064000"/>
          <p14:tracePt t="231229" x="6143625" y="4054475"/>
          <p14:tracePt t="231247" x="6215063" y="4054475"/>
          <p14:tracePt t="231260" x="6296025" y="4037013"/>
          <p14:tracePt t="231277" x="6340475" y="4037013"/>
          <p14:tracePt t="231293" x="6367463" y="4019550"/>
          <p14:tracePt t="231311" x="6384925" y="4010025"/>
          <p14:tracePt t="231327" x="6394450" y="4010025"/>
          <p14:tracePt t="231344" x="6394450" y="4000500"/>
          <p14:tracePt t="231361" x="6384925" y="3965575"/>
          <p14:tracePt t="231377" x="6367463" y="3948113"/>
          <p14:tracePt t="231455" x="6375400" y="3948113"/>
          <p14:tracePt t="231470" x="6545263" y="3948113"/>
          <p14:tracePt t="231487" x="6786563" y="3948113"/>
          <p14:tracePt t="231497" x="6884988" y="3948113"/>
          <p14:tracePt t="231511" x="7018338" y="3948113"/>
          <p14:tracePt t="231526" x="7027863" y="3948113"/>
          <p14:tracePt t="231543" x="7027863" y="3965575"/>
          <p14:tracePt t="231559" x="6946900" y="4010025"/>
          <p14:tracePt t="231576" x="6875463" y="4037013"/>
          <p14:tracePt t="231594" x="6796088" y="4044950"/>
          <p14:tracePt t="231613" x="6661150" y="4044950"/>
          <p14:tracePt t="231629" x="6626225" y="4037013"/>
          <p14:tracePt t="231643" x="6608763" y="4037013"/>
          <p14:tracePt t="231676" x="6599238" y="4037013"/>
          <p14:tracePt t="231704" x="6599238" y="4027488"/>
          <p14:tracePt t="231720" x="6608763" y="4010025"/>
          <p14:tracePt t="231728" x="6643688" y="4000500"/>
          <p14:tracePt t="231743" x="6670675" y="3992563"/>
          <p14:tracePt t="231760" x="6786563" y="3965575"/>
          <p14:tracePt t="231777" x="6823075" y="3965575"/>
          <p14:tracePt t="231793" x="6831013" y="3965575"/>
          <p14:tracePt t="231815" x="6796088" y="3965575"/>
          <p14:tracePt t="231827" x="6751638" y="3983038"/>
          <p14:tracePt t="231843" x="6643688" y="3992563"/>
          <p14:tracePt t="231861" x="6537325" y="3992563"/>
          <p14:tracePt t="231877" x="6421438" y="3973513"/>
          <p14:tracePt t="231894" x="6411913" y="3965575"/>
          <p14:tracePt t="231927" x="6421438" y="3929063"/>
          <p14:tracePt t="231943" x="6500813" y="3911600"/>
          <p14:tracePt t="231959" x="6537325" y="3911600"/>
          <p14:tracePt t="232065" x="6545263" y="3911600"/>
          <p14:tracePt t="232079" x="6554788" y="3911600"/>
          <p14:tracePt t="232093" x="6626225" y="3921125"/>
          <p14:tracePt t="232110" x="6661150" y="3921125"/>
          <p14:tracePt t="232127" x="6670675" y="3921125"/>
          <p14:tracePt t="232160" x="6643688" y="3929063"/>
          <p14:tracePt t="232177" x="6616700" y="3938588"/>
          <p14:tracePt t="232193" x="6599238" y="3938588"/>
          <p14:tracePt t="232210" x="6589713" y="3938588"/>
          <p14:tracePt t="232268" x="6608763" y="3929063"/>
          <p14:tracePt t="232277" x="6616700" y="3929063"/>
          <p14:tracePt t="232293" x="6626225" y="3921125"/>
          <p14:tracePt t="232331" x="6589713" y="3921125"/>
          <p14:tracePt t="232339" x="6581775" y="3921125"/>
          <p14:tracePt t="232347" x="6572250" y="3921125"/>
          <p14:tracePt t="232410" x="6572250" y="3911600"/>
          <p14:tracePt t="232426" x="6581775" y="3840163"/>
          <p14:tracePt t="232442" x="6680200" y="3714750"/>
          <p14:tracePt t="232457" x="6858000" y="3473450"/>
          <p14:tracePt t="232474" x="7116763" y="3143250"/>
          <p14:tracePt t="232490" x="7385050" y="2830513"/>
          <p14:tracePt t="232505" x="7599363" y="2517775"/>
          <p14:tracePt t="232520" x="7751763" y="2214563"/>
          <p14:tracePt t="232536" x="7850188" y="1938338"/>
          <p14:tracePt t="232552" x="7875588" y="1741488"/>
          <p14:tracePt t="232568" x="7875588" y="1571625"/>
          <p14:tracePt t="232577" x="7875588" y="1517650"/>
          <p14:tracePt t="232593" x="7858125" y="1438275"/>
          <p14:tracePt t="232611" x="7831138" y="1357313"/>
          <p14:tracePt t="232627" x="7813675" y="1322388"/>
          <p14:tracePt t="232644" x="7796213" y="1303338"/>
          <p14:tracePt t="232660" x="7778750" y="1295400"/>
          <p14:tracePt t="232678" x="7759700" y="1295400"/>
          <p14:tracePt t="232694" x="7742238" y="1285875"/>
          <p14:tracePt t="232711" x="7724775" y="1276350"/>
          <p14:tracePt t="232726" x="7688263" y="1268413"/>
          <p14:tracePt t="232743" x="7626350" y="1241425"/>
          <p14:tracePt t="232760" x="7537450" y="1204913"/>
          <p14:tracePt t="232776" x="7518400" y="1187450"/>
          <p14:tracePt t="232793" x="7500938" y="1160463"/>
          <p14:tracePt t="232810" x="7493000" y="1143000"/>
          <p14:tracePt t="232826" x="7466013" y="1125538"/>
          <p14:tracePt t="232843" x="7446963" y="1108075"/>
          <p14:tracePt t="232860" x="7385050" y="1081088"/>
          <p14:tracePt t="232876" x="7340600" y="1062038"/>
          <p14:tracePt t="232893" x="7313613" y="1062038"/>
          <p14:tracePt t="232910" x="7286625" y="1062038"/>
          <p14:tracePt t="232926" x="7251700" y="1062038"/>
          <p14:tracePt t="232943" x="7180263" y="1062038"/>
          <p14:tracePt t="232959" x="7072313" y="1071563"/>
          <p14:tracePt t="232976" x="6956425" y="1098550"/>
          <p14:tracePt t="232993" x="6884988" y="1125538"/>
          <p14:tracePt t="233010" x="6796088" y="1160463"/>
          <p14:tracePt t="233026" x="6759575" y="1179513"/>
          <p14:tracePt t="233043" x="6724650" y="1204913"/>
          <p14:tracePt t="233060" x="6707188" y="1204913"/>
          <p14:tracePt t="233076" x="6697663" y="1214438"/>
          <p14:tracePt t="233093" x="6688138" y="1214438"/>
          <p14:tracePt t="233110" x="6680200" y="1231900"/>
          <p14:tracePt t="233126" x="6653213" y="1258888"/>
          <p14:tracePt t="233143" x="6635750" y="1276350"/>
          <p14:tracePt t="233161" x="6616700" y="1303338"/>
          <p14:tracePt t="233177" x="6616700" y="1330325"/>
          <p14:tracePt t="233193" x="6616700" y="1357313"/>
          <p14:tracePt t="233210" x="6643688" y="1384300"/>
          <p14:tracePt t="233227" x="6680200" y="1401763"/>
          <p14:tracePt t="233244" x="6732588" y="1428750"/>
          <p14:tracePt t="233260" x="6796088" y="1455738"/>
          <p14:tracePt t="233277" x="6911975" y="1490663"/>
          <p14:tracePt t="233293" x="7064375" y="1517650"/>
          <p14:tracePt t="233310" x="7259638" y="1517650"/>
          <p14:tracePt t="233326" x="7412038" y="1517650"/>
          <p14:tracePt t="233343" x="7500938" y="1500188"/>
          <p14:tracePt t="233360" x="7527925" y="1482725"/>
          <p14:tracePt t="233376" x="7554913" y="1473200"/>
          <p14:tracePt t="233393" x="7572375" y="1465263"/>
          <p14:tracePt t="233410" x="7608888" y="1428750"/>
          <p14:tracePt t="233427" x="7626350" y="1411288"/>
          <p14:tracePt t="233443" x="7643813" y="1401763"/>
          <p14:tracePt t="233460" x="7697788" y="1374775"/>
          <p14:tracePt t="233476" x="7732713" y="1357313"/>
          <p14:tracePt t="233493" x="7751763" y="1330325"/>
          <p14:tracePt t="233510" x="7769225" y="1303338"/>
          <p14:tracePt t="233527" x="7778750" y="1268413"/>
          <p14:tracePt t="233544" x="7778750" y="1258888"/>
          <p14:tracePt t="233591" x="7778750" y="1250950"/>
          <p14:tracePt t="233607" x="7759700" y="1241425"/>
          <p14:tracePt t="233617" x="7732713" y="1214438"/>
          <p14:tracePt t="233627" x="7724775" y="1214438"/>
          <p14:tracePt t="233645" x="7635875" y="1204913"/>
          <p14:tracePt t="233661" x="7564438" y="1204913"/>
          <p14:tracePt t="233677" x="7527925" y="1204913"/>
          <p14:tracePt t="233694" x="7483475" y="1204913"/>
          <p14:tracePt t="233710" x="7421563" y="1204913"/>
          <p14:tracePt t="233727" x="7350125" y="1204913"/>
          <p14:tracePt t="233743" x="7286625" y="1204913"/>
          <p14:tracePt t="233760" x="7224713" y="1204913"/>
          <p14:tracePt t="233776" x="7197725" y="1204913"/>
          <p14:tracePt t="233793" x="7170738" y="1196975"/>
          <p14:tracePt t="233810" x="7143750" y="1179513"/>
          <p14:tracePt t="233827" x="7126288" y="1179513"/>
          <p14:tracePt t="233843" x="7081838" y="1179513"/>
          <p14:tracePt t="233860" x="7037388" y="1187450"/>
          <p14:tracePt t="233876" x="7010400" y="1196975"/>
          <p14:tracePt t="233893" x="6965950" y="1223963"/>
          <p14:tracePt t="233910" x="6875463" y="1258888"/>
          <p14:tracePt t="233927" x="6813550" y="1285875"/>
          <p14:tracePt t="233943" x="6778625" y="1295400"/>
          <p14:tracePt t="233960" x="6759575" y="1303338"/>
          <p14:tracePt t="233976" x="6724650" y="1322388"/>
          <p14:tracePt t="233993" x="6707188" y="1339850"/>
          <p14:tracePt t="234010" x="6688138" y="1347788"/>
          <p14:tracePt t="234026" x="6680200" y="1357313"/>
          <p14:tracePt t="234043" x="6653213" y="1366838"/>
          <p14:tracePt t="234060" x="6653213" y="1384300"/>
          <p14:tracePt t="234077" x="6643688" y="1393825"/>
          <p14:tracePt t="234093" x="6643688" y="1419225"/>
          <p14:tracePt t="234110" x="6643688" y="1438275"/>
          <p14:tracePt t="234126" x="6643688" y="1455738"/>
          <p14:tracePt t="234143" x="6653213" y="1482725"/>
          <p14:tracePt t="234159" x="6680200" y="1500188"/>
          <p14:tracePt t="234177" x="6707188" y="1527175"/>
          <p14:tracePt t="234193" x="6724650" y="1544638"/>
          <p14:tracePt t="234209" x="6759575" y="1571625"/>
          <p14:tracePt t="234226" x="6796088" y="1589088"/>
          <p14:tracePt t="234243" x="6867525" y="1608138"/>
          <p14:tracePt t="234260" x="6946900" y="1616075"/>
          <p14:tracePt t="234276" x="7027863" y="1616075"/>
          <p14:tracePt t="234293" x="7099300" y="1616075"/>
          <p14:tracePt t="234311" x="7232650" y="1616075"/>
          <p14:tracePt t="234326" x="7304088" y="1598613"/>
          <p14:tracePt t="234343" x="7385050" y="1598613"/>
          <p14:tracePt t="234360" x="7446963" y="1598613"/>
          <p14:tracePt t="234377" x="7473950" y="1598613"/>
          <p14:tracePt t="234394" x="7510463" y="1598613"/>
          <p14:tracePt t="234411" x="7554913" y="1589088"/>
          <p14:tracePt t="234427" x="7616825" y="1562100"/>
          <p14:tracePt t="234443" x="7688263" y="1536700"/>
          <p14:tracePt t="234460" x="7742238" y="1517650"/>
          <p14:tracePt t="234476" x="7759700" y="1490663"/>
          <p14:tracePt t="234493" x="7778750" y="1490663"/>
          <p14:tracePt t="234537" x="7796213" y="1482725"/>
          <p14:tracePt t="234554" x="7804150" y="1473200"/>
          <p14:tracePt t="234570" x="7823200" y="1455738"/>
          <p14:tracePt t="234583" x="7831138" y="1438275"/>
          <p14:tracePt t="234594" x="7840663" y="1419225"/>
          <p14:tracePt t="234611" x="7867650" y="1401763"/>
          <p14:tracePt t="234626" x="7875588" y="1384300"/>
          <p14:tracePt t="234643" x="7875588" y="1366838"/>
          <p14:tracePt t="234660" x="7875588" y="1339850"/>
          <p14:tracePt t="234677" x="7858125" y="1312863"/>
          <p14:tracePt t="234693" x="7840663" y="1295400"/>
          <p14:tracePt t="234711" x="7823200" y="1268413"/>
          <p14:tracePt t="234727" x="7804150" y="1250950"/>
          <p14:tracePt t="234744" x="7778750" y="1241425"/>
          <p14:tracePt t="234761" x="7759700" y="1223963"/>
          <p14:tracePt t="234778" x="7724775" y="1223963"/>
          <p14:tracePt t="234793" x="7697788" y="1223963"/>
          <p14:tracePt t="234812" x="7661275" y="1214438"/>
          <p14:tracePt t="234827" x="7643813" y="1214438"/>
          <p14:tracePt t="234844" x="7626350" y="1196975"/>
          <p14:tracePt t="234861" x="7608888" y="1196975"/>
          <p14:tracePt t="234877" x="7581900" y="1187450"/>
          <p14:tracePt t="234893" x="7572375" y="1179513"/>
          <p14:tracePt t="234910" x="7554913" y="1169988"/>
          <p14:tracePt t="234927" x="7518400" y="1160463"/>
          <p14:tracePt t="234943" x="7500938" y="1160463"/>
          <p14:tracePt t="234960" x="7483475" y="1160463"/>
          <p14:tracePt t="234977" x="7446963" y="1160463"/>
          <p14:tracePt t="234993" x="7421563" y="1160463"/>
          <p14:tracePt t="235010" x="7358063" y="1160463"/>
          <p14:tracePt t="235027" x="7304088" y="1179513"/>
          <p14:tracePt t="235043" x="7278688" y="1179513"/>
          <p14:tracePt t="235060" x="7232650" y="1179513"/>
          <p14:tracePt t="235077" x="7170738" y="1179513"/>
          <p14:tracePt t="235093" x="7161213" y="1179513"/>
          <p14:tracePt t="235110" x="7143750" y="1179513"/>
          <p14:tracePt t="235126" x="7126288" y="1179513"/>
          <p14:tracePt t="235143" x="7099300" y="1179513"/>
          <p14:tracePt t="235161" x="7081838" y="1179513"/>
          <p14:tracePt t="235178" x="7064375" y="1179513"/>
          <p14:tracePt t="235194" x="7027863" y="1179513"/>
          <p14:tracePt t="235211" x="7010400" y="1160463"/>
          <p14:tracePt t="235227" x="6992938" y="1160463"/>
          <p14:tracePt t="235244" x="6973888" y="1160463"/>
          <p14:tracePt t="235260" x="6946900" y="1160463"/>
          <p14:tracePt t="235277" x="6929438" y="1160463"/>
          <p14:tracePt t="235294" x="6911975" y="1160463"/>
          <p14:tracePt t="235311" x="6875463" y="1160463"/>
          <p14:tracePt t="235344" x="6867525" y="1160463"/>
          <p14:tracePt t="235360" x="6858000" y="1160463"/>
          <p14:tracePt t="235377" x="6840538" y="1160463"/>
          <p14:tracePt t="235394" x="6823075" y="1179513"/>
          <p14:tracePt t="235410" x="6796088" y="1187450"/>
          <p14:tracePt t="235427" x="6786563" y="1204913"/>
          <p14:tracePt t="235444" x="6778625" y="1204913"/>
          <p14:tracePt t="235514" x="6769100" y="1214438"/>
          <p14:tracePt t="235530" x="6759575" y="1241425"/>
          <p14:tracePt t="235544" x="6742113" y="1250950"/>
          <p14:tracePt t="235552" x="6742113" y="1258888"/>
          <p14:tracePt t="235568" x="6742113" y="1268413"/>
          <p14:tracePt t="235578" x="6742113" y="1276350"/>
          <p14:tracePt t="235593" x="6742113" y="1303338"/>
          <p14:tracePt t="235610" x="6751638" y="1322388"/>
          <p14:tracePt t="235627" x="6759575" y="1339850"/>
          <p14:tracePt t="235644" x="6769100" y="1357313"/>
          <p14:tracePt t="235661" x="6786563" y="1384300"/>
          <p14:tracePt t="235677" x="6804025" y="1401763"/>
          <p14:tracePt t="235696" x="6831013" y="1419225"/>
          <p14:tracePt t="235712" x="6840538" y="1428750"/>
          <p14:tracePt t="235727" x="6850063" y="1438275"/>
          <p14:tracePt t="235744" x="6867525" y="1455738"/>
          <p14:tracePt t="235760" x="6894513" y="1465263"/>
          <p14:tracePt t="235777" x="6911975" y="1465263"/>
          <p14:tracePt t="235794" x="6929438" y="1465263"/>
          <p14:tracePt t="235812" x="6965950" y="1465263"/>
          <p14:tracePt t="235828" x="6992938" y="1465263"/>
          <p14:tracePt t="235843" x="7027863" y="1465263"/>
          <p14:tracePt t="235860" x="7081838" y="1465263"/>
          <p14:tracePt t="235877" x="7143750" y="1465263"/>
          <p14:tracePt t="235893" x="7207250" y="1446213"/>
          <p14:tracePt t="235910" x="7232650" y="1438275"/>
          <p14:tracePt t="235927" x="7251700" y="1411288"/>
          <p14:tracePt t="235943" x="7313613" y="1393825"/>
          <p14:tracePt t="235960" x="7412038" y="1347788"/>
          <p14:tracePt t="235977" x="7493000" y="1339850"/>
          <p14:tracePt t="235993" x="7527925" y="1330325"/>
          <p14:tracePt t="236010" x="7554913" y="1330325"/>
          <p14:tracePt t="236026" x="7581900" y="1330325"/>
          <p14:tracePt t="236043" x="7599363" y="1330325"/>
          <p14:tracePt t="236060" x="7616825" y="1330325"/>
          <p14:tracePt t="236077" x="7653338" y="1330325"/>
          <p14:tracePt t="236093" x="7670800" y="1322388"/>
          <p14:tracePt t="236110" x="7680325" y="1322388"/>
          <p14:tracePt t="236127" x="7688263" y="1312863"/>
          <p14:tracePt t="236143" x="7707313" y="1285875"/>
          <p14:tracePt t="236160" x="7732713" y="1276350"/>
          <p14:tracePt t="236177" x="7732713" y="1258888"/>
          <p14:tracePt t="236178" x="7732713" y="1250950"/>
          <p14:tracePt t="236193" x="7732713" y="1241425"/>
          <p14:tracePt t="236210" x="7742238" y="1214438"/>
          <p14:tracePt t="236227" x="7742238" y="1196975"/>
          <p14:tracePt t="236243" x="7715250" y="1179513"/>
          <p14:tracePt t="236260" x="7670800" y="1152525"/>
          <p14:tracePt t="236277" x="7564438" y="1152525"/>
          <p14:tracePt t="236293" x="7456488" y="1152525"/>
          <p14:tracePt t="236310" x="7367588" y="1152525"/>
          <p14:tracePt t="236327" x="7296150" y="1160463"/>
          <p14:tracePt t="236343" x="7269163" y="1169988"/>
          <p14:tracePt t="236360" x="7251700" y="1179513"/>
          <p14:tracePt t="236377" x="7207250" y="1187450"/>
          <p14:tracePt t="236393" x="7180263" y="1187450"/>
          <p14:tracePt t="236410" x="7143750" y="1187450"/>
          <p14:tracePt t="236427" x="7126288" y="1187450"/>
          <p14:tracePt t="236443" x="7099300" y="1187450"/>
          <p14:tracePt t="236460" x="7081838" y="1196975"/>
          <p14:tracePt t="236477" x="7054850" y="1214438"/>
          <p14:tracePt t="236494" x="7018338" y="1223963"/>
          <p14:tracePt t="236510" x="7000875" y="1231900"/>
          <p14:tracePt t="236527" x="6983413" y="1241425"/>
          <p14:tracePt t="236543" x="6956425" y="1250950"/>
          <p14:tracePt t="236560" x="6946900" y="1250950"/>
          <p14:tracePt t="236577" x="6938963" y="1250950"/>
          <p14:tracePt t="236594" x="6921500" y="1250950"/>
          <p14:tracePt t="236610" x="6902450" y="1268413"/>
          <p14:tracePt t="236627" x="6867525" y="1285875"/>
          <p14:tracePt t="236644" x="6850063" y="1295400"/>
          <p14:tracePt t="236660" x="6840538" y="1303338"/>
          <p14:tracePt t="236677" x="6823075" y="1303338"/>
          <p14:tracePt t="236773" x="6831013" y="1312863"/>
          <p14:tracePt t="236781" x="6858000" y="1312863"/>
          <p14:tracePt t="236793" x="6884988" y="1312863"/>
          <p14:tracePt t="236810" x="6929438" y="1312863"/>
          <p14:tracePt t="236827" x="6992938" y="1312863"/>
          <p14:tracePt t="236843" x="7010400" y="1295400"/>
          <p14:tracePt t="236860" x="7045325" y="1285875"/>
          <p14:tracePt t="236877" x="7054850" y="1285875"/>
          <p14:tracePt t="236937" x="7045325" y="1285875"/>
          <p14:tracePt t="236945" x="7018338" y="1303338"/>
          <p14:tracePt t="236960" x="7010400" y="1312863"/>
          <p14:tracePt t="236977" x="6992938" y="1330325"/>
          <p14:tracePt t="236994" x="6983413" y="1339850"/>
          <p14:tracePt t="237010" x="6983413" y="1347788"/>
          <p14:tracePt t="237047" x="7027863" y="1339850"/>
          <p14:tracePt t="237060" x="7072313" y="1322388"/>
          <p14:tracePt t="237077" x="7143750" y="1312863"/>
          <p14:tracePt t="237093" x="7207250" y="1285875"/>
          <p14:tracePt t="237110" x="7269163" y="1268413"/>
          <p14:tracePt t="237196" x="7232650" y="1268413"/>
          <p14:tracePt t="237212" x="7153275" y="1295400"/>
          <p14:tracePt t="237228" x="7072313" y="1322388"/>
          <p14:tracePt t="237244" x="7000875" y="1347788"/>
          <p14:tracePt t="237260" x="6946900" y="1357313"/>
          <p14:tracePt t="237277" x="6929438" y="1357313"/>
          <p14:tracePt t="237294" x="6911975" y="1357313"/>
          <p14:tracePt t="237310" x="6884988" y="1357313"/>
          <p14:tracePt t="237327" x="6867525" y="1357313"/>
          <p14:tracePt t="237344" x="6850063" y="1357313"/>
          <p14:tracePt t="237362" x="6823075" y="1357313"/>
          <p14:tracePt t="237377" x="6804025" y="1357313"/>
          <p14:tracePt t="237393" x="6796088" y="1357313"/>
          <p14:tracePt t="237487" x="6813550" y="1357313"/>
          <p14:tracePt t="237502" x="6831013" y="1357313"/>
          <p14:tracePt t="237519" x="6858000" y="1357313"/>
          <p14:tracePt t="237529" x="6884988" y="1357313"/>
          <p14:tracePt t="237544" x="6956425" y="1357313"/>
          <p14:tracePt t="237561" x="7054850" y="1357313"/>
          <p14:tracePt t="237577" x="7180263" y="1339850"/>
          <p14:tracePt t="237594" x="7286625" y="1322388"/>
          <p14:tracePt t="237612" x="7456488" y="1295400"/>
          <p14:tracePt t="237628" x="7545388" y="1285875"/>
          <p14:tracePt t="237644" x="7643813" y="1268413"/>
          <p14:tracePt t="237661" x="7697788" y="1268413"/>
          <p14:tracePt t="237677" x="7715250" y="1268413"/>
          <p14:tracePt t="237727" x="7707313" y="1268413"/>
          <p14:tracePt t="237739" x="7697788" y="1276350"/>
          <p14:tracePt t="237754" x="7599363" y="1276350"/>
          <p14:tracePt t="237765" x="7564438" y="1276350"/>
          <p14:tracePt t="237777" x="7483475" y="1295400"/>
          <p14:tracePt t="237794" x="7394575" y="1322388"/>
          <p14:tracePt t="237810" x="7278688" y="1347788"/>
          <p14:tracePt t="237827" x="7188200" y="1357313"/>
          <p14:tracePt t="237844" x="7081838" y="1357313"/>
          <p14:tracePt t="237861" x="6983413" y="1357313"/>
          <p14:tracePt t="237877" x="6946900" y="1347788"/>
          <p14:tracePt t="237893" x="6921500" y="1347788"/>
          <p14:tracePt t="237910" x="6894513" y="1347788"/>
          <p14:tracePt t="237972" x="6894513" y="1357313"/>
          <p14:tracePt t="237986" x="6973888" y="1384300"/>
          <p14:tracePt t="238002" x="7099300" y="1393825"/>
          <p14:tracePt t="238011" x="7153275" y="1393825"/>
          <p14:tracePt t="238027" x="7313613" y="1393825"/>
          <p14:tracePt t="238044" x="7421563" y="1393825"/>
          <p14:tracePt t="238060" x="7500938" y="1393825"/>
          <p14:tracePt t="238077" x="7554913" y="1384300"/>
          <p14:tracePt t="238159" x="7527925" y="1384300"/>
          <p14:tracePt t="238176" x="7429500" y="1366838"/>
          <p14:tracePt t="238188" x="7375525" y="1347788"/>
          <p14:tracePt t="238197" x="7232650" y="1339850"/>
          <p14:tracePt t="238211" x="7161213" y="1339850"/>
          <p14:tracePt t="238227" x="7027863" y="1339850"/>
          <p14:tracePt t="238244" x="7000875" y="1330325"/>
          <p14:tracePt t="238338" x="7000875" y="1339850"/>
          <p14:tracePt t="238351" x="7010400" y="1347788"/>
          <p14:tracePt t="238363" x="7045325" y="1393825"/>
          <p14:tracePt t="238378" x="7072313" y="1455738"/>
          <p14:tracePt t="238394" x="7099300" y="1536700"/>
          <p14:tracePt t="238410" x="7135813" y="1616075"/>
          <p14:tracePt t="238427" x="7197725" y="1731963"/>
          <p14:tracePt t="238443" x="7286625" y="1857375"/>
          <p14:tracePt t="238460" x="7394575" y="2027238"/>
          <p14:tracePt t="238477" x="7473950" y="2187575"/>
          <p14:tracePt t="238494" x="7500938" y="2366963"/>
          <p14:tracePt t="238510" x="7500938" y="2778125"/>
          <p14:tracePt t="238527" x="7493000" y="3089275"/>
          <p14:tracePt t="238543" x="7473950" y="3303588"/>
          <p14:tracePt t="238560" x="7473950" y="3394075"/>
          <p14:tracePt t="238577" x="7473950" y="3473450"/>
          <p14:tracePt t="238594" x="7483475" y="3554413"/>
          <p14:tracePt t="238611" x="7518400" y="3652838"/>
          <p14:tracePt t="238628" x="7518400" y="3714750"/>
          <p14:tracePt t="238644" x="7518400" y="3795713"/>
          <p14:tracePt t="238661" x="7518400" y="3867150"/>
          <p14:tracePt t="238678" x="7518400" y="3902075"/>
          <p14:tracePt t="238694" x="7518400" y="3911600"/>
          <p14:tracePt t="238711" x="7518400" y="3921125"/>
          <p14:tracePt t="238727" x="7518400" y="3929063"/>
          <p14:tracePt t="238744" x="7518400" y="3948113"/>
          <p14:tracePt t="238761" x="7518400" y="3956050"/>
          <p14:tracePt t="238815" x="7554913" y="3956050"/>
          <p14:tracePt t="238823" x="7564438" y="3956050"/>
          <p14:tracePt t="238831" x="7581900" y="3956050"/>
          <p14:tracePt t="238843" x="7608888" y="3956050"/>
          <p14:tracePt t="238861" x="7680325" y="3929063"/>
          <p14:tracePt t="238878" x="7715250" y="3929063"/>
          <p14:tracePt t="238894" x="7724775" y="3921125"/>
          <p14:tracePt t="238927" x="7732713" y="3921125"/>
          <p14:tracePt t="238955" x="7732713" y="3911600"/>
          <p14:tracePt t="238995" x="7707313" y="3894138"/>
          <p14:tracePt t="239003" x="7680325" y="3894138"/>
          <p14:tracePt t="239011" x="7661275" y="3884613"/>
          <p14:tracePt t="239027" x="7643813" y="3884613"/>
          <p14:tracePt t="239043" x="7635875" y="3884613"/>
          <p14:tracePt t="239169" x="7661275" y="3884613"/>
          <p14:tracePt t="239185" x="7724775" y="3884613"/>
          <p14:tracePt t="239199" x="7769225" y="3902075"/>
          <p14:tracePt t="239210" x="7796213" y="3902075"/>
          <p14:tracePt t="239227" x="7813675" y="3902075"/>
          <p14:tracePt t="239244" x="7831138" y="3902075"/>
          <p14:tracePt t="239315" x="7823200" y="3902075"/>
          <p14:tracePt t="239324" x="7813675" y="3902075"/>
          <p14:tracePt t="239340" x="7778750" y="3902075"/>
          <p14:tracePt t="239353" x="7759700" y="3884613"/>
          <p14:tracePt t="239364" x="7697788" y="3876675"/>
          <p14:tracePt t="239377" x="7680325" y="3867150"/>
          <p14:tracePt t="239394" x="7661275" y="3867150"/>
          <p14:tracePt t="239496" x="7680325" y="3849688"/>
          <p14:tracePt t="239504" x="7688263" y="3849688"/>
          <p14:tracePt t="239512" x="7697788" y="3849688"/>
          <p14:tracePt t="239528" x="7715250" y="3849688"/>
          <p14:tracePt t="239589" x="7707313" y="3857625"/>
          <p14:tracePt t="239597" x="7697788" y="3867150"/>
          <p14:tracePt t="239611" x="7688263" y="3867150"/>
          <p14:tracePt t="239627" x="7626350" y="3876675"/>
          <p14:tracePt t="239644" x="7599363" y="3884613"/>
          <p14:tracePt t="239661" x="7572375" y="3884613"/>
          <p14:tracePt t="239678" x="7554913" y="3884613"/>
          <p14:tracePt t="239763" x="7564438" y="3876675"/>
          <p14:tracePt t="239779" x="7589838" y="3857625"/>
          <p14:tracePt t="239795" x="7643813" y="3840163"/>
          <p14:tracePt t="239812" x="7688263" y="3840163"/>
          <p14:tracePt t="239829" x="7715250" y="3840163"/>
          <p14:tracePt t="239872" x="7724775" y="3840163"/>
          <p14:tracePt t="239881" x="7732713" y="3840163"/>
          <p14:tracePt t="239894" x="7742238" y="3840163"/>
          <p14:tracePt t="239911" x="7759700" y="3840163"/>
          <p14:tracePt t="239928" x="7778750" y="3840163"/>
          <p14:tracePt t="239944" x="7786688" y="3840163"/>
          <p14:tracePt t="239961" x="7796213" y="3840163"/>
          <p14:tracePt t="240036" x="7769225" y="3840163"/>
          <p14:tracePt t="240046" x="7759700" y="3840163"/>
          <p14:tracePt t="240061" x="7751763" y="3840163"/>
          <p14:tracePt t="240077" x="7732713" y="3840163"/>
          <p14:tracePt t="240094" x="7707313" y="3867150"/>
          <p14:tracePt t="240111" x="7688263" y="3876675"/>
          <p14:tracePt t="240127" x="7680325" y="3894138"/>
          <p14:tracePt t="240144" x="7670800" y="3911600"/>
          <p14:tracePt t="240160" x="7661275" y="3948113"/>
          <p14:tracePt t="240177" x="7653338" y="3992563"/>
          <p14:tracePt t="240194" x="7635875" y="4019550"/>
          <p14:tracePt t="240210" x="7626350" y="4054475"/>
          <p14:tracePt t="240227" x="7616825" y="4071938"/>
          <p14:tracePt t="240244" x="7589838" y="4135438"/>
          <p14:tracePt t="240260" x="7564438" y="4197350"/>
          <p14:tracePt t="240278" x="7527925" y="4305300"/>
          <p14:tracePt t="240294" x="7510463" y="4340225"/>
          <p14:tracePt t="240311" x="7493000" y="4357688"/>
          <p14:tracePt t="240328" x="7493000" y="4376738"/>
          <p14:tracePt t="240344" x="7493000" y="4394200"/>
          <p14:tracePt t="240362" x="7493000" y="4429125"/>
          <p14:tracePt t="240378" x="7493000" y="4448175"/>
          <p14:tracePt t="240394" x="7493000" y="4473575"/>
          <p14:tracePt t="240397" x="7493000" y="4483100"/>
          <p14:tracePt t="240413" x="7500938" y="4500563"/>
          <p14:tracePt t="240429" x="7510463" y="4519613"/>
          <p14:tracePt t="240444" x="7527925" y="4527550"/>
          <p14:tracePt t="240461" x="7545388" y="4554538"/>
          <p14:tracePt t="240478" x="7564438" y="4572000"/>
          <p14:tracePt t="240495" x="7589838" y="4591050"/>
          <p14:tracePt t="240511" x="7608888" y="4625975"/>
          <p14:tracePt t="240529" x="7653338" y="4652963"/>
          <p14:tracePt t="240545" x="7697788" y="4679950"/>
          <p14:tracePt t="240561" x="7724775" y="4687888"/>
          <p14:tracePt t="240577" x="7742238" y="4714875"/>
          <p14:tracePt t="240594" x="7759700" y="4724400"/>
          <p14:tracePt t="240611" x="7786688" y="4733925"/>
          <p14:tracePt t="240627" x="7831138" y="4751388"/>
          <p14:tracePt t="240644" x="7850188" y="4778375"/>
          <p14:tracePt t="240660" x="7867650" y="4795838"/>
          <p14:tracePt t="240678" x="7902575" y="4813300"/>
          <p14:tracePt t="240694" x="7921625" y="4822825"/>
          <p14:tracePt t="240710" x="7939088" y="4840288"/>
          <p14:tracePt t="240727" x="7966075" y="4840288"/>
          <p14:tracePt t="240744" x="7993063" y="4830763"/>
          <p14:tracePt t="240760" x="8027988" y="4813300"/>
          <p14:tracePt t="240778" x="8054975" y="4778375"/>
          <p14:tracePt t="240794" x="8089900" y="4759325"/>
          <p14:tracePt t="240811" x="8108950" y="4741863"/>
          <p14:tracePt t="240828" x="8135938" y="4714875"/>
          <p14:tracePt t="240845" x="8153400" y="4697413"/>
          <p14:tracePt t="240861" x="8170863" y="4679950"/>
          <p14:tracePt t="240877" x="8188325" y="4662488"/>
          <p14:tracePt t="240894" x="8215313" y="4625975"/>
          <p14:tracePt t="240912" x="8242300" y="4581525"/>
          <p14:tracePt t="240928" x="8269288" y="4537075"/>
          <p14:tracePt t="240944" x="8278813" y="4473575"/>
          <p14:tracePt t="240960" x="8296275" y="4411663"/>
          <p14:tracePt t="240977" x="8296275" y="4367213"/>
          <p14:tracePt t="240994" x="8304213" y="4322763"/>
          <p14:tracePt t="241010" x="8304213" y="4241800"/>
          <p14:tracePt t="241027" x="8304213" y="4162425"/>
          <p14:tracePt t="241044" x="8304213" y="4081463"/>
          <p14:tracePt t="241060" x="8286750" y="4044950"/>
          <p14:tracePt t="241077" x="8286750" y="4027488"/>
          <p14:tracePt t="241094" x="8278813" y="3992563"/>
          <p14:tracePt t="241111" x="8259763" y="3973513"/>
          <p14:tracePt t="241127" x="8251825" y="3956050"/>
          <p14:tracePt t="241144" x="8232775" y="3938588"/>
          <p14:tracePt t="241160" x="8207375" y="3911600"/>
          <p14:tracePt t="241177" x="8188325" y="3894138"/>
          <p14:tracePt t="241194" x="8170863" y="3876675"/>
          <p14:tracePt t="241210" x="8135938" y="3849688"/>
          <p14:tracePt t="241227" x="8089900" y="3830638"/>
          <p14:tracePt t="241244" x="8010525" y="3813175"/>
          <p14:tracePt t="241260" x="7947025" y="3813175"/>
          <p14:tracePt t="241277" x="7902575" y="3813175"/>
          <p14:tracePt t="241294" x="7858125" y="3813175"/>
          <p14:tracePt t="241311" x="7786688" y="3813175"/>
          <p14:tracePt t="241327" x="7759700" y="3813175"/>
          <p14:tracePt t="241344" x="7742238" y="3805238"/>
          <p14:tracePt t="241360" x="7715250" y="3805238"/>
          <p14:tracePt t="241378" x="7688263" y="3805238"/>
          <p14:tracePt t="241396" x="7653338" y="3805238"/>
          <p14:tracePt t="241413" x="7626350" y="3813175"/>
          <p14:tracePt t="241429" x="7599363" y="3822700"/>
          <p14:tracePt t="241445" x="7581900" y="3840163"/>
          <p14:tracePt t="241462" x="7564438" y="3849688"/>
          <p14:tracePt t="241478" x="7554913" y="3867150"/>
          <p14:tracePt t="241494" x="7527925" y="3884613"/>
          <p14:tracePt t="241511" x="7510463" y="3894138"/>
          <p14:tracePt t="241528" x="7493000" y="3921125"/>
          <p14:tracePt t="241544" x="7493000" y="3929063"/>
          <p14:tracePt t="241561" x="7483475" y="3948113"/>
          <p14:tracePt t="241577" x="7473950" y="3965575"/>
          <p14:tracePt t="241594" x="7473950" y="3992563"/>
          <p14:tracePt t="241611" x="7473950" y="4010025"/>
          <p14:tracePt t="241627" x="7473950" y="4027488"/>
          <p14:tracePt t="241644" x="7473950" y="4054475"/>
          <p14:tracePt t="241661" x="7473950" y="4071938"/>
          <p14:tracePt t="241678" x="7473950" y="4098925"/>
          <p14:tracePt t="241694" x="7473950" y="4116388"/>
          <p14:tracePt t="241711" x="7473950" y="4143375"/>
          <p14:tracePt t="241727" x="7473950" y="4187825"/>
          <p14:tracePt t="241744" x="7473950" y="4251325"/>
          <p14:tracePt t="241761" x="7473950" y="4278313"/>
          <p14:tracePt t="241777" x="7473950" y="4305300"/>
          <p14:tracePt t="241794" x="7473950" y="4322763"/>
          <p14:tracePt t="241811" x="7473950" y="4340225"/>
          <p14:tracePt t="241827" x="7473950" y="4376738"/>
          <p14:tracePt t="241844" x="7483475" y="4402138"/>
          <p14:tracePt t="241860" x="7493000" y="4448175"/>
          <p14:tracePt t="241877" x="7518400" y="4500563"/>
          <p14:tracePt t="241894" x="7527925" y="4519613"/>
          <p14:tracePt t="241911" x="7537450" y="4527550"/>
          <p14:tracePt t="241928" x="7545388" y="4537075"/>
          <p14:tracePt t="241960" x="7564438" y="4537075"/>
          <p14:tracePt t="241978" x="7608888" y="4564063"/>
          <p14:tracePt t="241996" x="7653338" y="4572000"/>
          <p14:tracePt t="242012" x="7688263" y="4581525"/>
          <p14:tracePt t="242028" x="7707313" y="4598988"/>
          <p14:tracePt t="242045" x="7724775" y="4608513"/>
          <p14:tracePt t="242064" x="7759700" y="4625975"/>
          <p14:tracePt t="242079" x="7778750" y="4635500"/>
          <p14:tracePt t="242094" x="7786688" y="4643438"/>
          <p14:tracePt t="242112" x="7804150" y="4643438"/>
          <p14:tracePt t="242128" x="7831138" y="4643438"/>
          <p14:tracePt t="242144" x="7850188" y="4643438"/>
          <p14:tracePt t="242161" x="7867650" y="4652963"/>
          <p14:tracePt t="242178" x="7902575" y="4652963"/>
          <p14:tracePt t="242194" x="7921625" y="4652963"/>
          <p14:tracePt t="242211" x="7939088" y="4652963"/>
          <p14:tracePt t="242227" x="7947025" y="4652963"/>
          <p14:tracePt t="242244" x="7956550" y="4652963"/>
          <p14:tracePt t="242261" x="7983538" y="4652963"/>
          <p14:tracePt t="242278" x="8001000" y="4652963"/>
          <p14:tracePt t="242294" x="8037513" y="4652963"/>
          <p14:tracePt t="242311" x="8054975" y="4643438"/>
          <p14:tracePt t="242328" x="8081963" y="4616450"/>
          <p14:tracePt t="242344" x="8108950" y="4591050"/>
          <p14:tracePt t="242361" x="8135938" y="4554538"/>
          <p14:tracePt t="242377" x="8180388" y="4519613"/>
          <p14:tracePt t="242394" x="8197850" y="4492625"/>
          <p14:tracePt t="242411" x="8215313" y="4456113"/>
          <p14:tracePt t="242428" x="8224838" y="4429125"/>
          <p14:tracePt t="242445" x="8242300" y="4367213"/>
          <p14:tracePt t="242461" x="8251825" y="4305300"/>
          <p14:tracePt t="242478" x="8269288" y="4224338"/>
          <p14:tracePt t="242494" x="8269288" y="4152900"/>
          <p14:tracePt t="242511" x="8259763" y="4108450"/>
          <p14:tracePt t="242528" x="8251825" y="4081463"/>
          <p14:tracePt t="242544" x="8242300" y="4064000"/>
          <p14:tracePt t="242561" x="8224838" y="4044950"/>
          <p14:tracePt t="242579" x="8207375" y="4010025"/>
          <p14:tracePt t="242594" x="8180388" y="3992563"/>
          <p14:tracePt t="242611" x="8161338" y="3973513"/>
          <p14:tracePt t="242628" x="8126413" y="3948113"/>
          <p14:tracePt t="242644" x="8099425" y="3929063"/>
          <p14:tracePt t="242661" x="8064500" y="3911600"/>
          <p14:tracePt t="242678" x="8027988" y="3884613"/>
          <p14:tracePt t="242694" x="8001000" y="3857625"/>
          <p14:tracePt t="242711" x="7983538" y="3857625"/>
          <p14:tracePt t="242728" x="7966075" y="3857625"/>
          <p14:tracePt t="242744" x="7929563" y="3857625"/>
          <p14:tracePt t="242761" x="7894638" y="3857625"/>
          <p14:tracePt t="242777" x="7840663" y="3857625"/>
          <p14:tracePt t="242794" x="7786688" y="3857625"/>
          <p14:tracePt t="242811" x="7732713" y="3857625"/>
          <p14:tracePt t="242828" x="7688263" y="3867150"/>
          <p14:tracePt t="242844" x="7661275" y="3867150"/>
          <p14:tracePt t="242861" x="7653338" y="3867150"/>
          <p14:tracePt t="242877" x="7643813" y="3876675"/>
          <p14:tracePt t="242923" x="7635875" y="3876675"/>
          <p14:tracePt t="243134" x="7643813" y="3902075"/>
          <p14:tracePt t="243149" x="7661275" y="3948113"/>
          <p14:tracePt t="243163" x="7661275" y="3956050"/>
          <p14:tracePt t="243178" x="7670800" y="3983038"/>
          <p14:tracePt t="243194" x="7680325" y="4000500"/>
          <p14:tracePt t="243211" x="7715250" y="4054475"/>
          <p14:tracePt t="243227" x="7751763" y="4108450"/>
          <p14:tracePt t="243244" x="7778750" y="4152900"/>
          <p14:tracePt t="243261" x="7796213" y="4214813"/>
          <p14:tracePt t="243278" x="7850188" y="4286250"/>
          <p14:tracePt t="243294" x="7885113" y="4322763"/>
          <p14:tracePt t="243311" x="7912100" y="4340225"/>
          <p14:tracePt t="243328" x="7939088" y="4340225"/>
          <p14:tracePt t="243344" x="7956550" y="4349750"/>
          <p14:tracePt t="243361" x="7983538" y="4349750"/>
          <p14:tracePt t="243378" x="8027988" y="4349750"/>
          <p14:tracePt t="243394" x="8072438" y="4367213"/>
          <p14:tracePt t="243411" x="8099425" y="4367213"/>
          <p14:tracePt t="243428" x="8161338" y="4367213"/>
          <p14:tracePt t="243445" x="8207375" y="4367213"/>
          <p14:tracePt t="243463" x="8278813" y="4357688"/>
          <p14:tracePt t="243479" x="8286750" y="4349750"/>
          <p14:tracePt t="243494" x="8313738" y="4349750"/>
          <p14:tracePt t="243511" x="8331200" y="4349750"/>
          <p14:tracePt t="243528" x="8350250" y="4349750"/>
          <p14:tracePt t="243587" x="8358188" y="4349750"/>
          <p14:tracePt t="243611" x="8358188" y="4340225"/>
          <p14:tracePt t="247156" x="8367713" y="4340225"/>
          <p14:tracePt t="247234" x="8367713" y="4330700"/>
          <p14:tracePt t="247251" x="8331200" y="4305300"/>
          <p14:tracePt t="247267" x="8251825" y="4268788"/>
          <p14:tracePt t="247283" x="8153400" y="4197350"/>
          <p14:tracePt t="247299" x="8018463" y="4152900"/>
          <p14:tracePt t="247312" x="7939088" y="4135438"/>
          <p14:tracePt t="247328" x="7912100" y="4135438"/>
          <p14:tracePt t="247345" x="7885113" y="4135438"/>
          <p14:tracePt t="247362" x="7867650" y="4125913"/>
          <p14:tracePt t="247378" x="7850188" y="4125913"/>
          <p14:tracePt t="247395" x="7850188" y="4116388"/>
          <p14:tracePt t="247412" x="7840663" y="4108450"/>
          <p14:tracePt t="247443" x="7840663" y="4098925"/>
          <p14:tracePt t="247452" x="7840663" y="4081463"/>
          <p14:tracePt t="247461" x="7831138" y="4071938"/>
          <p14:tracePt t="247478" x="7823200" y="4054475"/>
          <p14:tracePt t="247495" x="7823200" y="4037013"/>
          <p14:tracePt t="247511" x="7804150" y="4010025"/>
          <p14:tracePt t="247528" x="7786688" y="3992563"/>
          <p14:tracePt t="247545" x="7759700" y="3973513"/>
          <p14:tracePt t="247562" x="7751763" y="3956050"/>
          <p14:tracePt t="247578" x="7724775" y="3948113"/>
          <p14:tracePt t="247595" x="7707313" y="3929063"/>
          <p14:tracePt t="247612" x="7697788" y="3929063"/>
          <p14:tracePt t="247628" x="7688263" y="3921125"/>
          <p14:tracePt t="247647" x="7680325" y="3911600"/>
          <p14:tracePt t="247688" x="7661275" y="3911600"/>
          <p14:tracePt t="247698" x="7653338" y="3902075"/>
          <p14:tracePt t="247712" x="7643813" y="3902075"/>
          <p14:tracePt t="247728" x="7635875" y="3902075"/>
          <p14:tracePt t="247745" x="7616825" y="3894138"/>
          <p14:tracePt t="247761" x="7608888" y="3884613"/>
          <p14:tracePt t="247778" x="7599363" y="3876675"/>
          <p14:tracePt t="247898" x="7608888" y="3857625"/>
          <p14:tracePt t="247912" x="7616825" y="3849688"/>
          <p14:tracePt t="247931" x="7643813" y="3830638"/>
          <p14:tracePt t="247945" x="7653338" y="3813175"/>
          <p14:tracePt t="247962" x="7680325" y="3805238"/>
          <p14:tracePt t="247978" x="7697788" y="3786188"/>
          <p14:tracePt t="248023" x="7697788" y="3795713"/>
          <p14:tracePt t="248039" x="7697788" y="3805238"/>
          <p14:tracePt t="248047" x="7688263" y="3805238"/>
          <p14:tracePt t="248062" x="7661275" y="3813175"/>
          <p14:tracePt t="248078" x="7653338" y="3822700"/>
          <p14:tracePt t="248118" x="7643813" y="3822700"/>
          <p14:tracePt t="248134" x="7635875" y="3830638"/>
          <p14:tracePt t="248145" x="7626350" y="3840163"/>
          <p14:tracePt t="248162" x="7616825" y="3867150"/>
          <p14:tracePt t="248180" x="7599363" y="3884613"/>
          <p14:tracePt t="248196" x="7572375" y="3902075"/>
          <p14:tracePt t="248212" x="7564438" y="3921125"/>
          <p14:tracePt t="248228" x="7554913" y="3948113"/>
          <p14:tracePt t="248245" x="7554913" y="3965575"/>
          <p14:tracePt t="248262" x="7554913" y="3983038"/>
          <p14:tracePt t="248278" x="7554913" y="4000500"/>
          <p14:tracePt t="248295" x="7545388" y="4037013"/>
          <p14:tracePt t="248312" x="7518400" y="4090988"/>
          <p14:tracePt t="248328" x="7518400" y="4125913"/>
          <p14:tracePt t="248345" x="7518400" y="4143375"/>
          <p14:tracePt t="248361" x="7518400" y="4170363"/>
          <p14:tracePt t="248378" x="7518400" y="4187825"/>
          <p14:tracePt t="248395" x="7527925" y="4214813"/>
          <p14:tracePt t="248412" x="7537450" y="4268788"/>
          <p14:tracePt t="248430" x="7545388" y="4295775"/>
          <p14:tracePt t="248446" x="7545388" y="4313238"/>
          <p14:tracePt t="248462" x="7545388" y="4340225"/>
          <p14:tracePt t="248478" x="7554913" y="4349750"/>
          <p14:tracePt t="248495" x="7572375" y="4367213"/>
          <p14:tracePt t="248512" x="7599363" y="4376738"/>
          <p14:tracePt t="248528" x="7616825" y="4384675"/>
          <p14:tracePt t="248545" x="7635875" y="4384675"/>
          <p14:tracePt t="248562" x="7653338" y="4394200"/>
          <p14:tracePt t="248578" x="7742238" y="4394200"/>
          <p14:tracePt t="248595" x="7786688" y="4394200"/>
          <p14:tracePt t="248612" x="7804150" y="4402138"/>
          <p14:tracePt t="248628" x="7823200" y="4402138"/>
          <p14:tracePt t="248645" x="7850188" y="4402138"/>
          <p14:tracePt t="248662" x="7867650" y="4394200"/>
          <p14:tracePt t="248679" x="7894638" y="4367213"/>
          <p14:tracePt t="248696" x="7902575" y="4349750"/>
          <p14:tracePt t="248711" x="7921625" y="4330700"/>
          <p14:tracePt t="248783" x="7912100" y="4330700"/>
          <p14:tracePt t="248799" x="7894638" y="4330700"/>
          <p14:tracePt t="248818" x="7858125" y="4330700"/>
          <p14:tracePt t="248833" x="7813675" y="4330700"/>
          <p14:tracePt t="248845" x="7786688" y="4330700"/>
          <p14:tracePt t="248862" x="7759700" y="4340225"/>
          <p14:tracePt t="248954" x="7769225" y="4340225"/>
          <p14:tracePt t="248962" x="7778750" y="4330700"/>
          <p14:tracePt t="248978" x="7831138" y="4322763"/>
          <p14:tracePt t="248995" x="7912100" y="4313238"/>
          <p14:tracePt t="249012" x="7993063" y="4313238"/>
          <p14:tracePt t="249029" x="8010525" y="4313238"/>
          <p14:tracePt t="249095" x="8001000" y="4313238"/>
          <p14:tracePt t="249101" x="7993063" y="4313238"/>
          <p14:tracePt t="249112" x="7974013" y="4313238"/>
          <p14:tracePt t="249128" x="7929563" y="4330700"/>
          <p14:tracePt t="249145" x="7867650" y="4349750"/>
          <p14:tracePt t="249162" x="7786688" y="4376738"/>
          <p14:tracePt t="249178" x="7732713" y="4376738"/>
          <p14:tracePt t="249195" x="7707313" y="4376738"/>
          <p14:tracePt t="249212" x="7697788" y="4376738"/>
          <p14:tracePt t="249228" x="7697788" y="4384675"/>
          <p14:tracePt t="249275" x="7724775" y="4384675"/>
          <p14:tracePt t="249282" x="7742238" y="4367213"/>
          <p14:tracePt t="249296" x="7769225" y="4367213"/>
          <p14:tracePt t="249313" x="7850188" y="4367213"/>
          <p14:tracePt t="249330" x="7885113" y="4357688"/>
          <p14:tracePt t="249346" x="7902575" y="4357688"/>
          <p14:tracePt t="249384" x="7894638" y="4357688"/>
          <p14:tracePt t="249400" x="7885113" y="4357688"/>
          <p14:tracePt t="249412" x="7875588" y="4357688"/>
          <p14:tracePt t="249429" x="7858125" y="4357688"/>
          <p14:tracePt t="249445" x="7840663" y="4376738"/>
          <p14:tracePt t="249462" x="7804150" y="4376738"/>
          <p14:tracePt t="249478" x="7786688" y="4376738"/>
          <p14:tracePt t="249496" x="7778750" y="4376738"/>
          <p14:tracePt t="249549" x="7796213" y="4376738"/>
          <p14:tracePt t="249564" x="7858125" y="4376738"/>
          <p14:tracePt t="249581" x="7902575" y="4367213"/>
          <p14:tracePt t="249597" x="7929563" y="4367213"/>
          <p14:tracePt t="249650" x="7894638" y="4367213"/>
          <p14:tracePt t="249659" x="7850188" y="4367213"/>
          <p14:tracePt t="249668" x="7831138" y="4367213"/>
          <p14:tracePt t="249678" x="7823200" y="4367213"/>
          <p14:tracePt t="249695" x="7813675" y="4367213"/>
          <p14:tracePt t="249712" x="7796213" y="4367213"/>
          <p14:tracePt t="249759" x="7804150" y="4367213"/>
          <p14:tracePt t="249775" x="7813675" y="4367213"/>
          <p14:tracePt t="249783" x="7823200" y="4357688"/>
          <p14:tracePt t="249795" x="7831138" y="4340225"/>
          <p14:tracePt t="249812" x="7875588" y="4268788"/>
          <p14:tracePt t="249828" x="7894638" y="4197350"/>
          <p14:tracePt t="249846" x="7939088" y="4071938"/>
          <p14:tracePt t="249862" x="7947025" y="4027488"/>
          <p14:tracePt t="249879" x="7947025" y="3992563"/>
          <p14:tracePt t="249895" x="7947025" y="3965575"/>
          <p14:tracePt t="249912" x="7947025" y="3948113"/>
          <p14:tracePt t="249929" x="7956550" y="3921125"/>
          <p14:tracePt t="249945" x="7956550" y="3902075"/>
          <p14:tracePt t="249962" x="7956550" y="3894138"/>
          <p14:tracePt t="249979" x="7956550" y="3884613"/>
          <p14:tracePt t="249995" x="7956550" y="3876675"/>
          <p14:tracePt t="250012" x="7966075" y="3849688"/>
          <p14:tracePt t="250029" x="7966075" y="3840163"/>
          <p14:tracePt t="250045" x="7966075" y="3830638"/>
          <p14:tracePt t="250062" x="7966075" y="3822700"/>
          <p14:tracePt t="250235" x="7966075" y="3830638"/>
          <p14:tracePt t="250243" x="7966075" y="3840163"/>
          <p14:tracePt t="250252" x="7956550" y="3849688"/>
          <p14:tracePt t="250262" x="7956550" y="3867150"/>
          <p14:tracePt t="250279" x="7947025" y="3884613"/>
          <p14:tracePt t="250295" x="7947025" y="3902075"/>
          <p14:tracePt t="250312" x="7939088" y="3921125"/>
          <p14:tracePt t="250329" x="7939088" y="3992563"/>
          <p14:tracePt t="250346" x="7921625" y="4054475"/>
          <p14:tracePt t="250362" x="7912100" y="4090988"/>
          <p14:tracePt t="250378" x="7912100" y="4108450"/>
          <p14:tracePt t="250395" x="7912100" y="4125913"/>
          <p14:tracePt t="250412" x="7912100" y="4152900"/>
          <p14:tracePt t="250429" x="7912100" y="4170363"/>
          <p14:tracePt t="250445" x="7912100" y="4197350"/>
          <p14:tracePt t="250462" x="7912100" y="4224338"/>
          <p14:tracePt t="250479" x="7912100" y="4241800"/>
          <p14:tracePt t="250495" x="7912100" y="4268788"/>
          <p14:tracePt t="250512" x="7912100" y="4295775"/>
          <p14:tracePt t="250528" x="7912100" y="4305300"/>
          <p14:tracePt t="250545" x="7912100" y="4313238"/>
          <p14:tracePt t="250596" x="7921625" y="4322763"/>
          <p14:tracePt t="250603" x="7921625" y="4330700"/>
          <p14:tracePt t="250762" x="7921625" y="4295775"/>
          <p14:tracePt t="250778" x="7921625" y="4233863"/>
          <p14:tracePt t="250795" x="7921625" y="4162425"/>
          <p14:tracePt t="250812" x="7939088" y="4081463"/>
          <p14:tracePt t="250829" x="7939088" y="4010025"/>
          <p14:tracePt t="250845" x="7939088" y="3965575"/>
          <p14:tracePt t="250863" x="7947025" y="3902075"/>
          <p14:tracePt t="250879" x="7966075" y="3857625"/>
          <p14:tracePt t="250895" x="7974013" y="3795713"/>
          <p14:tracePt t="250912" x="7974013" y="3714750"/>
          <p14:tracePt t="250929" x="7956550" y="3687763"/>
          <p14:tracePt t="250945" x="7947025" y="3652838"/>
          <p14:tracePt t="250962" x="7939088" y="3635375"/>
          <p14:tracePt t="251067" x="7939088" y="3643313"/>
          <p14:tracePt t="251081" x="7939088" y="3652838"/>
          <p14:tracePt t="251098" x="7929563" y="3679825"/>
          <p14:tracePt t="251115" x="7921625" y="3706813"/>
          <p14:tracePt t="251130" x="7921625" y="3724275"/>
          <p14:tracePt t="251146" x="7921625" y="3741738"/>
          <p14:tracePt t="251162" x="7921625" y="3778250"/>
          <p14:tracePt t="251179" x="7921625" y="3795713"/>
          <p14:tracePt t="251195" x="7921625" y="3830638"/>
          <p14:tracePt t="251212" x="7921625" y="3884613"/>
          <p14:tracePt t="251229" x="7921625" y="3965575"/>
          <p14:tracePt t="251246" x="7921625" y="4019550"/>
          <p14:tracePt t="251262" x="7921625" y="4037013"/>
          <p14:tracePt t="251278" x="7921625" y="4054475"/>
          <p14:tracePt t="251295" x="7921625" y="4081463"/>
          <p14:tracePt t="251312" x="7921625" y="4098925"/>
          <p14:tracePt t="251328" x="7921625" y="4116388"/>
          <p14:tracePt t="251345" x="7921625" y="4152900"/>
          <p14:tracePt t="251362" x="7912100" y="4170363"/>
          <p14:tracePt t="251378" x="7894638" y="4197350"/>
          <p14:tracePt t="251395" x="7894638" y="4224338"/>
          <p14:tracePt t="251412" x="7894638" y="4241800"/>
          <p14:tracePt t="251429" x="7894638" y="4251325"/>
          <p14:tracePt t="251445" x="7894638" y="4268788"/>
          <p14:tracePt t="251462" x="7894638" y="4278313"/>
          <p14:tracePt t="251558" x="7894638" y="4268788"/>
          <p14:tracePt t="251570" x="7894638" y="4251325"/>
          <p14:tracePt t="251585" x="7894638" y="4224338"/>
          <p14:tracePt t="251598" x="7902575" y="4197350"/>
          <p14:tracePt t="251612" x="7902575" y="4187825"/>
          <p14:tracePt t="251630" x="7902575" y="4098925"/>
          <p14:tracePt t="251646" x="7902575" y="4044950"/>
          <p14:tracePt t="251662" x="7929563" y="3983038"/>
          <p14:tracePt t="251679" x="7929563" y="3902075"/>
          <p14:tracePt t="251696" x="7939088" y="3857625"/>
          <p14:tracePt t="251712" x="7947025" y="3805238"/>
          <p14:tracePt t="251729" x="7956550" y="3778250"/>
          <p14:tracePt t="251746" x="7974013" y="3724275"/>
          <p14:tracePt t="251762" x="7983538" y="3687763"/>
          <p14:tracePt t="251779" x="7983538" y="3679825"/>
          <p14:tracePt t="251796" x="7983538" y="3662363"/>
          <p14:tracePt t="251812" x="7983538" y="3652838"/>
          <p14:tracePt t="251829" x="7983538" y="3635375"/>
          <p14:tracePt t="251845" x="7993063" y="3625850"/>
          <p14:tracePt t="251862" x="7993063" y="3616325"/>
          <p14:tracePt t="251983" x="7993063" y="3625850"/>
          <p14:tracePt t="252002" x="7993063" y="3643313"/>
          <p14:tracePt t="252015" x="7983538" y="3670300"/>
          <p14:tracePt t="252029" x="7974013" y="3697288"/>
          <p14:tracePt t="252045" x="7966075" y="3733800"/>
          <p14:tracePt t="252062" x="7939088" y="3795713"/>
          <p14:tracePt t="252079" x="7921625" y="3830638"/>
          <p14:tracePt t="252095" x="7912100" y="3849688"/>
          <p14:tracePt t="252112" x="7902575" y="3867150"/>
          <p14:tracePt t="252129" x="7902575" y="3894138"/>
          <p14:tracePt t="252147" x="7902575" y="3921125"/>
          <p14:tracePt t="252162" x="7894638" y="3956050"/>
          <p14:tracePt t="252179" x="7867650" y="4000500"/>
          <p14:tracePt t="252195" x="7858125" y="4044950"/>
          <p14:tracePt t="252212" x="7858125" y="4064000"/>
          <p14:tracePt t="252229" x="7850188" y="4090988"/>
          <p14:tracePt t="252245" x="7850188" y="4108450"/>
          <p14:tracePt t="252262" x="7850188" y="4135438"/>
          <p14:tracePt t="252279" x="7850188" y="4162425"/>
          <p14:tracePt t="252295" x="7850188" y="4179888"/>
          <p14:tracePt t="252312" x="7850188" y="4197350"/>
          <p14:tracePt t="252329" x="7850188" y="4214813"/>
          <p14:tracePt t="252345" x="7850188" y="4233863"/>
          <p14:tracePt t="252457" x="7850188" y="4224338"/>
          <p14:tracePt t="252465" x="7858125" y="4214813"/>
          <p14:tracePt t="252479" x="7858125" y="4206875"/>
          <p14:tracePt t="252495" x="7858125" y="4187825"/>
          <p14:tracePt t="252512" x="7858125" y="4143375"/>
          <p14:tracePt t="252529" x="7858125" y="4116388"/>
          <p14:tracePt t="252545" x="7858125" y="4081463"/>
          <p14:tracePt t="252562" x="7858125" y="4037013"/>
          <p14:tracePt t="252578" x="7858125" y="3992563"/>
          <p14:tracePt t="252595" x="7858125" y="3948113"/>
          <p14:tracePt t="252612" x="7858125" y="3884613"/>
          <p14:tracePt t="252629" x="7858125" y="3840163"/>
          <p14:tracePt t="252647" x="7867650" y="3805238"/>
          <p14:tracePt t="252663" x="7867650" y="3786188"/>
          <p14:tracePt t="252679" x="7875588" y="3778250"/>
          <p14:tracePt t="252695" x="7875588" y="3759200"/>
          <p14:tracePt t="252712" x="7894638" y="3741738"/>
          <p14:tracePt t="252745" x="7894638" y="3733800"/>
          <p14:tracePt t="252881" x="7894638" y="3751263"/>
          <p14:tracePt t="252900" x="7894638" y="3768725"/>
          <p14:tracePt t="252915" x="7894638" y="3786188"/>
          <p14:tracePt t="252931" x="7894638" y="3805238"/>
          <p14:tracePt t="252947" x="7894638" y="3830638"/>
          <p14:tracePt t="252962" x="7894638" y="3849688"/>
          <p14:tracePt t="252979" x="7894638" y="3867150"/>
          <p14:tracePt t="252996" x="7894638" y="3894138"/>
          <p14:tracePt t="253012" x="7885113" y="3911600"/>
          <p14:tracePt t="253029" x="7885113" y="3938588"/>
          <p14:tracePt t="253045" x="7875588" y="3965575"/>
          <p14:tracePt t="253062" x="7867650" y="3983038"/>
          <p14:tracePt t="253079" x="7867650" y="4000500"/>
          <p14:tracePt t="253095" x="7867650" y="4019550"/>
          <p14:tracePt t="253112" x="7867650" y="4044950"/>
          <p14:tracePt t="253129" x="7867650" y="4064000"/>
          <p14:tracePt t="253146" x="7867650" y="4090988"/>
          <p14:tracePt t="253162" x="7867650" y="4116388"/>
          <p14:tracePt t="253179" x="7858125" y="4125913"/>
          <p14:tracePt t="253195" x="7858125" y="4135438"/>
          <p14:tracePt t="253212" x="7858125" y="4143375"/>
          <p14:tracePt t="253367" x="7858125" y="4135438"/>
          <p14:tracePt t="253382" x="7858125" y="4108450"/>
          <p14:tracePt t="253397" x="7867650" y="4090988"/>
          <p14:tracePt t="253413" x="7867650" y="4071938"/>
          <p14:tracePt t="253430" x="7875588" y="4054475"/>
          <p14:tracePt t="253446" x="7894638" y="4027488"/>
          <p14:tracePt t="253462" x="7912100" y="4010025"/>
          <p14:tracePt t="253479" x="7921625" y="3992563"/>
          <p14:tracePt t="253497" x="7929563" y="3973513"/>
          <p14:tracePt t="253512" x="7929563" y="3956050"/>
          <p14:tracePt t="253529" x="7929563" y="3948113"/>
          <p14:tracePt t="253545" x="7929563" y="3929063"/>
          <p14:tracePt t="253562" x="7929563" y="3921125"/>
          <p14:tracePt t="253579" x="7929563" y="3902075"/>
          <p14:tracePt t="253596" x="7929563" y="3884613"/>
          <p14:tracePt t="253612" x="7929563" y="3876675"/>
          <p14:tracePt t="253742" x="7921625" y="3876675"/>
          <p14:tracePt t="253758" x="7912100" y="3894138"/>
          <p14:tracePt t="253843" x="7902575" y="3894138"/>
          <p14:tracePt t="279190" x="7813675" y="3840163"/>
          <p14:tracePt t="279204" x="7732713" y="3778250"/>
          <p14:tracePt t="279221" x="7653338" y="3670300"/>
          <p14:tracePt t="279235" x="7608888" y="3589338"/>
          <p14:tracePt t="279252" x="7518400" y="3482975"/>
          <p14:tracePt t="279266" x="7473950" y="3421063"/>
          <p14:tracePt t="279284" x="7323138" y="3170238"/>
          <p14:tracePt t="279299" x="7251700" y="3054350"/>
          <p14:tracePt t="279316" x="7188200" y="2938463"/>
          <p14:tracePt t="279332" x="7135813" y="2830513"/>
          <p14:tracePt t="279349" x="7054850" y="2751138"/>
          <p14:tracePt t="279365" x="6921500" y="2625725"/>
          <p14:tracePt t="279382" x="6751638" y="2509838"/>
          <p14:tracePt t="279399" x="6456363" y="2330450"/>
          <p14:tracePt t="279415" x="6323013" y="2286000"/>
          <p14:tracePt t="279432" x="6207125" y="2224088"/>
          <p14:tracePt t="279448" x="5973763" y="2160588"/>
          <p14:tracePt t="279465" x="5635625" y="2063750"/>
          <p14:tracePt t="279483" x="5170488" y="1938338"/>
          <p14:tracePt t="279499" x="4759325" y="1822450"/>
          <p14:tracePt t="279519" x="4268788" y="1731963"/>
          <p14:tracePt t="279533" x="4027488" y="1697038"/>
          <p14:tracePt t="279549" x="3822700" y="1660525"/>
          <p14:tracePt t="279565" x="3643313" y="1625600"/>
          <p14:tracePt t="279582" x="3517900" y="1598613"/>
          <p14:tracePt t="279598" x="3419475" y="1571625"/>
          <p14:tracePt t="279615" x="3375025" y="1562100"/>
          <p14:tracePt t="279632" x="3340100" y="1562100"/>
          <p14:tracePt t="279649" x="3313113" y="1562100"/>
          <p14:tracePt t="279665" x="3286125" y="1562100"/>
          <p14:tracePt t="279682" x="3268663" y="1554163"/>
          <p14:tracePt t="279698" x="3251200" y="1544638"/>
          <p14:tracePt t="279715" x="3205163" y="1544638"/>
          <p14:tracePt t="279732" x="3170238" y="1544638"/>
          <p14:tracePt t="279749" x="3133725" y="1544638"/>
          <p14:tracePt t="279765" x="3116263" y="1562100"/>
          <p14:tracePt t="279784" x="3027363" y="1616075"/>
          <p14:tracePt t="279799" x="2990850" y="1660525"/>
          <p14:tracePt t="279816" x="2965450" y="1741488"/>
          <p14:tracePt t="279832" x="2946400" y="1803400"/>
          <p14:tracePt t="279849" x="2919413" y="1866900"/>
          <p14:tracePt t="279865" x="2894013" y="1901825"/>
          <p14:tracePt t="279882" x="2884488" y="1920875"/>
          <p14:tracePt t="279900" x="2874963" y="1946275"/>
          <p14:tracePt t="279916" x="2874963" y="1965325"/>
          <p14:tracePt t="279932" x="2874963" y="1973263"/>
          <p14:tracePt t="280104" x="2867025" y="1973263"/>
          <p14:tracePt t="280231" x="2867025" y="1982788"/>
          <p14:tracePt t="280247" x="2894013" y="2017713"/>
          <p14:tracePt t="280258" x="2901950" y="2044700"/>
          <p14:tracePt t="280268" x="2938463" y="2125663"/>
          <p14:tracePt t="280282" x="2965450" y="2160588"/>
          <p14:tracePt t="280300" x="3036888" y="2251075"/>
          <p14:tracePt t="280316" x="3062288" y="2286000"/>
          <p14:tracePt t="280332" x="3089275" y="2330450"/>
          <p14:tracePt t="280349" x="3108325" y="2366963"/>
          <p14:tracePt t="280365" x="3143250" y="2411413"/>
          <p14:tracePt t="280382" x="3214688" y="2500313"/>
          <p14:tracePt t="280399" x="3268663" y="2589213"/>
          <p14:tracePt t="280415" x="3340100" y="2679700"/>
          <p14:tracePt t="280433" x="3419475" y="2795588"/>
          <p14:tracePt t="280449" x="3473450" y="2849563"/>
          <p14:tracePt t="280465" x="3517900" y="2901950"/>
          <p14:tracePt t="280482" x="3589338" y="2938463"/>
          <p14:tracePt t="280499" x="3633788" y="2973388"/>
          <p14:tracePt t="280515" x="3705225" y="3009900"/>
          <p14:tracePt t="280532" x="3759200" y="3036888"/>
          <p14:tracePt t="280549" x="3786188" y="3063875"/>
          <p14:tracePt t="280565" x="3803650" y="3071813"/>
          <p14:tracePt t="280582" x="3822700" y="3098800"/>
          <p14:tracePt t="280598" x="3840163" y="3116263"/>
          <p14:tracePt t="280615" x="3857625" y="3125788"/>
          <p14:tracePt t="280632" x="3867150" y="3135313"/>
          <p14:tracePt t="280706" x="3884613" y="3135313"/>
          <p14:tracePt t="280958" x="3894138" y="3143250"/>
          <p14:tracePt t="280976" x="3938588" y="3179763"/>
          <p14:tracePt t="280992" x="3956050" y="3214688"/>
          <p14:tracePt t="281008" x="4000500" y="3295650"/>
          <p14:tracePt t="281018" x="4010025" y="3330575"/>
          <p14:tracePt t="281032" x="4037013" y="3411538"/>
          <p14:tracePt t="281049" x="4062413" y="3492500"/>
          <p14:tracePt t="281066" x="4089400" y="3581400"/>
          <p14:tracePt t="281082" x="4089400" y="3598863"/>
          <p14:tracePt t="281263" x="4089400" y="3608388"/>
          <p14:tracePt t="281364" x="4081463" y="3608388"/>
          <p14:tracePt t="282631" x="4143375" y="3598863"/>
          <p14:tracePt t="282639" x="4295775" y="3563938"/>
          <p14:tracePt t="282649" x="4491038" y="3492500"/>
          <p14:tracePt t="282665" x="4992688" y="3322638"/>
          <p14:tracePt t="282682" x="5661025" y="3152775"/>
          <p14:tracePt t="282699" x="6027738" y="3116263"/>
          <p14:tracePt t="282716" x="6197600" y="3116263"/>
          <p14:tracePt t="282732" x="6278563" y="3116263"/>
          <p14:tracePt t="282749" x="6340475" y="3116263"/>
          <p14:tracePt t="282766" x="6367463" y="3116263"/>
          <p14:tracePt t="282783" x="6375400" y="3116263"/>
          <p14:tracePt t="282800" x="6384925" y="3116263"/>
          <p14:tracePt t="282818" x="6438900" y="3116263"/>
          <p14:tracePt t="282834" x="6537325" y="3098800"/>
          <p14:tracePt t="282850" x="6670675" y="3054350"/>
          <p14:tracePt t="282866" x="6858000" y="2965450"/>
          <p14:tracePt t="282882" x="7064375" y="2857500"/>
          <p14:tracePt t="282899" x="7232650" y="2759075"/>
          <p14:tracePt t="282916" x="7421563" y="2643188"/>
          <p14:tracePt t="282933" x="7643813" y="2473325"/>
          <p14:tracePt t="282949" x="7823200" y="2259013"/>
          <p14:tracePt t="282966" x="7966075" y="2044700"/>
          <p14:tracePt t="282982" x="8099425" y="1874838"/>
          <p14:tracePt t="282999" x="8170863" y="1731963"/>
          <p14:tracePt t="283016" x="8188325" y="1714500"/>
          <p14:tracePt t="283032" x="8188325" y="1704975"/>
          <p14:tracePt t="283100" x="8188325" y="1714500"/>
          <p14:tracePt t="283107" x="8207375" y="1751013"/>
          <p14:tracePt t="283116" x="8207375" y="1785938"/>
          <p14:tracePt t="283132" x="8215313" y="1822450"/>
          <p14:tracePt t="283149" x="8215313" y="1839913"/>
          <p14:tracePt t="283166" x="8215313" y="1884363"/>
          <p14:tracePt t="283183" x="8232775" y="1965325"/>
          <p14:tracePt t="283199" x="8242300" y="2071688"/>
          <p14:tracePt t="283216" x="8242300" y="2152650"/>
          <p14:tracePt t="283233" x="8269288" y="2312988"/>
          <p14:tracePt t="283250" x="8269288" y="2420938"/>
          <p14:tracePt t="283266" x="8269288" y="2544763"/>
          <p14:tracePt t="283282" x="8286750" y="2652713"/>
          <p14:tracePt t="283299" x="8286750" y="2759075"/>
          <p14:tracePt t="283316" x="8296275" y="2867025"/>
          <p14:tracePt t="283333" x="8313738" y="2992438"/>
          <p14:tracePt t="283350" x="8331200" y="3286125"/>
          <p14:tracePt t="283366" x="8350250" y="3581400"/>
          <p14:tracePt t="283383" x="8340725" y="3840163"/>
          <p14:tracePt t="283399" x="8304213" y="4090988"/>
          <p14:tracePt t="283416" x="8286750" y="4313238"/>
          <p14:tracePt t="283433" x="8251825" y="4510088"/>
          <p14:tracePt t="283449" x="8224838" y="4643438"/>
          <p14:tracePt t="283466" x="8207375" y="4813300"/>
          <p14:tracePt t="283482" x="8207375" y="4992688"/>
          <p14:tracePt t="283500" x="8188325" y="5187950"/>
          <p14:tracePt t="283516" x="8180388" y="5278438"/>
          <p14:tracePt t="283533" x="8153400" y="5376863"/>
          <p14:tracePt t="283549" x="8126413" y="5465763"/>
          <p14:tracePt t="283566" x="8099425" y="5564188"/>
          <p14:tracePt t="283583" x="8099425" y="5643563"/>
          <p14:tracePt t="283600" x="8099425" y="5680075"/>
          <p14:tracePt t="283616" x="8099425" y="5707063"/>
          <p14:tracePt t="287188" x="8232775" y="5456238"/>
          <p14:tracePt t="287204" x="8358188" y="5214938"/>
          <p14:tracePt t="287221" x="8367713" y="5143500"/>
          <p14:tracePt t="287239" x="8358188" y="4894263"/>
          <p14:tracePt t="287255" x="8323263" y="4598988"/>
          <p14:tracePt t="287272" x="8286750" y="4313238"/>
          <p14:tracePt t="287289" x="8286750" y="4116388"/>
          <p14:tracePt t="287304" x="8278813" y="4010025"/>
          <p14:tracePt t="287321" x="8251825" y="3911600"/>
          <p14:tracePt t="287338" x="8197850" y="3830638"/>
          <p14:tracePt t="287354" x="8108950" y="3751263"/>
          <p14:tracePt t="287372" x="8064500" y="3687763"/>
          <p14:tracePt t="287387" x="8054975" y="3679825"/>
          <p14:tracePt t="287418" x="8045450" y="3679825"/>
          <p14:tracePt t="287433" x="8018463" y="3679825"/>
          <p14:tracePt t="287450" x="7983538" y="3679825"/>
          <p14:tracePt t="287466" x="7956550" y="3679825"/>
          <p14:tracePt t="287483" x="7939088" y="3697288"/>
          <p14:tracePt t="287499" x="7902575" y="3768725"/>
          <p14:tracePt t="287516" x="7858125" y="3867150"/>
          <p14:tracePt t="287533" x="7823200" y="3965575"/>
          <p14:tracePt t="287549" x="7759700" y="4081463"/>
          <p14:tracePt t="287566" x="7715250" y="4214813"/>
          <p14:tracePt t="287583" x="7670800" y="4349750"/>
          <p14:tracePt t="287599" x="7653338" y="4394200"/>
          <p14:tracePt t="287616" x="7643813" y="4421188"/>
          <p14:tracePt t="287633" x="7626350" y="4438650"/>
          <p14:tracePt t="287649" x="7616825" y="4473575"/>
          <p14:tracePt t="287666" x="7616825" y="4492625"/>
          <p14:tracePt t="287683" x="7616825" y="4510088"/>
          <p14:tracePt t="287685" x="7626350" y="4519613"/>
          <p14:tracePt t="287700" x="7653338" y="4527550"/>
          <p14:tracePt t="287716" x="7680325" y="4545013"/>
          <p14:tracePt t="287733" x="7715250" y="4545013"/>
          <p14:tracePt t="287750" x="7759700" y="4537075"/>
          <p14:tracePt t="287767" x="7796213" y="4510088"/>
          <p14:tracePt t="287783" x="7858125" y="4456113"/>
          <p14:tracePt t="287800" x="7912100" y="4376738"/>
          <p14:tracePt t="287816" x="7929563" y="4349750"/>
          <p14:tracePt t="287833" x="7956550" y="4330700"/>
          <p14:tracePt t="287850" x="7966075" y="4322763"/>
          <p14:tracePt t="287935" x="7966075" y="4330700"/>
          <p14:tracePt t="287948" x="7939088" y="4357688"/>
          <p14:tracePt t="287961" x="7912100" y="4376738"/>
          <p14:tracePt t="287969" x="7885113" y="4394200"/>
          <p14:tracePt t="287983" x="7804150" y="4429125"/>
          <p14:tracePt t="288000" x="7724775" y="4456113"/>
          <p14:tracePt t="288016" x="7661275" y="4483100"/>
          <p14:tracePt t="288033" x="7581900" y="4510088"/>
          <p14:tracePt t="288050" x="7572375" y="4519613"/>
          <p14:tracePt t="288084" x="7608888" y="4519613"/>
          <p14:tracePt t="288092" x="7661275" y="4500563"/>
          <p14:tracePt t="288100" x="7715250" y="4483100"/>
          <p14:tracePt t="288116" x="7850188" y="4473575"/>
          <p14:tracePt t="288133" x="7939088" y="4448175"/>
          <p14:tracePt t="288150" x="7993063" y="4438650"/>
          <p14:tracePt t="288168" x="8010525" y="4438650"/>
          <p14:tracePt t="288209" x="7983538" y="4448175"/>
          <p14:tracePt t="288222" x="7966075" y="4465638"/>
          <p14:tracePt t="288234" x="7939088" y="4483100"/>
          <p14:tracePt t="288250" x="7921625" y="4500563"/>
          <p14:tracePt t="288266" x="7875588" y="4527550"/>
          <p14:tracePt t="288283" x="7858125" y="4537075"/>
          <p14:tracePt t="288300" x="7850188" y="4537075"/>
          <p14:tracePt t="288316" x="7831138" y="4537075"/>
          <p14:tracePt t="288350" x="7840663" y="4537075"/>
          <p14:tracePt t="288358" x="7858125" y="4510088"/>
          <p14:tracePt t="288367" x="7894638" y="4500563"/>
          <p14:tracePt t="288383" x="7974013" y="4473575"/>
          <p14:tracePt t="288399" x="8010525" y="4456113"/>
          <p14:tracePt t="288416" x="8018463" y="4448175"/>
          <p14:tracePt t="288484" x="8018463" y="4465638"/>
          <p14:tracePt t="288500" x="7956550" y="4492625"/>
          <p14:tracePt t="288517" x="7858125" y="4519613"/>
          <p14:tracePt t="288533" x="7751763" y="4545013"/>
          <p14:tracePt t="288550" x="7670800" y="4545013"/>
          <p14:tracePt t="288567" x="7653338" y="4545013"/>
          <p14:tracePt t="288583" x="7643813" y="4545013"/>
          <p14:tracePt t="288617" x="7643813" y="4537075"/>
          <p14:tracePt t="288626" x="7670800" y="4527550"/>
          <p14:tracePt t="288635" x="7707313" y="4519613"/>
          <p14:tracePt t="288650" x="7769225" y="4492625"/>
          <p14:tracePt t="288667" x="7850188" y="4465638"/>
          <p14:tracePt t="288683" x="7894638" y="4465638"/>
          <p14:tracePt t="288700" x="7929563" y="4456113"/>
          <p14:tracePt t="288717" x="7947025" y="4448175"/>
          <p14:tracePt t="288810" x="7947025" y="4429125"/>
          <p14:tracePt t="288826" x="7929563" y="4429125"/>
          <p14:tracePt t="288835" x="7885113" y="4429125"/>
          <p14:tracePt t="288850" x="7867650" y="4438650"/>
          <p14:tracePt t="288866" x="7850188" y="4448175"/>
          <p14:tracePt t="288883" x="7831138" y="4456113"/>
          <p14:tracePt t="288899" x="7804150" y="4456113"/>
          <p14:tracePt t="288916" x="7796213" y="4456113"/>
          <p14:tracePt t="288968" x="7823200" y="4448175"/>
          <p14:tracePt t="288974" x="7850188" y="4438650"/>
          <p14:tracePt t="288984" x="7875588" y="4429125"/>
          <p14:tracePt t="289002" x="7921625" y="4402138"/>
          <p14:tracePt t="289017" x="7939088" y="4402138"/>
          <p14:tracePt t="289033" x="7939088" y="4394200"/>
          <p14:tracePt t="289078" x="7929563" y="4402138"/>
          <p14:tracePt t="289093" x="7912100" y="4421188"/>
          <p14:tracePt t="289117" x="7894638" y="4448175"/>
          <p14:tracePt t="289133" x="7867650" y="4456113"/>
          <p14:tracePt t="289150" x="7840663" y="4465638"/>
          <p14:tracePt t="289167" x="7796213" y="4473575"/>
          <p14:tracePt t="289183" x="7759700" y="4492625"/>
          <p14:tracePt t="289200" x="7742238" y="4492625"/>
          <p14:tracePt t="289217" x="7724775" y="4492625"/>
          <p14:tracePt t="289234" x="7732713" y="4483100"/>
          <p14:tracePt t="289250" x="7850188" y="4429125"/>
          <p14:tracePt t="289267" x="7921625" y="4429125"/>
          <p14:tracePt t="289283" x="7966075" y="4411663"/>
          <p14:tracePt t="289300" x="7974013" y="4411663"/>
          <p14:tracePt t="289334" x="7974013" y="4438650"/>
          <p14:tracePt t="289342" x="7966075" y="4448175"/>
          <p14:tracePt t="289351" x="7947025" y="4456113"/>
          <p14:tracePt t="289367" x="7894638" y="4473575"/>
          <p14:tracePt t="289383" x="7875588" y="4483100"/>
          <p14:tracePt t="289400" x="7858125" y="4483100"/>
          <p14:tracePt t="289416" x="7831138" y="4492625"/>
          <p14:tracePt t="289433" x="7823200" y="4492625"/>
          <p14:tracePt t="289484" x="7823200" y="4483100"/>
          <p14:tracePt t="289495" x="7840663" y="4465638"/>
          <p14:tracePt t="289511" x="7912100" y="4456113"/>
          <p14:tracePt t="289523" x="7974013" y="4429125"/>
          <p14:tracePt t="289533" x="7993063" y="4429125"/>
          <p14:tracePt t="289550" x="8010525" y="4421188"/>
          <p14:tracePt t="289601" x="7993063" y="4438650"/>
          <p14:tracePt t="289608" x="7983538" y="4448175"/>
          <p14:tracePt t="289621" x="7974013" y="4456113"/>
          <p14:tracePt t="289636" x="7929563" y="4473575"/>
          <p14:tracePt t="289651" x="7850188" y="4500563"/>
          <p14:tracePt t="289668" x="7796213" y="4519613"/>
          <p14:tracePt t="289684" x="7769225" y="4519613"/>
          <p14:tracePt t="289700" x="7769225" y="4510088"/>
          <p14:tracePt t="289717" x="7796213" y="4465638"/>
          <p14:tracePt t="289735" x="7902575" y="4384675"/>
          <p14:tracePt t="289751" x="7947025" y="4376738"/>
          <p14:tracePt t="289767" x="7974013" y="4376738"/>
          <p14:tracePt t="289820" x="7956550" y="4384675"/>
          <p14:tracePt t="289828" x="7947025" y="4394200"/>
          <p14:tracePt t="289844" x="7939088" y="4402138"/>
          <p14:tracePt t="289851" x="7929563" y="4402138"/>
          <p14:tracePt t="289867" x="7921625" y="4402138"/>
          <p14:tracePt t="289883" x="7902575" y="4402138"/>
          <p14:tracePt t="289900" x="7875588" y="4402138"/>
          <p14:tracePt t="289916" x="7858125" y="4384675"/>
          <p14:tracePt t="289933" x="7850188" y="4367213"/>
          <p14:tracePt t="289950" x="7840663" y="4340225"/>
          <p14:tracePt t="289966" x="7831138" y="4322763"/>
          <p14:tracePt t="289983" x="7813675" y="4305300"/>
          <p14:tracePt t="290000" x="7796213" y="4268788"/>
          <p14:tracePt t="290017" x="7769225" y="4224338"/>
          <p14:tracePt t="290033" x="7742238" y="4206875"/>
          <p14:tracePt t="290050" x="7724775" y="4187825"/>
          <p14:tracePt t="290067" x="7715250" y="4187825"/>
          <p14:tracePt t="290083" x="7715250" y="4179888"/>
          <p14:tracePt t="290117" x="7688263" y="4179888"/>
          <p14:tracePt t="290125" x="7680325" y="4179888"/>
          <p14:tracePt t="290141" x="7670800" y="4179888"/>
          <p14:tracePt t="290165" x="7661275" y="4179888"/>
          <p14:tracePt t="290173" x="7653338" y="4179888"/>
          <p14:tracePt t="290183" x="7643813" y="4179888"/>
          <p14:tracePt t="290200" x="7626350" y="4179888"/>
          <p14:tracePt t="290217" x="7608888" y="4179888"/>
          <p14:tracePt t="290233" x="7608888" y="4187825"/>
          <p14:tracePt t="290269" x="7599363" y="4187825"/>
          <p14:tracePt t="290382" x="7599363" y="4152900"/>
          <p14:tracePt t="290390" x="7599363" y="4135438"/>
          <p14:tracePt t="290400" x="7589838" y="4108450"/>
          <p14:tracePt t="290417" x="7572375" y="4044950"/>
          <p14:tracePt t="290433" x="7572375" y="4010025"/>
          <p14:tracePt t="290450" x="7564438" y="3992563"/>
          <p14:tracePt t="290467" x="7554913" y="3973513"/>
          <p14:tracePt t="290483" x="7545388" y="3948113"/>
          <p14:tracePt t="290500" x="7527925" y="3929063"/>
          <p14:tracePt t="290517" x="7483475" y="3929063"/>
          <p14:tracePt t="290534" x="7446963" y="3929063"/>
          <p14:tracePt t="290551" x="7385050" y="3921125"/>
          <p14:tracePt t="290567" x="7340600" y="3921125"/>
          <p14:tracePt t="290584" x="7286625" y="3921125"/>
          <p14:tracePt t="290600" x="7224713" y="3902075"/>
          <p14:tracePt t="290617" x="7161213" y="3902075"/>
          <p14:tracePt t="290635" x="6992938" y="3876675"/>
          <p14:tracePt t="290651" x="6867525" y="3867150"/>
          <p14:tracePt t="290667" x="6715125" y="3830638"/>
          <p14:tracePt t="290683" x="6599238" y="3805238"/>
          <p14:tracePt t="290700" x="6518275" y="3778250"/>
          <p14:tracePt t="290717" x="6492875" y="3768725"/>
          <p14:tracePt t="290838" x="6473825" y="3768725"/>
          <p14:tracePt t="290861" x="6483350" y="3768725"/>
          <p14:tracePt t="290877" x="6510338" y="3768725"/>
          <p14:tracePt t="290885" x="6527800" y="3768725"/>
          <p14:tracePt t="290900" x="6554788" y="3759200"/>
          <p14:tracePt t="290917" x="6616700" y="3759200"/>
          <p14:tracePt t="290933" x="6724650" y="3759200"/>
          <p14:tracePt t="290950" x="6831013" y="3759200"/>
          <p14:tracePt t="290967" x="6938963" y="3759200"/>
          <p14:tracePt t="290983" x="7027863" y="3759200"/>
          <p14:tracePt t="291001" x="7180263" y="3778250"/>
          <p14:tracePt t="291017" x="7269163" y="3786188"/>
          <p14:tracePt t="291033" x="7350125" y="3805238"/>
          <p14:tracePt t="291050" x="7429500" y="3813175"/>
          <p14:tracePt t="291067" x="7483475" y="3813175"/>
          <p14:tracePt t="291084" x="7537450" y="3813175"/>
          <p14:tracePt t="291100" x="7608888" y="3813175"/>
          <p14:tracePt t="291117" x="7670800" y="3795713"/>
          <p14:tracePt t="291134" x="7715250" y="3795713"/>
          <p14:tracePt t="291152" x="7804150" y="3786188"/>
          <p14:tracePt t="291167" x="7867650" y="3786188"/>
          <p14:tracePt t="291184" x="7894638" y="3786188"/>
          <p14:tracePt t="291200" x="7912100" y="3786188"/>
          <p14:tracePt t="291393" x="7912100" y="3795713"/>
          <p14:tracePt t="291409" x="7902575" y="3795713"/>
          <p14:tracePt t="291418" x="7902575" y="3805238"/>
          <p14:tracePt t="291434" x="7894638" y="3830638"/>
          <p14:tracePt t="291450" x="7875588" y="3857625"/>
          <p14:tracePt t="291467" x="7867650" y="3894138"/>
          <p14:tracePt t="291483" x="7858125" y="3929063"/>
          <p14:tracePt t="291500" x="7858125" y="3983038"/>
          <p14:tracePt t="291517" x="7840663" y="4054475"/>
          <p14:tracePt t="291534" x="7831138" y="4135438"/>
          <p14:tracePt t="291551" x="7823200" y="4206875"/>
          <p14:tracePt t="291567" x="7804150" y="4286250"/>
          <p14:tracePt t="291583" x="7804150" y="4357688"/>
          <p14:tracePt t="291600" x="7804150" y="4394200"/>
          <p14:tracePt t="291617" x="7804150" y="4411663"/>
          <p14:tracePt t="291634" x="7804150" y="4429125"/>
          <p14:tracePt t="291877" x="7804150" y="4421188"/>
          <p14:tracePt t="291885" x="7813675" y="4411663"/>
          <p14:tracePt t="291900" x="7823200" y="4402138"/>
          <p14:tracePt t="291917" x="7823200" y="4394200"/>
          <p14:tracePt t="291979" x="7840663" y="4384675"/>
          <p14:tracePt t="291987" x="7858125" y="4376738"/>
          <p14:tracePt t="292000" x="7885113" y="4357688"/>
          <p14:tracePt t="292017" x="7947025" y="4349750"/>
          <p14:tracePt t="292033" x="8010525" y="4349750"/>
          <p14:tracePt t="292050" x="8045450" y="4349750"/>
          <p14:tracePt t="292067" x="8081963" y="4349750"/>
          <p14:tracePt t="292083" x="8089900" y="4349750"/>
          <p14:tracePt t="292135" x="8089900" y="4357688"/>
          <p14:tracePt t="292143" x="8089900" y="4367213"/>
          <p14:tracePt t="292151" x="8081963" y="4376738"/>
          <p14:tracePt t="292167" x="8072438" y="4402138"/>
          <p14:tracePt t="292184" x="8045450" y="4411663"/>
          <p14:tracePt t="292200" x="8027988" y="4421188"/>
          <p14:tracePt t="292217" x="7983538" y="4429125"/>
          <p14:tracePt t="292233" x="7902575" y="4429125"/>
          <p14:tracePt t="292250" x="7831138" y="4429125"/>
          <p14:tracePt t="292267" x="7751763" y="4429125"/>
          <p14:tracePt t="292286" x="7635875" y="4384675"/>
          <p14:tracePt t="292301" x="7572375" y="4330700"/>
          <p14:tracePt t="292317" x="7493000" y="4251325"/>
          <p14:tracePt t="292334" x="7385050" y="4179888"/>
          <p14:tracePt t="292350" x="7286625" y="4108450"/>
          <p14:tracePt t="292367" x="7188200" y="4064000"/>
          <p14:tracePt t="292384" x="7099300" y="4037013"/>
          <p14:tracePt t="292401" x="7037388" y="4010025"/>
          <p14:tracePt t="292417" x="7018338" y="3983038"/>
          <p14:tracePt t="292434" x="7000875" y="3973513"/>
          <p14:tracePt t="292503" x="7000875" y="3965575"/>
          <p14:tracePt t="292511" x="7010400" y="3956050"/>
          <p14:tracePt t="292519" x="7018338" y="3948113"/>
          <p14:tracePt t="292533" x="7027863" y="3938588"/>
          <p14:tracePt t="292550" x="7045325" y="3921125"/>
          <p14:tracePt t="292567" x="7135813" y="3876675"/>
          <p14:tracePt t="292583" x="7224713" y="3867150"/>
          <p14:tracePt t="292600" x="7323138" y="3840163"/>
          <p14:tracePt t="292616" x="7429500" y="3822700"/>
          <p14:tracePt t="292633" x="7510463" y="3795713"/>
          <p14:tracePt t="292652" x="7537450" y="3786188"/>
          <p14:tracePt t="292668" x="7554913" y="3778250"/>
          <p14:tracePt t="292686" x="7581900" y="3778250"/>
          <p14:tracePt t="292732" x="7589838" y="3778250"/>
          <p14:tracePt t="292833" x="7599363" y="3778250"/>
          <p14:tracePt t="292849" x="7599363" y="3786188"/>
          <p14:tracePt t="292864" x="7616825" y="3840163"/>
          <p14:tracePt t="292881" x="7635875" y="3911600"/>
          <p14:tracePt t="292896" x="7661275" y="3992563"/>
          <p14:tracePt t="292911" x="7670800" y="4071938"/>
          <p14:tracePt t="292927" x="7670800" y="4135438"/>
          <p14:tracePt t="292943" x="7670800" y="4152900"/>
          <p14:tracePt t="292960" x="7670800" y="4187825"/>
          <p14:tracePt t="292973" x="7653338" y="4233863"/>
          <p14:tracePt t="292984" x="7635875" y="4251325"/>
          <p14:tracePt t="293000" x="7608888" y="4305300"/>
          <p14:tracePt t="293017" x="7589838" y="4349750"/>
          <p14:tracePt t="293033" x="7564438" y="4376738"/>
          <p14:tracePt t="293050" x="7554913" y="4394200"/>
          <p14:tracePt t="293067" x="7545388" y="4402138"/>
          <p14:tracePt t="293083" x="7545388" y="4411663"/>
          <p14:tracePt t="293176" x="7554913" y="4402138"/>
          <p14:tracePt t="293193" x="7608888" y="4394200"/>
          <p14:tracePt t="293209" x="7661275" y="4394200"/>
          <p14:tracePt t="293224" x="7742238" y="4394200"/>
          <p14:tracePt t="293238" x="7778750" y="4394200"/>
          <p14:tracePt t="293254" x="7840663" y="4376738"/>
          <p14:tracePt t="293271" x="7912100" y="4376738"/>
          <p14:tracePt t="293286" x="7939088" y="4376738"/>
          <p14:tracePt t="293301" x="7947025" y="4376738"/>
          <p14:tracePt t="293443" x="7929563" y="4394200"/>
          <p14:tracePt t="293457" x="7929563" y="4402138"/>
          <p14:tracePt t="293477" x="7921625" y="4411663"/>
          <p14:tracePt t="293489" x="7912100" y="4411663"/>
          <p14:tracePt t="293501" x="7902575" y="4411663"/>
          <p14:tracePt t="293517" x="7894638" y="4411663"/>
          <p14:tracePt t="293534" x="7875588" y="4411663"/>
          <p14:tracePt t="293550" x="7858125" y="4411663"/>
          <p14:tracePt t="293567" x="7831138" y="4421188"/>
          <p14:tracePt t="293584" x="7796213" y="4421188"/>
          <p14:tracePt t="293600" x="7732713" y="4421188"/>
          <p14:tracePt t="293617" x="7626350" y="4376738"/>
          <p14:tracePt t="293633" x="7500938" y="4295775"/>
          <p14:tracePt t="293650" x="7385050" y="4224338"/>
          <p14:tracePt t="293667" x="7259638" y="4143375"/>
          <p14:tracePt t="293684" x="7161213" y="4090988"/>
          <p14:tracePt t="293685" x="7126288" y="4064000"/>
          <p14:tracePt t="293700" x="7045325" y="4027488"/>
          <p14:tracePt t="293717" x="6992938" y="4000500"/>
          <p14:tracePt t="293733" x="6965950" y="3992563"/>
          <p14:tracePt t="293750" x="6956425" y="3983038"/>
          <p14:tracePt t="293767" x="6929438" y="3983038"/>
          <p14:tracePt t="293783" x="6902450" y="3983038"/>
          <p14:tracePt t="293800" x="6894513" y="3983038"/>
          <p14:tracePt t="293817" x="6875463" y="3983038"/>
          <p14:tracePt t="293834" x="6875463" y="3965575"/>
          <p14:tracePt t="293850" x="6884988" y="3956050"/>
          <p14:tracePt t="293867" x="6902450" y="3938588"/>
          <p14:tracePt t="293884" x="6938963" y="3902075"/>
          <p14:tracePt t="293900" x="7010400" y="3876675"/>
          <p14:tracePt t="293917" x="7108825" y="3849688"/>
          <p14:tracePt t="293933" x="7215188" y="3822700"/>
          <p14:tracePt t="293950" x="7296150" y="3795713"/>
          <p14:tracePt t="293967" x="7412038" y="3768725"/>
          <p14:tracePt t="293984" x="7493000" y="3751263"/>
          <p14:tracePt t="294000" x="7537450" y="3733800"/>
          <p14:tracePt t="294017" x="7554913" y="3733800"/>
          <p14:tracePt t="294179" x="7572375" y="3768725"/>
          <p14:tracePt t="294195" x="7599363" y="3849688"/>
          <p14:tracePt t="294210" x="7626350" y="3948113"/>
          <p14:tracePt t="294225" x="7626350" y="4019550"/>
          <p14:tracePt t="294241" x="7635875" y="4081463"/>
          <p14:tracePt t="294257" x="7635875" y="4098925"/>
          <p14:tracePt t="294268" x="7635875" y="4108450"/>
          <p14:tracePt t="294284" x="7635875" y="4135438"/>
          <p14:tracePt t="294301" x="7626350" y="4152900"/>
          <p14:tracePt t="294318" x="7589838" y="4197350"/>
          <p14:tracePt t="294334" x="7581900" y="4214813"/>
          <p14:tracePt t="294351" x="7572375" y="4233863"/>
          <p14:tracePt t="294367" x="7572375" y="4241800"/>
          <p14:tracePt t="294384" x="7564438" y="4241800"/>
          <p14:tracePt t="294401" x="7564438" y="4259263"/>
          <p14:tracePt t="294428" x="7564438" y="4268788"/>
          <p14:tracePt t="294445" x="7564438" y="4278313"/>
          <p14:tracePt t="294459" x="7564438" y="4286250"/>
          <p14:tracePt t="294475" x="7564438" y="4305300"/>
          <p14:tracePt t="294494" x="7572375" y="4340225"/>
          <p14:tracePt t="294507" x="7589838" y="4357688"/>
          <p14:tracePt t="294517" x="7608888" y="4367213"/>
          <p14:tracePt t="294534" x="7626350" y="4384675"/>
          <p14:tracePt t="294550" x="7653338" y="4411663"/>
          <p14:tracePt t="294567" x="7688263" y="4429125"/>
          <p14:tracePt t="294584" x="7759700" y="4448175"/>
          <p14:tracePt t="294600" x="7796213" y="4438650"/>
          <p14:tracePt t="294617" x="7813675" y="4421188"/>
          <p14:tracePt t="294634" x="7823200" y="4421188"/>
          <p14:tracePt t="294650" x="7831138" y="4421188"/>
          <p14:tracePt t="294694" x="7831138" y="4411663"/>
          <p14:tracePt t="294765" x="7840663" y="4411663"/>
          <p14:tracePt t="294819" x="7840663" y="4402138"/>
          <p14:tracePt t="294832" x="7840663" y="4394200"/>
          <p14:tracePt t="295107" x="7840663" y="4402138"/>
          <p14:tracePt t="295147" x="7831138" y="4402138"/>
          <p14:tracePt t="295195" x="7823200" y="4402138"/>
          <p14:tracePt t="295398" x="7804150" y="4402138"/>
          <p14:tracePt t="295411" x="7759700" y="4402138"/>
          <p14:tracePt t="295425" x="7670800" y="4411663"/>
          <p14:tracePt t="295441" x="7564438" y="4448175"/>
          <p14:tracePt t="295457" x="7385050" y="4448175"/>
          <p14:tracePt t="295471" x="7170738" y="4448175"/>
          <p14:tracePt t="295486" x="6946900" y="4438650"/>
          <p14:tracePt t="295501" x="6751638" y="4402138"/>
          <p14:tracePt t="295518" x="6572250" y="4367213"/>
          <p14:tracePt t="295534" x="6483350" y="4340225"/>
          <p14:tracePt t="295551" x="6446838" y="4322763"/>
          <p14:tracePt t="295567" x="6438900" y="4322763"/>
          <p14:tracePt t="295584" x="6421438" y="4313238"/>
          <p14:tracePt t="295600" x="6411913" y="4313238"/>
          <p14:tracePt t="295714" x="6411913" y="4295775"/>
          <p14:tracePt t="295963" x="6402388" y="4295775"/>
          <p14:tracePt t="295978" x="6394450" y="4295775"/>
          <p14:tracePt t="295994" x="6375400" y="4295775"/>
          <p14:tracePt t="296010" x="6350000" y="4295775"/>
          <p14:tracePt t="296025" x="6340475" y="4295775"/>
          <p14:tracePt t="296048" x="6330950" y="4295775"/>
          <p14:tracePt t="296063" x="6323013" y="4295775"/>
          <p14:tracePt t="296070" x="6313488" y="4295775"/>
          <p14:tracePt t="296085" x="6303963" y="4295775"/>
          <p14:tracePt t="296101" x="6296025" y="4305300"/>
          <p14:tracePt t="296118" x="6197600" y="4313238"/>
          <p14:tracePt t="296134" x="6089650" y="4313238"/>
          <p14:tracePt t="296151" x="5965825" y="4313238"/>
          <p14:tracePt t="296167" x="5902325" y="4313238"/>
          <p14:tracePt t="296184" x="5867400" y="4313238"/>
          <p14:tracePt t="296201" x="5857875" y="4313238"/>
          <p14:tracePt t="296401" x="5867400" y="4313238"/>
          <p14:tracePt t="296415" x="5946775" y="4322763"/>
          <p14:tracePt t="296436" x="5983288" y="4340225"/>
          <p14:tracePt t="296452" x="5983288" y="4349750"/>
          <p14:tracePt t="296667" x="6027738" y="4349750"/>
          <p14:tracePt t="296687" x="6303963" y="4367213"/>
          <p14:tracePt t="296701" x="6635750" y="4367213"/>
          <p14:tracePt t="296718" x="6973888" y="4367213"/>
          <p14:tracePt t="296734" x="7242175" y="4402138"/>
          <p14:tracePt t="296751" x="7456488" y="4421188"/>
          <p14:tracePt t="296767" x="7724775" y="4421188"/>
          <p14:tracePt t="296784" x="7875588" y="4421188"/>
          <p14:tracePt t="296800" x="7939088" y="4421188"/>
          <p14:tracePt t="296817" x="7956550" y="4421188"/>
          <p14:tracePt t="296834" x="7966075" y="4421188"/>
          <p14:tracePt t="296926" x="7966075" y="4429125"/>
          <p14:tracePt t="296942" x="7929563" y="4438650"/>
          <p14:tracePt t="296960" x="7804150" y="4456113"/>
          <p14:tracePt t="296970" x="7564438" y="4456113"/>
          <p14:tracePt t="296984" x="7421563" y="4456113"/>
          <p14:tracePt t="297001" x="7126288" y="4448175"/>
          <p14:tracePt t="297018" x="6626225" y="4394200"/>
          <p14:tracePt t="297034" x="6384925" y="4394200"/>
          <p14:tracePt t="297050" x="6303963" y="4394200"/>
          <p14:tracePt t="297067" x="6286500" y="4394200"/>
          <p14:tracePt t="297084" x="6278563" y="4394200"/>
          <p14:tracePt t="297101" x="6269038" y="4394200"/>
          <p14:tracePt t="297208" x="6269038" y="4376738"/>
          <p14:tracePt t="297222" x="6313488" y="4367213"/>
          <p14:tracePt t="297234" x="6367463" y="4367213"/>
          <p14:tracePt t="297251" x="6527800" y="4367213"/>
          <p14:tracePt t="297268" x="7010400" y="4411663"/>
          <p14:tracePt t="297284" x="7286625" y="4448175"/>
          <p14:tracePt t="297301" x="7483475" y="4465638"/>
          <p14:tracePt t="297318" x="7653338" y="4483100"/>
          <p14:tracePt t="297334" x="7715250" y="4483100"/>
          <p14:tracePt t="297351" x="7724775" y="4483100"/>
          <p14:tracePt t="297449" x="7715250" y="4483100"/>
          <p14:tracePt t="297464" x="7670800" y="4483100"/>
          <p14:tracePt t="297480" x="7564438" y="4483100"/>
          <p14:tracePt t="297495" x="7412038" y="4473575"/>
          <p14:tracePt t="297507" x="7313613" y="4473575"/>
          <p14:tracePt t="297519" x="7072313" y="4438650"/>
          <p14:tracePt t="297534" x="6759575" y="4402138"/>
          <p14:tracePt t="297551" x="6446838" y="4384675"/>
          <p14:tracePt t="297568" x="6224588" y="4367213"/>
          <p14:tracePt t="297584" x="6135688" y="4367213"/>
          <p14:tracePt t="297601" x="6037263" y="4376738"/>
          <p14:tracePt t="297618" x="6010275" y="4384675"/>
          <p14:tracePt t="297674" x="6037263" y="4376738"/>
          <p14:tracePt t="297682" x="6072188" y="4376738"/>
          <p14:tracePt t="297690" x="6126163" y="4376738"/>
          <p14:tracePt t="297701" x="6215063" y="4376738"/>
          <p14:tracePt t="297717" x="6473825" y="4376738"/>
          <p14:tracePt t="297734" x="6911975" y="4411663"/>
          <p14:tracePt t="297751" x="7313613" y="4448175"/>
          <p14:tracePt t="297767" x="7751763" y="4483100"/>
          <p14:tracePt t="297784" x="7902575" y="4483100"/>
          <p14:tracePt t="297801" x="7921625" y="4483100"/>
          <p14:tracePt t="297846" x="7894638" y="4500563"/>
          <p14:tracePt t="297854" x="7858125" y="4500563"/>
          <p14:tracePt t="297867" x="7813675" y="4500563"/>
          <p14:tracePt t="297884" x="7724775" y="4500563"/>
          <p14:tracePt t="297901" x="7635875" y="4510088"/>
          <p14:tracePt t="297917" x="7456488" y="4527550"/>
          <p14:tracePt t="297934" x="7259638" y="4545013"/>
          <p14:tracePt t="297951" x="7018338" y="4545013"/>
          <p14:tracePt t="297967" x="6707188" y="4527550"/>
          <p14:tracePt t="297984" x="6411913" y="4510088"/>
          <p14:tracePt t="298001" x="6215063" y="4483100"/>
          <p14:tracePt t="298017" x="6126163" y="4465638"/>
          <p14:tracePt t="298034" x="6072188" y="4456113"/>
          <p14:tracePt t="298080" x="6072188" y="4448175"/>
          <p14:tracePt t="298088" x="6089650" y="4421188"/>
          <p14:tracePt t="298100" x="6099175" y="4411663"/>
          <p14:tracePt t="298118" x="6188075" y="4402138"/>
          <p14:tracePt t="298134" x="6421438" y="4384675"/>
          <p14:tracePt t="298151" x="6778625" y="4384675"/>
          <p14:tracePt t="298167" x="7259638" y="4411663"/>
          <p14:tracePt t="298185" x="7439025" y="4448175"/>
          <p14:tracePt t="298201" x="7473950" y="4456113"/>
          <p14:tracePt t="298222" x="7473950" y="4465638"/>
          <p14:tracePt t="298234" x="7473950" y="4483100"/>
          <p14:tracePt t="298251" x="7429500" y="4500563"/>
          <p14:tracePt t="298268" x="7296150" y="4500563"/>
          <p14:tracePt t="298284" x="7188200" y="4500563"/>
          <p14:tracePt t="298301" x="7045325" y="4500563"/>
          <p14:tracePt t="298317" x="6850063" y="4483100"/>
          <p14:tracePt t="298334" x="6626225" y="4465638"/>
          <p14:tracePt t="298351" x="6429375" y="4429125"/>
          <p14:tracePt t="298367" x="6251575" y="4394200"/>
          <p14:tracePt t="298384" x="6188075" y="4384675"/>
          <p14:tracePt t="298432" x="6188075" y="4376738"/>
          <p14:tracePt t="298440" x="6224588" y="4357688"/>
          <p14:tracePt t="298451" x="6296025" y="4349750"/>
          <p14:tracePt t="298467" x="6564313" y="4349750"/>
          <p14:tracePt t="298484" x="7010400" y="4357688"/>
          <p14:tracePt t="298501" x="7483475" y="4376738"/>
          <p14:tracePt t="298517" x="7796213" y="4394200"/>
          <p14:tracePt t="298534" x="7921625" y="4411663"/>
          <p14:tracePt t="298582" x="7921625" y="4421188"/>
          <p14:tracePt t="298590" x="7921625" y="4429125"/>
          <p14:tracePt t="298601" x="7894638" y="4429125"/>
          <p14:tracePt t="298617" x="7850188" y="4438650"/>
          <p14:tracePt t="298634" x="7769225" y="4438650"/>
          <p14:tracePt t="298651" x="7697788" y="4438650"/>
          <p14:tracePt t="298668" x="7473950" y="4438650"/>
          <p14:tracePt t="298685" x="7232650" y="4438650"/>
          <p14:tracePt t="298701" x="6946900" y="4411663"/>
          <p14:tracePt t="298718" x="6653213" y="4394200"/>
          <p14:tracePt t="298734" x="6313488" y="4357688"/>
          <p14:tracePt t="298751" x="6018213" y="4305300"/>
          <p14:tracePt t="298767" x="5911850" y="4305300"/>
          <p14:tracePt t="298784" x="5795963" y="4286250"/>
          <p14:tracePt t="298801" x="5778500" y="4278313"/>
          <p14:tracePt t="298878" x="5813425" y="4278313"/>
          <p14:tracePt t="298886" x="5867400" y="4278313"/>
          <p14:tracePt t="298901" x="5956300" y="4286250"/>
          <p14:tracePt t="298917" x="6296025" y="4322763"/>
          <p14:tracePt t="298934" x="6956425" y="4367213"/>
          <p14:tracePt t="298951" x="7456488" y="4402138"/>
          <p14:tracePt t="298967" x="7840663" y="4421188"/>
          <p14:tracePt t="298984" x="8081963" y="4438650"/>
          <p14:tracePt t="299001" x="8180388" y="4456113"/>
          <p14:tracePt t="299017" x="8188325" y="4456113"/>
          <p14:tracePt t="299050" x="8188325" y="4465638"/>
          <p14:tracePt t="299066" x="8188325" y="4473575"/>
          <p14:tracePt t="299074" x="8170863" y="4473575"/>
          <p14:tracePt t="299084" x="8161338" y="4483100"/>
          <p14:tracePt t="299101" x="8116888" y="4510088"/>
          <p14:tracePt t="299117" x="8027988" y="4519613"/>
          <p14:tracePt t="299134" x="7885113" y="4519613"/>
          <p14:tracePt t="299151" x="7661275" y="4519613"/>
          <p14:tracePt t="299169" x="7161213" y="4510088"/>
          <p14:tracePt t="299184" x="6778625" y="4473575"/>
          <p14:tracePt t="299201" x="6465888" y="4429125"/>
          <p14:tracePt t="299217" x="6242050" y="4421188"/>
          <p14:tracePt t="299234" x="6153150" y="4402138"/>
          <p14:tracePt t="299251" x="6116638" y="4402138"/>
          <p14:tracePt t="299267" x="6108700" y="4402138"/>
          <p14:tracePt t="299284" x="6099175" y="4402138"/>
          <p14:tracePt t="299332" x="6099175" y="4394200"/>
          <p14:tracePt t="299348" x="6099175" y="4384675"/>
          <p14:tracePt t="299356" x="6135688" y="4367213"/>
          <p14:tracePt t="299367" x="6161088" y="4357688"/>
          <p14:tracePt t="299384" x="6269038" y="4357688"/>
          <p14:tracePt t="299402" x="6564313" y="4384675"/>
          <p14:tracePt t="299419" x="6875463" y="4402138"/>
          <p14:tracePt t="299435" x="7215188" y="4438650"/>
          <p14:tracePt t="299451" x="7456488" y="4456113"/>
          <p14:tracePt t="299468" x="7518400" y="4473575"/>
          <p14:tracePt t="299484" x="7527925" y="4473575"/>
          <p14:tracePt t="299521" x="7527925" y="4483100"/>
          <p14:tracePt t="299531" x="7493000" y="4483100"/>
          <p14:tracePt t="299542" x="7439025" y="4492625"/>
          <p14:tracePt t="299553" x="7296150" y="4492625"/>
          <p14:tracePt t="299568" x="7099300" y="4483100"/>
          <p14:tracePt t="299584" x="6965950" y="4456113"/>
          <p14:tracePt t="299601" x="6884988" y="4448175"/>
          <p14:tracePt t="299618" x="6804025" y="4429125"/>
          <p14:tracePt t="299634" x="6732588" y="4421188"/>
          <p14:tracePt t="299651" x="6653213" y="4402138"/>
          <p14:tracePt t="299669" x="6492875" y="4402138"/>
          <p14:tracePt t="299685" x="6384925" y="4376738"/>
          <p14:tracePt t="299701" x="6303963" y="4367213"/>
          <p14:tracePt t="299718" x="6269038" y="4349750"/>
          <p14:tracePt t="299734" x="6251575" y="4340225"/>
          <p14:tracePt t="299751" x="6232525" y="4330700"/>
          <p14:tracePt t="299768" x="6224588" y="4330700"/>
          <p14:tracePt t="299785" x="6207125" y="4330700"/>
          <p14:tracePt t="299858" x="6215063" y="4322763"/>
          <p14:tracePt t="299875" x="6232525" y="4313238"/>
          <p14:tracePt t="299891" x="6323013" y="4313238"/>
          <p14:tracePt t="299905" x="6564313" y="4322763"/>
          <p14:tracePt t="299919" x="6921500" y="4357688"/>
          <p14:tracePt t="299935" x="7304088" y="4394200"/>
          <p14:tracePt t="299951" x="7759700" y="4438650"/>
          <p14:tracePt t="299968" x="8089900" y="4438650"/>
          <p14:tracePt t="299985" x="8242300" y="4456113"/>
          <p14:tracePt t="300001" x="8278813" y="4456113"/>
          <p14:tracePt t="300257" x="8251825" y="4465638"/>
          <p14:tracePt t="300272" x="8207375" y="4465638"/>
          <p14:tracePt t="300288" x="8180388" y="4465638"/>
          <p14:tracePt t="300302" x="8161338" y="4465638"/>
          <p14:tracePt t="300319" x="8135938" y="4465638"/>
          <p14:tracePt t="300335" x="8099425" y="4465638"/>
          <p14:tracePt t="300352" x="8054975" y="4448175"/>
          <p14:tracePt t="300368" x="7966075" y="4438650"/>
          <p14:tracePt t="300385" x="7786688" y="4402138"/>
          <p14:tracePt t="300402" x="7608888" y="4376738"/>
          <p14:tracePt t="300419" x="7493000" y="4340225"/>
          <p14:tracePt t="300436" x="7375525" y="4286250"/>
          <p14:tracePt t="300452" x="7340600" y="4259263"/>
          <p14:tracePt t="300468" x="7313613" y="4179888"/>
          <p14:tracePt t="300485" x="7286625" y="4071938"/>
          <p14:tracePt t="300501" x="7278688" y="3983038"/>
          <p14:tracePt t="300518" x="7278688" y="3902075"/>
          <p14:tracePt t="300534" x="7259638" y="3867150"/>
          <p14:tracePt t="300551" x="7259638" y="3849688"/>
          <p14:tracePt t="300568" x="7259638" y="3830638"/>
          <p14:tracePt t="300585" x="7259638" y="3813175"/>
          <p14:tracePt t="300718" x="7251700" y="3822700"/>
          <p14:tracePt t="300732" x="7242175" y="3830638"/>
          <p14:tracePt t="300747" x="7170738" y="3849688"/>
          <p14:tracePt t="300763" x="7064375" y="3867150"/>
          <p14:tracePt t="300775" x="6911975" y="3884613"/>
          <p14:tracePt t="300785" x="6858000" y="3884613"/>
          <p14:tracePt t="300802" x="6769100" y="3884613"/>
          <p14:tracePt t="300818" x="6707188" y="3894138"/>
          <p14:tracePt t="300835" x="6688138" y="3894138"/>
          <p14:tracePt t="300851" x="6680200" y="3894138"/>
          <p14:tracePt t="300928" x="6688138" y="3876675"/>
          <p14:tracePt t="300936" x="6724650" y="3867150"/>
          <p14:tracePt t="300951" x="6759575" y="3857625"/>
          <p14:tracePt t="300968" x="6973888" y="3822700"/>
          <p14:tracePt t="300986" x="7170738" y="3822700"/>
          <p14:tracePt t="301005" x="7367588" y="3830638"/>
          <p14:tracePt t="301018" x="7518400" y="3867150"/>
          <p14:tracePt t="301035" x="7616825" y="3876675"/>
          <p14:tracePt t="301051" x="7661275" y="3894138"/>
          <p14:tracePt t="301068" x="7670800" y="3894138"/>
          <p14:tracePt t="301085" x="7670800" y="3902075"/>
          <p14:tracePt t="301156" x="7680325" y="3902075"/>
          <p14:tracePt t="301172" x="7707313" y="3902075"/>
          <p14:tracePt t="301188" x="7715250" y="3902075"/>
          <p14:tracePt t="301201" x="7724775" y="3902075"/>
          <p14:tracePt t="301219" x="7751763" y="3894138"/>
          <p14:tracePt t="301235" x="7778750" y="3894138"/>
          <p14:tracePt t="301311" x="7778750" y="3902075"/>
          <p14:tracePt t="301320" x="7778750" y="3921125"/>
          <p14:tracePt t="301335" x="7769225" y="3973513"/>
          <p14:tracePt t="301352" x="7769225" y="4000500"/>
          <p14:tracePt t="301368" x="7769225" y="4037013"/>
          <p14:tracePt t="301385" x="7769225" y="4054475"/>
          <p14:tracePt t="301401" x="7769225" y="4071938"/>
          <p14:tracePt t="301418" x="7769225" y="4098925"/>
          <p14:tracePt t="301435" x="7769225" y="4116388"/>
          <p14:tracePt t="301452" x="7769225" y="4135438"/>
          <p14:tracePt t="301469" x="7759700" y="4179888"/>
          <p14:tracePt t="301485" x="7751763" y="4214813"/>
          <p14:tracePt t="301502" x="7742238" y="4233863"/>
          <p14:tracePt t="301750" x="7742238" y="4241800"/>
          <p14:tracePt t="301774" x="7751763" y="4241800"/>
          <p14:tracePt t="301790" x="7751763" y="4251325"/>
          <p14:tracePt t="301801" x="7751763" y="4259263"/>
          <p14:tracePt t="301819" x="7751763" y="4286250"/>
          <p14:tracePt t="301835" x="7742238" y="4295775"/>
          <p14:tracePt t="304333" x="7759700" y="4268788"/>
          <p14:tracePt t="304347" x="7778750" y="4233863"/>
          <p14:tracePt t="304356" x="7786688" y="4224338"/>
          <p14:tracePt t="304369" x="7786688" y="4206875"/>
          <p14:tracePt t="304474" x="7796213" y="4214813"/>
          <p14:tracePt t="304488" x="7804150" y="4224338"/>
          <p14:tracePt t="304496" x="7804150" y="4241800"/>
          <p14:tracePt t="304506" x="7804150" y="4251325"/>
          <p14:tracePt t="304520" x="7804150" y="4278313"/>
          <p14:tracePt t="304535" x="7804150" y="4286250"/>
          <p14:tracePt t="304552" x="7823200" y="4305300"/>
          <p14:tracePt t="304569" x="7850188" y="4340225"/>
          <p14:tracePt t="304585" x="7867650" y="4357688"/>
          <p14:tracePt t="304603" x="7875588" y="4367213"/>
          <p14:tracePt t="304693" x="7885113" y="4367213"/>
          <p14:tracePt t="304710" x="7912100" y="4376738"/>
          <p14:tracePt t="304725" x="7929563" y="4376738"/>
          <p14:tracePt t="304880" x="7929563" y="4384675"/>
          <p14:tracePt t="304892" x="7929563" y="4402138"/>
          <p14:tracePt t="304909" x="7929563" y="4421188"/>
          <p14:tracePt t="304920" x="7929563" y="4438650"/>
          <p14:tracePt t="304935" x="7929563" y="4448175"/>
          <p14:tracePt t="304952" x="7921625" y="4448175"/>
          <p14:tracePt t="305036" x="7929563" y="4448175"/>
          <p14:tracePt t="305068" x="7939088" y="4448175"/>
          <p14:tracePt t="305085" x="7947025" y="4429125"/>
          <p14:tracePt t="305100" x="7947025" y="4411663"/>
          <p14:tracePt t="305116" x="7947025" y="4384675"/>
          <p14:tracePt t="305129" x="7947025" y="4376738"/>
          <p14:tracePt t="305140" x="7947025" y="4367213"/>
          <p14:tracePt t="305152" x="7947025" y="4357688"/>
          <p14:tracePt t="305168" x="7947025" y="4349750"/>
          <p14:tracePt t="305278" x="7947025" y="4357688"/>
          <p14:tracePt t="305444" x="7947025" y="4349750"/>
          <p14:tracePt t="305475" x="7947025" y="4357688"/>
          <p14:tracePt t="305491" x="7947025" y="4394200"/>
          <p14:tracePt t="305506" x="7947025" y="4421188"/>
          <p14:tracePt t="305519" x="7947025" y="4429125"/>
          <p14:tracePt t="305536" x="7947025" y="4456113"/>
          <p14:tracePt t="305851" x="7947025" y="4438650"/>
          <p14:tracePt t="305881" x="7947025" y="4429125"/>
          <p14:tracePt t="306023" x="7966075" y="4429125"/>
          <p14:tracePt t="306040" x="7983538" y="4448175"/>
          <p14:tracePt t="306054" x="7993063" y="4465638"/>
          <p14:tracePt t="306069" x="7993063" y="4473575"/>
          <p14:tracePt t="306147" x="7993063" y="4465638"/>
          <p14:tracePt t="306162" x="7993063" y="4421188"/>
          <p14:tracePt t="306179" x="7993063" y="4394200"/>
          <p14:tracePt t="306195" x="7993063" y="4376738"/>
          <p14:tracePt t="306210" x="7993063" y="4367213"/>
          <p14:tracePt t="306297" x="7993063" y="4376738"/>
          <p14:tracePt t="306313" x="7993063" y="4411663"/>
          <p14:tracePt t="306330" x="7993063" y="4421188"/>
          <p14:tracePt t="306339" x="7993063" y="4429125"/>
          <p14:tracePt t="306352" x="7993063" y="4438650"/>
          <p14:tracePt t="306368" x="7993063" y="4448175"/>
          <p14:tracePt t="306515" x="7993063" y="4438650"/>
          <p14:tracePt t="306532" x="7993063" y="4421188"/>
          <p14:tracePt t="306546" x="7993063" y="4411663"/>
          <p14:tracePt t="306693" x="8001000" y="4429125"/>
          <p14:tracePt t="306701" x="8001000" y="4448175"/>
          <p14:tracePt t="306709" x="8001000" y="4456113"/>
          <p14:tracePt t="306718" x="8001000" y="4465638"/>
          <p14:tracePt t="306735" x="8001000" y="4473575"/>
          <p14:tracePt t="306837" x="8001000" y="4438650"/>
          <p14:tracePt t="306851" x="8010525" y="4421188"/>
          <p14:tracePt t="306870" x="8010525" y="4394200"/>
          <p14:tracePt t="306886" x="8010525" y="4384675"/>
          <p14:tracePt t="306903" x="8010525" y="4376738"/>
          <p14:tracePt t="306919" x="8010525" y="4367213"/>
          <p14:tracePt t="307031" x="8010525" y="4376738"/>
          <p14:tracePt t="307047" x="8010525" y="4402138"/>
          <p14:tracePt t="307063" x="8010525" y="4421188"/>
          <p14:tracePt t="307076" x="8010525" y="4429125"/>
          <p14:tracePt t="307102" x="8010525" y="4438650"/>
          <p14:tracePt t="307133" x="8010525" y="4448175"/>
          <p14:tracePt t="307235" x="8010525" y="4429125"/>
          <p14:tracePt t="307250" x="8010525" y="4394200"/>
          <p14:tracePt t="307267" x="8010525" y="4376738"/>
          <p14:tracePt t="307283" x="8010525" y="4357688"/>
          <p14:tracePt t="307360" x="8001000" y="4357688"/>
          <p14:tracePt t="307368" x="7993063" y="4367213"/>
          <p14:tracePt t="307375" x="7993063" y="4376738"/>
          <p14:tracePt t="307385" x="7983538" y="4384675"/>
          <p14:tracePt t="307402" x="7983538" y="4402138"/>
          <p14:tracePt t="307419" x="7974013" y="4429125"/>
          <p14:tracePt t="307436" x="7974013" y="4448175"/>
          <p14:tracePt t="307452" x="7974013" y="4456113"/>
          <p14:tracePt t="307469" x="7974013" y="4465638"/>
          <p14:tracePt t="314129" x="7966075" y="4473575"/>
          <p14:tracePt t="314145" x="7921625" y="4527550"/>
          <p14:tracePt t="314158" x="7858125" y="4581525"/>
          <p14:tracePt t="314170" x="7850188" y="4581525"/>
          <p14:tracePt t="314186" x="7831138" y="4537075"/>
          <p14:tracePt t="314203" x="7796213" y="4241800"/>
          <p14:tracePt t="314220" x="7778750" y="3840163"/>
          <p14:tracePt t="314236" x="7778750" y="3357563"/>
          <p14:tracePt t="314253" x="7786688" y="3089275"/>
          <p14:tracePt t="314270" x="7786688" y="2874963"/>
          <p14:tracePt t="314286" x="7786688" y="2768600"/>
          <p14:tracePt t="314303" x="7804150" y="2660650"/>
          <p14:tracePt t="314323" x="7823200" y="2589213"/>
          <p14:tracePt t="314337" x="7850188" y="2571750"/>
          <p14:tracePt t="314353" x="7850188" y="2544763"/>
          <p14:tracePt t="314370" x="7850188" y="2536825"/>
          <p14:tracePt t="314463" x="7858125" y="2527300"/>
          <p14:tracePt t="314471" x="7858125" y="2517775"/>
          <p14:tracePt t="314486" x="7858125" y="2509838"/>
          <p14:tracePt t="314652" x="7858125" y="2517775"/>
          <p14:tracePt t="314668" x="7850188" y="2554288"/>
          <p14:tracePt t="314683" x="7831138" y="2598738"/>
          <p14:tracePt t="314700" x="7831138" y="2643188"/>
          <p14:tracePt t="314715" x="7831138" y="2714625"/>
          <p14:tracePt t="314731" x="7831138" y="2813050"/>
          <p14:tracePt t="314746" x="7831138" y="2857500"/>
          <p14:tracePt t="314763" x="7823200" y="2894013"/>
          <p14:tracePt t="314779" x="7823200" y="2946400"/>
          <p14:tracePt t="314792" x="7823200" y="3027363"/>
          <p14:tracePt t="314803" x="7823200" y="3044825"/>
          <p14:tracePt t="314820" x="7813675" y="3098800"/>
          <p14:tracePt t="314836" x="7813675" y="3143250"/>
          <p14:tracePt t="314854" x="7813675" y="3224213"/>
          <p14:tracePt t="314869" x="7813675" y="3303588"/>
          <p14:tracePt t="314887" x="7823200" y="3340100"/>
          <p14:tracePt t="314904" x="7840663" y="3384550"/>
          <p14:tracePt t="314921" x="7850188" y="3421063"/>
          <p14:tracePt t="314937" x="7858125" y="3438525"/>
          <p14:tracePt t="314953" x="7858125" y="3482975"/>
          <p14:tracePt t="314970" x="7885113" y="3554413"/>
          <p14:tracePt t="314987" x="7921625" y="3670300"/>
          <p14:tracePt t="315004" x="7947025" y="3751263"/>
          <p14:tracePt t="315020" x="7974013" y="3813175"/>
          <p14:tracePt t="315036" x="8001000" y="3894138"/>
          <p14:tracePt t="315053" x="8027988" y="3992563"/>
          <p14:tracePt t="315070" x="8045450" y="4098925"/>
          <p14:tracePt t="315086" x="8072438" y="4187825"/>
          <p14:tracePt t="315103" x="8081963" y="4268788"/>
          <p14:tracePt t="315119" x="8081963" y="4384675"/>
          <p14:tracePt t="315136" x="8081963" y="4448175"/>
          <p14:tracePt t="315153" x="8081963" y="4519613"/>
          <p14:tracePt t="315170" x="8081963" y="4564063"/>
          <p14:tracePt t="315186" x="8081963" y="4608513"/>
          <p14:tracePt t="315203" x="8064500" y="4662488"/>
          <p14:tracePt t="315219" x="8054975" y="4724400"/>
          <p14:tracePt t="315236" x="8027988" y="4768850"/>
          <p14:tracePt t="315253" x="8018463" y="4840288"/>
          <p14:tracePt t="315270" x="7993063" y="4902200"/>
          <p14:tracePt t="315287" x="7983538" y="4956175"/>
          <p14:tracePt t="315303" x="7974013" y="4983163"/>
          <p14:tracePt t="315320" x="7947025" y="5045075"/>
          <p14:tracePt t="315336" x="7929563" y="5108575"/>
          <p14:tracePt t="315353" x="7929563" y="5143500"/>
          <p14:tracePt t="315370" x="7902575" y="5214938"/>
          <p14:tracePt t="315386" x="7894638" y="5259388"/>
          <p14:tracePt t="315403" x="7894638" y="5340350"/>
          <p14:tracePt t="315420" x="7885113" y="5411788"/>
          <p14:tracePt t="315437" x="7885113" y="5473700"/>
          <p14:tracePt t="315453" x="7885113" y="5554663"/>
          <p14:tracePt t="315470" x="7867650" y="5618163"/>
          <p14:tracePt t="315488" x="7867650" y="5680075"/>
          <p14:tracePt t="315504" x="7867650" y="5715000"/>
          <p14:tracePt t="315521" x="7867650" y="5741988"/>
          <p14:tracePt t="315538" x="7867650" y="5795963"/>
          <p14:tracePt t="315555" x="7867650" y="5822950"/>
          <p14:tracePt t="315570" x="7867650" y="5867400"/>
          <p14:tracePt t="315586" x="7867650" y="5911850"/>
          <p14:tracePt t="315603" x="7867650" y="5938838"/>
          <p14:tracePt t="315620" x="7858125" y="5956300"/>
          <p14:tracePt t="315636" x="7858125" y="5975350"/>
          <p14:tracePt t="315653" x="7858125" y="5992813"/>
          <p14:tracePt t="315669" x="7858125" y="6010275"/>
          <p14:tracePt t="315686" x="7858125" y="6027738"/>
          <p14:tracePt t="315703" x="7850188" y="6046788"/>
          <p14:tracePt t="315719" x="7850188" y="6054725"/>
          <p14:tracePt t="315736" x="7840663" y="6064250"/>
          <p14:tracePt t="315753" x="7840663" y="6091238"/>
          <p14:tracePt t="315770" x="7831138" y="6108700"/>
          <p14:tracePt t="315786" x="7831138" y="6118225"/>
          <p14:tracePt t="315820" x="7831138" y="6126163"/>
          <p14:tracePt t="315837" x="7823200" y="6143625"/>
          <p14:tracePt t="315854" x="7823200" y="6189663"/>
          <p14:tracePt t="315870" x="7804150" y="6251575"/>
          <p14:tracePt t="315888" x="7804150" y="6296025"/>
          <p14:tracePt t="315989" x="7804150" y="6286500"/>
          <p14:tracePt t="316007" x="7804150" y="6197600"/>
          <p14:tracePt t="316023" x="7804150" y="6118225"/>
          <p14:tracePt t="316038" x="7804150" y="6046788"/>
          <p14:tracePt t="316054" x="7813675" y="5965825"/>
          <p14:tracePt t="316072" x="7813675" y="5857875"/>
          <p14:tracePt t="316087" x="7813675" y="5734050"/>
          <p14:tracePt t="316103" x="7813675" y="5581650"/>
          <p14:tracePt t="316120" x="7813675" y="5473700"/>
          <p14:tracePt t="316136" x="7813675" y="5384800"/>
          <p14:tracePt t="316153" x="7823200" y="5286375"/>
          <p14:tracePt t="316170" x="7850188" y="5224463"/>
          <p14:tracePt t="316186" x="7858125" y="5143500"/>
          <p14:tracePt t="316203" x="7894638" y="5037138"/>
          <p14:tracePt t="316220" x="7929563" y="4921250"/>
          <p14:tracePt t="316236" x="7983538" y="4714875"/>
          <p14:tracePt t="316254" x="8027988" y="4456113"/>
          <p14:tracePt t="316270" x="8064500" y="4349750"/>
          <p14:tracePt t="316286" x="8089900" y="4241800"/>
          <p14:tracePt t="316303" x="8099425" y="4135438"/>
          <p14:tracePt t="316320" x="8126413" y="4000500"/>
          <p14:tracePt t="316336" x="8161338" y="3867150"/>
          <p14:tracePt t="316353" x="8188325" y="3768725"/>
          <p14:tracePt t="316370" x="8215313" y="3697288"/>
          <p14:tracePt t="316387" x="8251825" y="3571875"/>
          <p14:tracePt t="316404" x="8259763" y="3554413"/>
          <p14:tracePt t="316420" x="8269288" y="3536950"/>
          <p14:tracePt t="316437" x="8269288" y="3527425"/>
          <p14:tracePt t="316771" x="8269288" y="3517900"/>
          <p14:tracePt t="316785" x="8259763" y="3500438"/>
          <p14:tracePt t="316793" x="8251825" y="3492500"/>
          <p14:tracePt t="316803" x="8242300" y="3482975"/>
          <p14:tracePt t="316820" x="8188325" y="3446463"/>
          <p14:tracePt t="316836" x="8116888" y="3411538"/>
          <p14:tracePt t="316853" x="8027988" y="3340100"/>
          <p14:tracePt t="316870" x="7947025" y="3268663"/>
          <p14:tracePt t="316887" x="7850188" y="3197225"/>
          <p14:tracePt t="316903" x="7732713" y="3089275"/>
          <p14:tracePt t="316920" x="7653338" y="3036888"/>
          <p14:tracePt t="316936" x="7599363" y="3000375"/>
          <p14:tracePt t="316954" x="7581900" y="2982913"/>
          <p14:tracePt t="316970" x="7554913" y="2965450"/>
          <p14:tracePt t="316987" x="7537450" y="2938463"/>
          <p14:tracePt t="317004" x="7518400" y="2921000"/>
          <p14:tracePt t="317020" x="7510463" y="2901950"/>
          <p14:tracePt t="317037" x="7500938" y="2867025"/>
          <p14:tracePt t="317054" x="7483475" y="2849563"/>
          <p14:tracePt t="317093" x="7493000" y="2840038"/>
          <p14:tracePt t="317104" x="7537450" y="2830513"/>
          <p14:tracePt t="317120" x="7688263" y="2795588"/>
          <p14:tracePt t="317122" x="7796213" y="2778125"/>
          <p14:tracePt t="317136" x="7867650" y="2768600"/>
          <p14:tracePt t="317154" x="7974013" y="2768600"/>
          <p14:tracePt t="317170" x="7974013" y="2751138"/>
          <p14:tracePt t="317215" x="7974013" y="2741613"/>
          <p14:tracePt t="317255" x="7956550" y="2741613"/>
          <p14:tracePt t="317263" x="7939088" y="2751138"/>
          <p14:tracePt t="317272" x="7894638" y="2759075"/>
          <p14:tracePt t="317286" x="7823200" y="2795588"/>
          <p14:tracePt t="317303" x="7742238" y="2822575"/>
          <p14:tracePt t="317320" x="7707313" y="2840038"/>
          <p14:tracePt t="317336" x="7688263" y="2849563"/>
          <p14:tracePt t="317387" x="7697788" y="2840038"/>
          <p14:tracePt t="317395" x="7724775" y="2822575"/>
          <p14:tracePt t="317410" x="7759700" y="2813050"/>
          <p14:tracePt t="317425" x="7840663" y="2786063"/>
          <p14:tracePt t="317437" x="7921625" y="2759075"/>
          <p14:tracePt t="317454" x="7983538" y="2741613"/>
          <p14:tracePt t="317470" x="8018463" y="2741613"/>
          <p14:tracePt t="317487" x="8027988" y="2741613"/>
          <p14:tracePt t="317506" x="8010525" y="2751138"/>
          <p14:tracePt t="317520" x="8001000" y="2759075"/>
          <p14:tracePt t="317538" x="7947025" y="2778125"/>
          <p14:tracePt t="317553" x="7912100" y="2795588"/>
          <p14:tracePt t="317570" x="7885113" y="2795588"/>
          <p14:tracePt t="317616" x="7894638" y="2795588"/>
          <p14:tracePt t="317632" x="7921625" y="2795588"/>
          <p14:tracePt t="317641" x="7939088" y="2795588"/>
          <p14:tracePt t="317655" x="7956550" y="2813050"/>
          <p14:tracePt t="317670" x="7966075" y="2911475"/>
          <p14:tracePt t="317687" x="7983538" y="3017838"/>
          <p14:tracePt t="317704" x="7974013" y="3143250"/>
          <p14:tracePt t="317720" x="7966075" y="3268663"/>
          <p14:tracePt t="317737" x="7966075" y="3384550"/>
          <p14:tracePt t="317754" x="7966075" y="3465513"/>
          <p14:tracePt t="317770" x="7956550" y="3492500"/>
          <p14:tracePt t="317787" x="7939088" y="3509963"/>
          <p14:tracePt t="317803" x="7921625" y="3544888"/>
          <p14:tracePt t="317820" x="7912100" y="3554413"/>
          <p14:tracePt t="317836" x="7894638" y="3563938"/>
          <p14:tracePt t="317853" x="7867650" y="3581400"/>
          <p14:tracePt t="317870" x="7850188" y="3608388"/>
          <p14:tracePt t="317886" x="7840663" y="3608388"/>
          <p14:tracePt t="317977" x="7867650" y="3589338"/>
          <p14:tracePt t="317992" x="7902575" y="3571875"/>
          <p14:tracePt t="318004" x="7912100" y="3563938"/>
          <p14:tracePt t="318020" x="7921625" y="3563938"/>
          <p14:tracePt t="318054" x="7921625" y="3581400"/>
          <p14:tracePt t="318068" x="7902575" y="3589338"/>
          <p14:tracePt t="318088" x="7875588" y="3625850"/>
          <p14:tracePt t="318104" x="7858125" y="3643313"/>
          <p14:tracePt t="318120" x="7831138" y="3652838"/>
          <p14:tracePt t="318137" x="7831138" y="3662363"/>
          <p14:tracePt t="318194" x="7840663" y="3662363"/>
          <p14:tracePt t="318203" x="7850188" y="3662363"/>
          <p14:tracePt t="318220" x="7875588" y="3714750"/>
          <p14:tracePt t="318237" x="7902575" y="3778250"/>
          <p14:tracePt t="318254" x="7947025" y="3857625"/>
          <p14:tracePt t="318270" x="7956550" y="3929063"/>
          <p14:tracePt t="318287" x="7956550" y="4064000"/>
          <p14:tracePt t="318304" x="7956550" y="4135438"/>
          <p14:tracePt t="318321" x="7939088" y="4241800"/>
          <p14:tracePt t="318337" x="7912100" y="4357688"/>
          <p14:tracePt t="318353" x="7902575" y="4483100"/>
          <p14:tracePt t="318370" x="7875588" y="4581525"/>
          <p14:tracePt t="318387" x="7850188" y="4662488"/>
          <p14:tracePt t="318404" x="7850188" y="4679950"/>
          <p14:tracePt t="318451" x="7858125" y="4652963"/>
          <p14:tracePt t="318459" x="7867650" y="4643438"/>
          <p14:tracePt t="318470" x="7875588" y="4635500"/>
          <p14:tracePt t="318486" x="7912100" y="4616450"/>
          <p14:tracePt t="318503" x="7947025" y="4581525"/>
          <p14:tracePt t="318520" x="7966075" y="4564063"/>
          <p14:tracePt t="318537" x="7983538" y="4537075"/>
          <p14:tracePt t="318554" x="7983538" y="4527550"/>
          <p14:tracePt t="318571" x="7983538" y="4519613"/>
          <p14:tracePt t="318587" x="7974013" y="4510088"/>
          <p14:tracePt t="318604" x="7966075" y="4510088"/>
          <p14:tracePt t="318621" x="7956550" y="4510088"/>
          <p14:tracePt t="318637" x="7929563" y="4510088"/>
          <p14:tracePt t="318654" x="7912100" y="4519613"/>
          <p14:tracePt t="318670" x="7894638" y="4527550"/>
          <p14:tracePt t="318704" x="7902575" y="4527550"/>
          <p14:tracePt t="318720" x="7921625" y="4510088"/>
          <p14:tracePt t="318737" x="7947025" y="4500563"/>
          <p14:tracePt t="318797" x="7947025" y="4510088"/>
          <p14:tracePt t="318813" x="7921625" y="4527550"/>
          <p14:tracePt t="318830" x="7902575" y="4554538"/>
          <p14:tracePt t="318842" x="7894638" y="4564063"/>
          <p14:tracePt t="318853" x="7867650" y="4591050"/>
          <p14:tracePt t="318870" x="7850188" y="4652963"/>
          <p14:tracePt t="318887" x="7831138" y="4733925"/>
          <p14:tracePt t="318903" x="7831138" y="4813300"/>
          <p14:tracePt t="318920" x="7850188" y="4884738"/>
          <p14:tracePt t="318938" x="7894638" y="5064125"/>
          <p14:tracePt t="318954" x="7929563" y="5259388"/>
          <p14:tracePt t="318971" x="7956550" y="5465763"/>
          <p14:tracePt t="318987" x="7993063" y="5618163"/>
          <p14:tracePt t="319003" x="8018463" y="5724525"/>
          <p14:tracePt t="319020" x="8018463" y="5832475"/>
          <p14:tracePt t="319037" x="8027988" y="5929313"/>
          <p14:tracePt t="319054" x="8027988" y="5983288"/>
          <p14:tracePt t="319093" x="8027988" y="5992813"/>
          <p14:tracePt t="319132" x="8037513" y="5992813"/>
          <p14:tracePt t="319140" x="8054975" y="5992813"/>
          <p14:tracePt t="319153" x="8064500" y="5992813"/>
          <p14:tracePt t="319170" x="8089900" y="5975350"/>
          <p14:tracePt t="319186" x="8116888" y="5948363"/>
          <p14:tracePt t="319188" x="8126413" y="5948363"/>
          <p14:tracePt t="319291" x="8116888" y="5948363"/>
          <p14:tracePt t="319305" x="8099425" y="5948363"/>
          <p14:tracePt t="319322" x="8081963" y="5948363"/>
          <p14:tracePt t="319338" x="8064500" y="5948363"/>
          <p14:tracePt t="319354" x="8054975" y="5948363"/>
          <p14:tracePt t="319370" x="8045450" y="5948363"/>
          <p14:tracePt t="319415" x="8045450" y="5938838"/>
          <p14:tracePt t="319429" x="8054975" y="5929313"/>
          <p14:tracePt t="319447" x="8081963" y="5903913"/>
          <p14:tracePt t="319465" x="8089900" y="5894388"/>
          <p14:tracePt t="319540" x="8081963" y="5894388"/>
          <p14:tracePt t="319548" x="8072438" y="5903913"/>
          <p14:tracePt t="319556" x="8064500" y="5903913"/>
          <p14:tracePt t="319570" x="8045450" y="5911850"/>
          <p14:tracePt t="319587" x="8018463" y="5921375"/>
          <p14:tracePt t="319604" x="8010525" y="5921375"/>
          <p14:tracePt t="319656" x="8018463" y="5911850"/>
          <p14:tracePt t="319664" x="8018463" y="5903913"/>
          <p14:tracePt t="319672" x="8037513" y="5894388"/>
          <p14:tracePt t="319687" x="8045450" y="5884863"/>
          <p14:tracePt t="319704" x="8064500" y="5857875"/>
          <p14:tracePt t="319720" x="8072438" y="5857875"/>
          <p14:tracePt t="319791" x="8064500" y="5857875"/>
          <p14:tracePt t="319805" x="8054975" y="5857875"/>
          <p14:tracePt t="319822" x="8045450" y="5884863"/>
          <p14:tracePt t="319907" x="8054975" y="5867400"/>
          <p14:tracePt t="319920" x="8054975" y="5857875"/>
          <p14:tracePt t="319938" x="8072438" y="5840413"/>
          <p14:tracePt t="320000" x="8064500" y="5840413"/>
          <p14:tracePt t="320008" x="8054975" y="5840413"/>
          <p14:tracePt t="320020" x="8037513" y="5849938"/>
          <p14:tracePt t="320036" x="8018463" y="5857875"/>
          <p14:tracePt t="320053" x="8001000" y="5884863"/>
          <p14:tracePt t="320070" x="7993063" y="5884863"/>
          <p14:tracePt t="320143" x="8001000" y="5867400"/>
          <p14:tracePt t="320160" x="8018463" y="5849938"/>
          <p14:tracePt t="320175" x="8027988" y="5832475"/>
          <p14:tracePt t="320191" x="8045450" y="5832475"/>
          <p14:tracePt t="320207" x="8054975" y="5832475"/>
          <p14:tracePt t="320260" x="8037513" y="5840413"/>
          <p14:tracePt t="320275" x="8018463" y="5857875"/>
          <p14:tracePt t="320290" x="8010525" y="5876925"/>
          <p14:tracePt t="320305" x="7974013" y="5894388"/>
          <p14:tracePt t="320321" x="7966075" y="5894388"/>
          <p14:tracePt t="320378" x="7983538" y="5894388"/>
          <p14:tracePt t="320393" x="8001000" y="5884863"/>
          <p14:tracePt t="320404" x="8010525" y="5876925"/>
          <p14:tracePt t="320421" x="8018463" y="5849938"/>
          <p14:tracePt t="320437" x="8027988" y="5849938"/>
          <p14:tracePt t="320566" x="8018463" y="5849938"/>
          <p14:tracePt t="320590" x="8010525" y="5849938"/>
          <p14:tracePt t="320606" x="8001000" y="5849938"/>
          <p14:tracePt t="320692" x="7993063" y="5849938"/>
          <p14:tracePt t="320706" x="7974013" y="5849938"/>
          <p14:tracePt t="323357" x="7966075" y="5849938"/>
          <p14:tracePt t="323365" x="7956550" y="5867400"/>
          <p14:tracePt t="323422" x="7956550" y="5857875"/>
          <p14:tracePt t="323436" x="7956550" y="5813425"/>
          <p14:tracePt t="323455" x="7939088" y="5689600"/>
          <p14:tracePt t="323472" x="7929563" y="5519738"/>
          <p14:tracePt t="323488" x="7929563" y="5349875"/>
          <p14:tracePt t="323504" x="7929563" y="5241925"/>
          <p14:tracePt t="323521" x="7912100" y="5108575"/>
          <p14:tracePt t="323538" x="7912100" y="5081588"/>
          <p14:tracePt t="323554" x="7912100" y="5037138"/>
          <p14:tracePt t="323571" x="7912100" y="4992688"/>
          <p14:tracePt t="323588" x="7912100" y="4929188"/>
          <p14:tracePt t="323604" x="7912100" y="4867275"/>
          <p14:tracePt t="323621" x="7912100" y="4822825"/>
          <p14:tracePt t="323637" x="7902575" y="4786313"/>
          <p14:tracePt t="323655" x="7902575" y="4759325"/>
          <p14:tracePt t="323671" x="7894638" y="4741863"/>
          <p14:tracePt t="323688" x="7894638" y="4706938"/>
          <p14:tracePt t="323704" x="7894638" y="4643438"/>
          <p14:tracePt t="323721" x="7894638" y="4572000"/>
          <p14:tracePt t="323737" x="7885113" y="4492625"/>
          <p14:tracePt t="323754" x="7885113" y="4429125"/>
          <p14:tracePt t="323771" x="7867650" y="4411663"/>
          <p14:tracePt t="323788" x="7867650" y="4402138"/>
          <p14:tracePt t="323804" x="7867650" y="4394200"/>
          <p14:tracePt t="323821" x="7867650" y="4367213"/>
          <p14:tracePt t="323838" x="7867650" y="4349750"/>
          <p14:tracePt t="323854" x="7867650" y="4330700"/>
          <p14:tracePt t="323871" x="7867650" y="4313238"/>
          <p14:tracePt t="323887" x="7875588" y="4286250"/>
          <p14:tracePt t="323904" x="7875588" y="4224338"/>
          <p14:tracePt t="323921" x="7858125" y="4162425"/>
          <p14:tracePt t="323937" x="7840663" y="4098925"/>
          <p14:tracePt t="323954" x="7831138" y="4037013"/>
          <p14:tracePt t="323971" x="7804150" y="3956050"/>
          <p14:tracePt t="323987" x="7796213" y="3894138"/>
          <p14:tracePt t="324004" x="7778750" y="3849688"/>
          <p14:tracePt t="324021" x="7769225" y="3813175"/>
          <p14:tracePt t="324037" x="7769225" y="3795713"/>
          <p14:tracePt t="324054" x="7769225" y="3759200"/>
          <p14:tracePt t="324071" x="7769225" y="3733800"/>
          <p14:tracePt t="324087" x="7769225" y="3697288"/>
          <p14:tracePt t="324105" x="7769225" y="3652838"/>
          <p14:tracePt t="324121" x="7769225" y="3616325"/>
          <p14:tracePt t="324138" x="7769225" y="3598863"/>
          <p14:tracePt t="324155" x="7769225" y="3571875"/>
          <p14:tracePt t="324171" x="7769225" y="3544888"/>
          <p14:tracePt t="324188" x="7769225" y="3527425"/>
          <p14:tracePt t="324204" x="7769225" y="3517900"/>
          <p14:tracePt t="324305" x="7769225" y="3527425"/>
          <p14:tracePt t="324316" x="7769225" y="3554413"/>
          <p14:tracePt t="324327" x="7769225" y="3625850"/>
          <p14:tracePt t="324337" x="7769225" y="3662363"/>
          <p14:tracePt t="324354" x="7769225" y="3724275"/>
          <p14:tracePt t="324371" x="7778750" y="3805238"/>
          <p14:tracePt t="324388" x="7786688" y="3849688"/>
          <p14:tracePt t="324404" x="7813675" y="3902075"/>
          <p14:tracePt t="324421" x="7823200" y="3956050"/>
          <p14:tracePt t="324438" x="7831138" y="4000500"/>
          <p14:tracePt t="324454" x="7858125" y="4081463"/>
          <p14:tracePt t="324471" x="7885113" y="4162425"/>
          <p14:tracePt t="324487" x="7912100" y="4241800"/>
          <p14:tracePt t="324504" x="7929563" y="4313238"/>
          <p14:tracePt t="324521" x="7939088" y="4367213"/>
          <p14:tracePt t="324537" x="7947025" y="4384675"/>
          <p14:tracePt t="324554" x="7947025" y="4411663"/>
          <p14:tracePt t="324571" x="7956550" y="4448175"/>
          <p14:tracePt t="324587" x="7966075" y="4465638"/>
          <p14:tracePt t="324604" x="7966075" y="4473575"/>
          <p14:tracePt t="324621" x="7966075" y="4483100"/>
          <p14:tracePt t="324637" x="7966075" y="4500563"/>
          <p14:tracePt t="324654" x="7966075" y="4510088"/>
          <p14:tracePt t="324837" x="7983538" y="4510088"/>
          <p14:tracePt t="324851" x="7993063" y="4456113"/>
          <p14:tracePt t="324860" x="8001000" y="4421188"/>
          <p14:tracePt t="324871" x="8001000" y="4376738"/>
          <p14:tracePt t="324888" x="8018463" y="4251325"/>
          <p14:tracePt t="324904" x="8018463" y="4125913"/>
          <p14:tracePt t="324921" x="8018463" y="3983038"/>
          <p14:tracePt t="324938" x="8018463" y="3902075"/>
          <p14:tracePt t="324954" x="8018463" y="3857625"/>
          <p14:tracePt t="324971" x="8018463" y="3840163"/>
          <p14:tracePt t="324988" x="8018463" y="3822700"/>
          <p14:tracePt t="325008" x="8027988" y="3778250"/>
          <p14:tracePt t="325021" x="8037513" y="3751263"/>
          <p14:tracePt t="325038" x="8054975" y="3687763"/>
          <p14:tracePt t="325056" x="8064500" y="3643313"/>
          <p14:tracePt t="325071" x="8064500" y="3625850"/>
          <p14:tracePt t="325088" x="8064500" y="3616325"/>
          <p14:tracePt t="325134" x="8064500" y="3608388"/>
          <p14:tracePt t="325195" x="8064500" y="3616325"/>
          <p14:tracePt t="325209" x="8064500" y="3625850"/>
          <p14:tracePt t="325225" x="8054975" y="3662363"/>
          <p14:tracePt t="325238" x="8045450" y="3679825"/>
          <p14:tracePt t="325254" x="8027988" y="3714750"/>
          <p14:tracePt t="325271" x="8018463" y="3759200"/>
          <p14:tracePt t="325288" x="8018463" y="3805238"/>
          <p14:tracePt t="325304" x="8018463" y="3867150"/>
          <p14:tracePt t="325321" x="8018463" y="3929063"/>
          <p14:tracePt t="325338" x="8018463" y="3992563"/>
          <p14:tracePt t="325354" x="8018463" y="4054475"/>
          <p14:tracePt t="325371" x="8018463" y="4125913"/>
          <p14:tracePt t="325387" x="8018463" y="4179888"/>
          <p14:tracePt t="325404" x="8018463" y="4206875"/>
          <p14:tracePt t="325421" x="8018463" y="4224338"/>
          <p14:tracePt t="325438" x="8018463" y="4268788"/>
          <p14:tracePt t="325454" x="8018463" y="4286250"/>
          <p14:tracePt t="325471" x="8018463" y="4313238"/>
          <p14:tracePt t="325487" x="8018463" y="4330700"/>
          <p14:tracePt t="325504" x="8018463" y="4349750"/>
          <p14:tracePt t="325521" x="8018463" y="4357688"/>
          <p14:tracePt t="325538" x="8018463" y="4376738"/>
          <p14:tracePt t="325699" x="8018463" y="4367213"/>
          <p14:tracePt t="325714" x="8027988" y="4340225"/>
          <p14:tracePt t="325729" x="8054975" y="4278313"/>
          <p14:tracePt t="325742" x="8054975" y="4233863"/>
          <p14:tracePt t="325754" x="8072438" y="4162425"/>
          <p14:tracePt t="325771" x="8072438" y="4054475"/>
          <p14:tracePt t="325788" x="8072438" y="3911600"/>
          <p14:tracePt t="325806" x="8064500" y="3741738"/>
          <p14:tracePt t="325822" x="8064500" y="3679825"/>
          <p14:tracePt t="325838" x="8054975" y="3616325"/>
          <p14:tracePt t="325855" x="8054975" y="3581400"/>
          <p14:tracePt t="325871" x="8037513" y="3554413"/>
          <p14:tracePt t="325888" x="8027988" y="3536950"/>
          <p14:tracePt t="325905" x="8027988" y="3509963"/>
          <p14:tracePt t="325921" x="8027988" y="3500438"/>
          <p14:tracePt t="325955" x="8027988" y="3482975"/>
          <p14:tracePt t="325972" x="8027988" y="3465513"/>
          <p14:tracePt t="325988" x="8027988" y="3446463"/>
          <p14:tracePt t="326004" x="8027988" y="3438525"/>
          <p14:tracePt t="326021" x="8027988" y="3429000"/>
          <p14:tracePt t="326063" x="8027988" y="3421063"/>
          <p14:tracePt t="326150" x="8027988" y="3446463"/>
          <p14:tracePt t="326166" x="8027988" y="3500438"/>
          <p14:tracePt t="326182" x="8001000" y="3581400"/>
          <p14:tracePt t="326194" x="8001000" y="3616325"/>
          <p14:tracePt t="326204" x="7993063" y="3662363"/>
          <p14:tracePt t="326221" x="7974013" y="3741738"/>
          <p14:tracePt t="326238" x="7974013" y="3805238"/>
          <p14:tracePt t="326254" x="7974013" y="3884613"/>
          <p14:tracePt t="326271" x="7974013" y="3948113"/>
          <p14:tracePt t="326288" x="7983538" y="4010025"/>
          <p14:tracePt t="326304" x="7993063" y="4081463"/>
          <p14:tracePt t="326322" x="8010525" y="4170363"/>
          <p14:tracePt t="326338" x="8018463" y="4206875"/>
          <p14:tracePt t="326354" x="8027988" y="4233863"/>
          <p14:tracePt t="326372" x="8027988" y="4268788"/>
          <p14:tracePt t="326388" x="8027988" y="4286250"/>
          <p14:tracePt t="326404" x="8027988" y="4305300"/>
          <p14:tracePt t="326421" x="8027988" y="4330700"/>
          <p14:tracePt t="326438" x="8027988" y="4340225"/>
          <p14:tracePt t="326454" x="8027988" y="4349750"/>
          <p14:tracePt t="326471" x="8027988" y="4357688"/>
          <p14:tracePt t="326567" x="8037513" y="4322763"/>
          <p14:tracePt t="326583" x="8037513" y="4241800"/>
          <p14:tracePt t="326598" x="8037513" y="4152900"/>
          <p14:tracePt t="326614" x="8037513" y="4064000"/>
          <p14:tracePt t="326630" x="8018463" y="3911600"/>
          <p14:tracePt t="326642" x="8001000" y="3830638"/>
          <p14:tracePt t="326655" x="7974013" y="3724275"/>
          <p14:tracePt t="326671" x="7947025" y="3643313"/>
          <p14:tracePt t="326690" x="7921625" y="3544888"/>
          <p14:tracePt t="326705" x="7912100" y="3509963"/>
          <p14:tracePt t="326722" x="7912100" y="3482975"/>
          <p14:tracePt t="326738" x="7902575" y="3446463"/>
          <p14:tracePt t="326755" x="7902575" y="3429000"/>
          <p14:tracePt t="326788" x="7902575" y="3411538"/>
          <p14:tracePt t="326824" x="7902575" y="3402013"/>
          <p14:tracePt t="326862" x="7902575" y="3394075"/>
          <p14:tracePt t="326870" x="7902575" y="3384550"/>
          <p14:tracePt t="326997" x="7902575" y="3375025"/>
          <p14:tracePt t="327050" x="7902575" y="3367088"/>
          <p14:tracePt t="327112" x="7902575" y="3340100"/>
          <p14:tracePt t="331862" x="7993063" y="3206750"/>
          <p14:tracePt t="331879" x="8429625" y="2517775"/>
          <p14:tracePt t="331892" x="9136063" y="1446213"/>
          <p14:tracePt t="331905" x="9136063" y="1044575"/>
          <p14:tracePt t="331922" x="9136063" y="615950"/>
          <p14:tracePt t="331939" x="9136063" y="465138"/>
          <p14:tracePt t="332104" x="9064625" y="509588"/>
          <p14:tracePt t="332112" x="8894763" y="588963"/>
          <p14:tracePt t="332121" x="8616950" y="652463"/>
          <p14:tracePt t="332138" x="7974013" y="741363"/>
          <p14:tracePt t="332155" x="7483475" y="768350"/>
          <p14:tracePt t="332172" x="7232650" y="741363"/>
          <p14:tracePt t="332188" x="7215188" y="741363"/>
          <p14:tracePt t="332205" x="7207250" y="741363"/>
          <p14:tracePt t="332221" x="7170738" y="803275"/>
          <p14:tracePt t="332238" x="7143750" y="866775"/>
          <p14:tracePt t="332255" x="7126288" y="946150"/>
          <p14:tracePt t="332271" x="7135813" y="1027113"/>
          <p14:tracePt t="332288" x="7170738" y="1108075"/>
          <p14:tracePt t="332305" x="7215188" y="1214438"/>
          <p14:tracePt t="332323" x="7259638" y="1428750"/>
          <p14:tracePt t="332338" x="7304088" y="1544638"/>
          <p14:tracePt t="332355" x="7402513" y="1616075"/>
          <p14:tracePt t="332372" x="7510463" y="1643063"/>
          <p14:tracePt t="332389" x="7608888" y="1670050"/>
          <p14:tracePt t="332406" x="7688263" y="1697038"/>
          <p14:tracePt t="332422" x="7769225" y="1714500"/>
          <p14:tracePt t="332439" x="7813675" y="1741488"/>
          <p14:tracePt t="332455" x="7894638" y="1768475"/>
          <p14:tracePt t="332472" x="7966075" y="1803400"/>
          <p14:tracePt t="332489" x="8045450" y="1849438"/>
          <p14:tracePt t="332505" x="8108950" y="1884363"/>
          <p14:tracePt t="332522" x="8161338" y="1911350"/>
          <p14:tracePt t="332539" x="8180388" y="1911350"/>
          <p14:tracePt t="332555" x="8215313" y="1920875"/>
          <p14:tracePt t="332573" x="8269288" y="1901825"/>
          <p14:tracePt t="332588" x="8331200" y="1839913"/>
          <p14:tracePt t="332605" x="8375650" y="1776413"/>
          <p14:tracePt t="332622" x="8402638" y="1714500"/>
          <p14:tracePt t="332638" x="8421688" y="1679575"/>
          <p14:tracePt t="332655" x="8429625" y="1660525"/>
          <p14:tracePt t="332672" x="8439150" y="1633538"/>
          <p14:tracePt t="332689" x="8439150" y="1589088"/>
          <p14:tracePt t="332690" x="8439150" y="1571625"/>
          <p14:tracePt t="332705" x="8439150" y="1544638"/>
          <p14:tracePt t="332722" x="8402638" y="1473200"/>
          <p14:tracePt t="332738" x="8385175" y="1411288"/>
          <p14:tracePt t="332755" x="8375650" y="1366838"/>
          <p14:tracePt t="332772" x="8367713" y="1322388"/>
          <p14:tracePt t="332788" x="8340725" y="1285875"/>
          <p14:tracePt t="332805" x="8323263" y="1268413"/>
          <p14:tracePt t="332823" x="8296275" y="1241425"/>
          <p14:tracePt t="332838" x="8269288" y="1231900"/>
          <p14:tracePt t="332856" x="8251825" y="1231900"/>
          <p14:tracePt t="332872" x="8232775" y="1231900"/>
          <p14:tracePt t="332889" x="8207375" y="1223963"/>
          <p14:tracePt t="332906" x="8188325" y="1223963"/>
          <p14:tracePt t="332922" x="8161338" y="1223963"/>
          <p14:tracePt t="332939" x="8135938" y="1223963"/>
          <p14:tracePt t="332958" x="8108950" y="1223963"/>
          <p14:tracePt t="332973" x="8089900" y="1223963"/>
          <p14:tracePt t="332989" x="8054975" y="1231900"/>
          <p14:tracePt t="333005" x="8037513" y="1231900"/>
          <p14:tracePt t="333022" x="8018463" y="1250950"/>
          <p14:tracePt t="333038" x="7993063" y="1250950"/>
          <p14:tracePt t="333055" x="7974013" y="1258888"/>
          <p14:tracePt t="333073" x="7947025" y="1276350"/>
          <p14:tracePt t="333088" x="7921625" y="1295400"/>
          <p14:tracePt t="333105" x="7902575" y="1312863"/>
          <p14:tracePt t="333122" x="7867650" y="1339850"/>
          <p14:tracePt t="333138" x="7858125" y="1357313"/>
          <p14:tracePt t="333155" x="7840663" y="1374775"/>
          <p14:tracePt t="333172" x="7831138" y="1401763"/>
          <p14:tracePt t="333188" x="7831138" y="1428750"/>
          <p14:tracePt t="333190" x="7831138" y="1438275"/>
          <p14:tracePt t="333205" x="7831138" y="1455738"/>
          <p14:tracePt t="333221" x="7831138" y="1465263"/>
          <p14:tracePt t="333238" x="7858125" y="1490663"/>
          <p14:tracePt t="333255" x="7885113" y="1509713"/>
          <p14:tracePt t="333272" x="7902575" y="1517650"/>
          <p14:tracePt t="333288" x="7921625" y="1517650"/>
          <p14:tracePt t="333306" x="7939088" y="1517650"/>
          <p14:tracePt t="333324" x="8001000" y="1536700"/>
          <p14:tracePt t="333339" x="8018463" y="1536700"/>
          <p14:tracePt t="333356" x="8027988" y="1544638"/>
          <p14:tracePt t="333372" x="8037513" y="1544638"/>
          <p14:tracePt t="333389" x="8045450" y="1544638"/>
          <p14:tracePt t="333405" x="8054975" y="1544638"/>
          <p14:tracePt t="333449" x="8064500" y="1544638"/>
          <p14:tracePt t="333473" x="8081963" y="1544638"/>
          <p14:tracePt t="336884" x="8089900" y="1517650"/>
          <p14:tracePt t="336898" x="8099425" y="1509713"/>
          <p14:tracePt t="336913" x="8126413" y="1446213"/>
          <p14:tracePt t="336928" x="8143875" y="1419225"/>
          <p14:tracePt t="336939" x="8170863" y="1366838"/>
          <p14:tracePt t="336956" x="8188325" y="1347788"/>
          <p14:tracePt t="336972" x="8197850" y="1347788"/>
          <p14:tracePt t="337338" x="8197850" y="1339850"/>
          <p14:tracePt t="337351" x="8207375" y="1330325"/>
          <p14:tracePt t="337357" x="8207375" y="1322388"/>
          <p14:tracePt t="337372" x="8207375" y="1295400"/>
          <p14:tracePt t="337389" x="8207375" y="1276350"/>
          <p14:tracePt t="337406" x="8207375" y="1258888"/>
          <p14:tracePt t="337424" x="8180388" y="1223963"/>
          <p14:tracePt t="337441" x="8161338" y="1204913"/>
          <p14:tracePt t="337456" x="8135938" y="1187450"/>
          <p14:tracePt t="337472" x="8116888" y="1179513"/>
          <p14:tracePt t="337489" x="8099425" y="1169988"/>
          <p14:tracePt t="337506" x="8072438" y="1152525"/>
          <p14:tracePt t="337522" x="8054975" y="1143000"/>
          <p14:tracePt t="337539" x="8045450" y="1133475"/>
          <p14:tracePt t="337556" x="8027988" y="1125538"/>
          <p14:tracePt t="337572" x="8018463" y="1116013"/>
          <p14:tracePt t="337589" x="7993063" y="1116013"/>
          <p14:tracePt t="337605" x="7974013" y="1108075"/>
          <p14:tracePt t="337622" x="7966075" y="1108075"/>
          <p14:tracePt t="337639" x="7956550" y="1108075"/>
          <p14:tracePt t="337656" x="7929563" y="1108075"/>
          <p14:tracePt t="337672" x="7921625" y="1108075"/>
          <p14:tracePt t="337689" x="7885113" y="1116013"/>
          <p14:tracePt t="337706" x="7858125" y="1125538"/>
          <p14:tracePt t="337722" x="7850188" y="1133475"/>
          <p14:tracePt t="337739" x="7831138" y="1152525"/>
          <p14:tracePt t="337755" x="7813675" y="1169988"/>
          <p14:tracePt t="337772" x="7786688" y="1187450"/>
          <p14:tracePt t="337789" x="7769225" y="1196975"/>
          <p14:tracePt t="337806" x="7742238" y="1223963"/>
          <p14:tracePt t="337822" x="7715250" y="1223963"/>
          <p14:tracePt t="337839" x="7697788" y="1241425"/>
          <p14:tracePt t="337855" x="7688263" y="1250950"/>
          <p14:tracePt t="337872" x="7680325" y="1258888"/>
          <p14:tracePt t="337906" x="7670800" y="1268413"/>
          <p14:tracePt t="337922" x="7643813" y="1295400"/>
          <p14:tracePt t="337940" x="7635875" y="1312863"/>
          <p14:tracePt t="337955" x="7635875" y="1330325"/>
          <p14:tracePt t="337972" x="7653338" y="1347788"/>
          <p14:tracePt t="337989" x="7670800" y="1374775"/>
          <p14:tracePt t="338007" x="7680325" y="1401763"/>
          <p14:tracePt t="338022" x="7688263" y="1438275"/>
          <p14:tracePt t="338039" x="7715250" y="1473200"/>
          <p14:tracePt t="338056" x="7732713" y="1500188"/>
          <p14:tracePt t="338072" x="7759700" y="1536700"/>
          <p14:tracePt t="338089" x="7796213" y="1554163"/>
          <p14:tracePt t="338105" x="7813675" y="1571625"/>
          <p14:tracePt t="338122" x="7840663" y="1581150"/>
          <p14:tracePt t="338139" x="7858125" y="1581150"/>
          <p14:tracePt t="338156" x="7867650" y="1598613"/>
          <p14:tracePt t="338174" x="7912100" y="1608138"/>
          <p14:tracePt t="338191" x="7939088" y="1608138"/>
          <p14:tracePt t="338207" x="7974013" y="1608138"/>
          <p14:tracePt t="338223" x="7993063" y="1608138"/>
          <p14:tracePt t="338239" x="8010525" y="1608138"/>
          <p14:tracePt t="338256" x="8045450" y="1608138"/>
          <p14:tracePt t="338272" x="8072438" y="1608138"/>
          <p14:tracePt t="338289" x="8108950" y="1608138"/>
          <p14:tracePt t="338306" x="8126413" y="1608138"/>
          <p14:tracePt t="338323" x="8153400" y="1608138"/>
          <p14:tracePt t="338356" x="8170863" y="1608138"/>
          <p14:tracePt t="338372" x="8188325" y="1608138"/>
          <p14:tracePt t="338389" x="8207375" y="1608138"/>
          <p14:tracePt t="338406" x="8224838" y="1589088"/>
          <p14:tracePt t="338422" x="8242300" y="1571625"/>
          <p14:tracePt t="338440" x="8259763" y="1544638"/>
          <p14:tracePt t="338456" x="8269288" y="1509713"/>
          <p14:tracePt t="338472" x="8278813" y="1465263"/>
          <p14:tracePt t="338489" x="8278813" y="1428750"/>
          <p14:tracePt t="338506" x="8278813" y="1411288"/>
          <p14:tracePt t="338523" x="8278813" y="1384300"/>
          <p14:tracePt t="338539" x="8278813" y="1347788"/>
          <p14:tracePt t="338556" x="8278813" y="1330325"/>
          <p14:tracePt t="338572" x="8278813" y="1312863"/>
          <p14:tracePt t="338589" x="8278813" y="1285875"/>
          <p14:tracePt t="338606" x="8278813" y="1276350"/>
          <p14:tracePt t="338622" x="8278813" y="1258888"/>
          <p14:tracePt t="338639" x="8259763" y="1250950"/>
          <p14:tracePt t="338655" x="8242300" y="1223963"/>
          <p14:tracePt t="338672" x="8224838" y="1204913"/>
          <p14:tracePt t="338690" x="8188325" y="1179513"/>
          <p14:tracePt t="338706" x="8180388" y="1169988"/>
          <p14:tracePt t="338722" x="8170863" y="1152525"/>
          <p14:tracePt t="338739" x="8153400" y="1143000"/>
          <p14:tracePt t="338756" x="8135938" y="1143000"/>
          <p14:tracePt t="338773" x="8116888" y="1125538"/>
          <p14:tracePt t="338790" x="8099425" y="1116013"/>
          <p14:tracePt t="338807" x="8081963" y="1098550"/>
          <p14:tracePt t="338825" x="8054975" y="1081088"/>
          <p14:tracePt t="338862" x="8045450" y="1081088"/>
          <p14:tracePt t="338873" x="8037513" y="1081088"/>
          <p14:tracePt t="338890" x="8018463" y="1098550"/>
          <p14:tracePt t="338906" x="7993063" y="1108075"/>
          <p14:tracePt t="338923" x="7974013" y="1116013"/>
          <p14:tracePt t="338941" x="7956550" y="1116013"/>
          <p14:tracePt t="338956" x="7956550" y="1125538"/>
          <p14:tracePt t="338972" x="7939088" y="1125538"/>
          <p14:tracePt t="338989" x="7912100" y="1143000"/>
          <p14:tracePt t="339006" x="7894638" y="1169988"/>
          <p14:tracePt t="339022" x="7875588" y="1179513"/>
          <p14:tracePt t="339039" x="7858125" y="1179513"/>
          <p14:tracePt t="339056" x="7840663" y="1179513"/>
          <p14:tracePt t="339073" x="7831138" y="1179513"/>
          <p14:tracePt t="339089" x="7823200" y="1179513"/>
          <p14:tracePt t="339111" x="7813675" y="1179513"/>
          <p14:tracePt t="339122" x="7804150" y="1179513"/>
          <p14:tracePt t="339139" x="7796213" y="1187450"/>
          <p14:tracePt t="339156" x="7769225" y="1204913"/>
          <p14:tracePt t="339172" x="7751763" y="1214438"/>
          <p14:tracePt t="339206" x="7751763" y="1241425"/>
          <p14:tracePt t="339222" x="7742238" y="1268413"/>
          <p14:tracePt t="339239" x="7732713" y="1303338"/>
          <p14:tracePt t="339256" x="7732713" y="1322388"/>
          <p14:tracePt t="339272" x="7732713" y="1347788"/>
          <p14:tracePt t="339289" x="7751763" y="1366838"/>
          <p14:tracePt t="339306" x="7759700" y="1384300"/>
          <p14:tracePt t="339323" x="7796213" y="1411288"/>
          <p14:tracePt t="339340" x="7804150" y="1428750"/>
          <p14:tracePt t="339356" x="7804150" y="1446213"/>
          <p14:tracePt t="339372" x="7813675" y="1446213"/>
          <p14:tracePt t="339389" x="7823200" y="1455738"/>
          <p14:tracePt t="339406" x="7831138" y="1465263"/>
          <p14:tracePt t="339422" x="7840663" y="1473200"/>
          <p14:tracePt t="339439" x="7867650" y="1500188"/>
          <p14:tracePt t="339456" x="7894638" y="1527175"/>
          <p14:tracePt t="339472" x="7912100" y="1544638"/>
          <p14:tracePt t="339489" x="7939088" y="1554163"/>
          <p14:tracePt t="339506" x="7956550" y="1581150"/>
          <p14:tracePt t="339522" x="7966075" y="1589088"/>
          <p14:tracePt t="339539" x="7974013" y="1589088"/>
          <p14:tracePt t="339556" x="7983538" y="1598613"/>
          <p14:tracePt t="339572" x="8010525" y="1598613"/>
          <p14:tracePt t="339590" x="8037513" y="1598613"/>
          <p14:tracePt t="339606" x="8054975" y="1598613"/>
          <p14:tracePt t="339622" x="8072438" y="1598613"/>
          <p14:tracePt t="339639" x="8099425" y="1598613"/>
          <p14:tracePt t="339656" x="8126413" y="1598613"/>
          <p14:tracePt t="339672" x="8161338" y="1598613"/>
          <p14:tracePt t="339689" x="8188325" y="1598613"/>
          <p14:tracePt t="339706" x="8224838" y="1598613"/>
          <p14:tracePt t="339707" x="8232775" y="1598613"/>
          <p14:tracePt t="339722" x="8251825" y="1598613"/>
          <p14:tracePt t="339739" x="8278813" y="1598613"/>
          <p14:tracePt t="339758" x="8296275" y="1589088"/>
          <p14:tracePt t="339773" x="8313738" y="1562100"/>
          <p14:tracePt t="339789" x="8340725" y="1544638"/>
          <p14:tracePt t="339806" x="8358188" y="1527175"/>
          <p14:tracePt t="339823" x="8375650" y="1490663"/>
          <p14:tracePt t="339840" x="8412163" y="1465263"/>
          <p14:tracePt t="339856" x="8429625" y="1446213"/>
          <p14:tracePt t="339873" x="8439150" y="1419225"/>
          <p14:tracePt t="339889" x="8447088" y="1401763"/>
          <p14:tracePt t="339906" x="8447088" y="1384300"/>
          <p14:tracePt t="339923" x="8447088" y="1347788"/>
          <p14:tracePt t="339940" x="8447088" y="1330325"/>
          <p14:tracePt t="339956" x="8447088" y="1312863"/>
          <p14:tracePt t="339973" x="8412163" y="1250950"/>
          <p14:tracePt t="339989" x="8367713" y="1214438"/>
          <p14:tracePt t="340008" x="8323263" y="1196975"/>
          <p14:tracePt t="340023" x="8242300" y="1169988"/>
          <p14:tracePt t="340039" x="8161338" y="1152525"/>
          <p14:tracePt t="340056" x="8116888" y="1143000"/>
          <p14:tracePt t="340073" x="8089900" y="1143000"/>
          <p14:tracePt t="340090" x="8064500" y="1143000"/>
          <p14:tracePt t="340106" x="8045450" y="1143000"/>
          <p14:tracePt t="340123" x="8027988" y="1152525"/>
          <p14:tracePt t="340140" x="8018463" y="1152525"/>
          <p14:tracePt t="340156" x="8010525" y="1169988"/>
          <p14:tracePt t="340497" x="8010525" y="1187450"/>
          <p14:tracePt t="340513" x="8018463" y="1223963"/>
          <p14:tracePt t="340529" x="8027988" y="1250950"/>
          <p14:tracePt t="340545" x="8045450" y="1276350"/>
          <p14:tracePt t="340561" x="8045450" y="1285875"/>
          <p14:tracePt t="340663" x="8045450" y="1276350"/>
          <p14:tracePt t="340678" x="8045450" y="1250950"/>
          <p14:tracePt t="340696" x="8045450" y="1241425"/>
          <p14:tracePt t="341835" x="8045450" y="1250950"/>
          <p14:tracePt t="341851" x="8045450" y="1276350"/>
          <p14:tracePt t="341860" x="8045450" y="1285875"/>
          <p14:tracePt t="341873" x="8045450" y="1295400"/>
          <p14:tracePt t="341890" x="8045450" y="1303338"/>
          <p14:tracePt t="341906" x="8064500" y="1322388"/>
          <p14:tracePt t="341923" x="8081963" y="1347788"/>
          <p14:tracePt t="341939" x="8116888" y="1366838"/>
          <p14:tracePt t="341957" x="8135938" y="1384300"/>
          <p14:tracePt t="341973" x="8153400" y="1411288"/>
          <p14:tracePt t="341990" x="8188325" y="1428750"/>
          <p14:tracePt t="342007" x="8215313" y="1446213"/>
          <p14:tracePt t="342023" x="8242300" y="1455738"/>
          <p14:tracePt t="342056" x="8259763" y="1455738"/>
          <p14:tracePt t="342073" x="8278813" y="1455738"/>
          <p14:tracePt t="342090" x="8296275" y="1455738"/>
          <p14:tracePt t="342106" x="8323263" y="1446213"/>
          <p14:tracePt t="342123" x="8331200" y="1428750"/>
          <p14:tracePt t="342141" x="8350250" y="1411288"/>
          <p14:tracePt t="342156" x="8358188" y="1384300"/>
          <p14:tracePt t="342173" x="8367713" y="1374775"/>
          <p14:tracePt t="342219" x="8367713" y="1366838"/>
          <p14:tracePt t="342243" x="8367713" y="1357313"/>
          <p14:tracePt t="342251" x="8367713" y="1347788"/>
          <p14:tracePt t="342261" x="8385175" y="1339850"/>
          <p14:tracePt t="342304" x="8375650" y="1322388"/>
          <p14:tracePt t="342312" x="8367713" y="1322388"/>
          <p14:tracePt t="342328" x="8367713" y="1312863"/>
          <p14:tracePt t="342342" x="8358188" y="1303338"/>
          <p14:tracePt t="342399" x="8350250" y="1295400"/>
          <p14:tracePt t="342415" x="8340725" y="1295400"/>
          <p14:tracePt t="342430" x="8331200" y="1295400"/>
          <p14:tracePt t="342477" x="8323263" y="1295400"/>
          <p14:tracePt t="342666" x="8323263" y="1285875"/>
          <p14:tracePt t="342768" x="8304213" y="1276350"/>
          <p14:tracePt t="342869" x="8296275" y="1268413"/>
          <p14:tracePt t="342886" x="8286750" y="1268413"/>
          <p14:tracePt t="342900" x="8286750" y="1258888"/>
          <p14:tracePt t="342914" x="8278813" y="1258888"/>
          <p14:tracePt t="342931" x="8269288" y="1258888"/>
          <p14:tracePt t="342941" x="8259763" y="1241425"/>
          <p14:tracePt t="342957" x="8251825" y="1241425"/>
          <p14:tracePt t="342973" x="8232775" y="1231900"/>
          <p14:tracePt t="343000" x="8224838" y="1231900"/>
          <p14:tracePt t="343008" x="8224838" y="1223963"/>
          <p14:tracePt t="343024" x="8215313" y="1223963"/>
          <p14:tracePt t="343078" x="8207375" y="1214438"/>
          <p14:tracePt t="343102" x="8197850" y="1214438"/>
          <p14:tracePt t="343119" x="8188325" y="1204913"/>
          <p14:tracePt t="343135" x="8170863" y="1187450"/>
          <p14:tracePt t="343149" x="8153400" y="1187450"/>
          <p14:tracePt t="343159" x="8143875" y="1169988"/>
          <p14:tracePt t="343173" x="8116888" y="1152525"/>
          <p14:tracePt t="343190" x="8089900" y="1133475"/>
          <p14:tracePt t="343207" x="8072438" y="1133475"/>
          <p14:tracePt t="343223" x="8054975" y="1125538"/>
          <p14:tracePt t="343239" x="8027988" y="1125538"/>
          <p14:tracePt t="343256" x="8018463" y="1108075"/>
          <p14:tracePt t="343273" x="8001000" y="1108075"/>
          <p14:tracePt t="343290" x="7974013" y="1108075"/>
          <p14:tracePt t="343306" x="7947025" y="1108075"/>
          <p14:tracePt t="343323" x="7939088" y="1108075"/>
          <p14:tracePt t="343340" x="7921625" y="1108075"/>
          <p14:tracePt t="343357" x="7902575" y="1116013"/>
          <p14:tracePt t="343374" x="7875588" y="1133475"/>
          <p14:tracePt t="343391" x="7850188" y="1152525"/>
          <p14:tracePt t="343407" x="7813675" y="1179513"/>
          <p14:tracePt t="343423" x="7796213" y="1187450"/>
          <p14:tracePt t="343440" x="7778750" y="1196975"/>
          <p14:tracePt t="343457" x="7759700" y="1204913"/>
          <p14:tracePt t="343473" x="7732713" y="1223963"/>
          <p14:tracePt t="343490" x="7688263" y="1250950"/>
          <p14:tracePt t="343507" x="7670800" y="1268413"/>
          <p14:tracePt t="343523" x="7661275" y="1276350"/>
          <p14:tracePt t="343540" x="7643813" y="1285875"/>
          <p14:tracePt t="343557" x="7643813" y="1303338"/>
          <p14:tracePt t="343573" x="7635875" y="1303338"/>
          <p14:tracePt t="343589" x="7635875" y="1312863"/>
          <p14:tracePt t="343606" x="7626350" y="1330325"/>
          <p14:tracePt t="343623" x="7626350" y="1347788"/>
          <p14:tracePt t="343640" x="7653338" y="1384300"/>
          <p14:tracePt t="343656" x="7670800" y="1401763"/>
          <p14:tracePt t="343673" x="7707313" y="1438275"/>
          <p14:tracePt t="343690" x="7742238" y="1473200"/>
          <p14:tracePt t="343706" x="7778750" y="1509713"/>
          <p14:tracePt t="343724" x="7804150" y="1527175"/>
          <p14:tracePt t="343741" x="7831138" y="1544638"/>
          <p14:tracePt t="343759" x="7885113" y="1571625"/>
          <p14:tracePt t="343773" x="7894638" y="1581150"/>
          <p14:tracePt t="343790" x="7921625" y="1589088"/>
          <p14:tracePt t="343806" x="7947025" y="1598613"/>
          <p14:tracePt t="343823" x="7993063" y="1616075"/>
          <p14:tracePt t="343839" x="8010525" y="1625600"/>
          <p14:tracePt t="343856" x="8027988" y="1625600"/>
          <p14:tracePt t="343873" x="8037513" y="1633538"/>
          <p14:tracePt t="343890" x="8064500" y="1633538"/>
          <p14:tracePt t="343906" x="8089900" y="1633538"/>
          <p14:tracePt t="343923" x="8099425" y="1633538"/>
          <p14:tracePt t="343939" x="8126413" y="1633538"/>
          <p14:tracePt t="343956" x="8143875" y="1616075"/>
          <p14:tracePt t="343973" x="8161338" y="1589088"/>
          <p14:tracePt t="343991" x="8180388" y="1571625"/>
          <p14:tracePt t="344010" x="8207375" y="1554163"/>
          <p14:tracePt t="344025" x="8224838" y="1527175"/>
          <p14:tracePt t="344041" x="8242300" y="1509713"/>
          <p14:tracePt t="344057" x="8259763" y="1490663"/>
          <p14:tracePt t="344073" x="8286750" y="1473200"/>
          <p14:tracePt t="344090" x="8296275" y="1446213"/>
          <p14:tracePt t="344106" x="8313738" y="1438275"/>
          <p14:tracePt t="344123" x="8331200" y="1428750"/>
          <p14:tracePt t="344140" x="8358188" y="1411288"/>
          <p14:tracePt t="344157" x="8367713" y="1393825"/>
          <p14:tracePt t="344173" x="8375650" y="1374775"/>
          <p14:tracePt t="344222" x="8375650" y="1357313"/>
          <p14:tracePt t="344238" x="8375650" y="1322388"/>
          <p14:tracePt t="344251" x="8375650" y="1312863"/>
          <p14:tracePt t="344260" x="8367713" y="1285875"/>
          <p14:tracePt t="344273" x="8358188" y="1276350"/>
          <p14:tracePt t="344291" x="8323263" y="1250950"/>
          <p14:tracePt t="344307" x="8304213" y="1214438"/>
          <p14:tracePt t="344324" x="8296275" y="1196975"/>
          <p14:tracePt t="344340" x="8269288" y="1179513"/>
          <p14:tracePt t="344356" x="8259763" y="1152525"/>
          <p14:tracePt t="344373" x="8251825" y="1133475"/>
          <p14:tracePt t="344390" x="8232775" y="1125538"/>
          <p14:tracePt t="344406" x="8207375" y="1116013"/>
          <p14:tracePt t="344423" x="8188325" y="1081088"/>
          <p14:tracePt t="344439" x="8180388" y="1062038"/>
          <p14:tracePt t="344456" x="8170863" y="1062038"/>
          <p14:tracePt t="344473" x="8153400" y="1054100"/>
          <p14:tracePt t="344490" x="8126413" y="1054100"/>
          <p14:tracePt t="344506" x="8108950" y="1054100"/>
          <p14:tracePt t="344523" x="8099425" y="1054100"/>
          <p14:tracePt t="344564" x="8089900" y="1054100"/>
          <p14:tracePt t="344590" x="8081963" y="1054100"/>
          <p14:tracePt t="344605" x="8054975" y="1054100"/>
          <p14:tracePt t="344620" x="8037513" y="1054100"/>
          <p14:tracePt t="344636" x="8018463" y="1054100"/>
          <p14:tracePt t="344647" x="8010525" y="1054100"/>
          <p14:tracePt t="344657" x="8001000" y="1054100"/>
          <p14:tracePt t="344673" x="7974013" y="1071563"/>
          <p14:tracePt t="344690" x="7947025" y="1108075"/>
          <p14:tracePt t="344706" x="7929563" y="1116013"/>
          <p14:tracePt t="344784" x="7912100" y="1125538"/>
          <p14:tracePt t="344800" x="7902575" y="1143000"/>
          <p14:tracePt t="344814" x="7902575" y="1152525"/>
          <p14:tracePt t="344829" x="7894638" y="1152525"/>
          <p14:tracePt t="344840" x="7885113" y="1169988"/>
          <p14:tracePt t="344856" x="7885113" y="1187450"/>
          <p14:tracePt t="344890" x="7875588" y="1187450"/>
          <p14:tracePt t="344906" x="7875588" y="1196975"/>
          <p14:tracePt t="344923" x="7867650" y="1214438"/>
          <p14:tracePt t="344940" x="7858125" y="1241425"/>
          <p14:tracePt t="344956" x="7858125" y="1268413"/>
          <p14:tracePt t="344973" x="7858125" y="1276350"/>
          <p14:tracePt t="344990" x="7858125" y="1285875"/>
          <p14:tracePt t="345049" x="7858125" y="1303338"/>
          <p14:tracePt t="345057" x="7867650" y="1303338"/>
          <p14:tracePt t="345067" x="7875588" y="1312863"/>
          <p14:tracePt t="345090" x="7885113" y="1312863"/>
          <p14:tracePt t="345200" x="7894638" y="1330325"/>
          <p14:tracePt t="345216" x="7902575" y="1339850"/>
          <p14:tracePt t="345231" x="7939088" y="1366838"/>
          <p14:tracePt t="345244" x="7947025" y="1374775"/>
          <p14:tracePt t="345257" x="7974013" y="1393825"/>
          <p14:tracePt t="345273" x="7993063" y="1411288"/>
          <p14:tracePt t="345290" x="8010525" y="1438275"/>
          <p14:tracePt t="345307" x="8054975" y="1465263"/>
          <p14:tracePt t="345324" x="8099425" y="1482725"/>
          <p14:tracePt t="345340" x="8135938" y="1482725"/>
          <p14:tracePt t="345357" x="8153400" y="1490663"/>
          <p14:tracePt t="345373" x="8180388" y="1490663"/>
          <p14:tracePt t="345390" x="8197850" y="1490663"/>
          <p14:tracePt t="345407" x="8215313" y="1490663"/>
          <p14:tracePt t="345423" x="8224838" y="1490663"/>
          <p14:tracePt t="345441" x="8259763" y="1465263"/>
          <p14:tracePt t="345457" x="8278813" y="1446213"/>
          <p14:tracePt t="345473" x="8296275" y="1428750"/>
          <p14:tracePt t="345490" x="8313738" y="1411288"/>
          <p14:tracePt t="345507" x="8340725" y="1384300"/>
          <p14:tracePt t="345523" x="8358188" y="1366838"/>
          <p14:tracePt t="345540" x="8375650" y="1347788"/>
          <p14:tracePt t="345557" x="8385175" y="1330325"/>
          <p14:tracePt t="345652" x="8385175" y="1312863"/>
          <p14:tracePt t="345668" x="8385175" y="1303338"/>
          <p14:tracePt t="345831" x="8375650" y="1303338"/>
          <p14:tracePt t="345839" x="8367713" y="1303338"/>
          <p14:tracePt t="345846" x="8358188" y="1322388"/>
          <p14:tracePt t="345857" x="8350250" y="1322388"/>
          <p14:tracePt t="345873" x="8340725" y="1330325"/>
          <p14:tracePt t="345890" x="8323263" y="1330325"/>
          <p14:tracePt t="345907" x="8313738" y="1330325"/>
          <p14:tracePt t="345972" x="8304213" y="1330325"/>
          <p14:tracePt t="345980" x="8296275" y="1330325"/>
          <p14:tracePt t="345990" x="8286750" y="1339850"/>
          <p14:tracePt t="346007" x="8269288" y="1339850"/>
          <p14:tracePt t="346023" x="8251825" y="1347788"/>
          <p14:tracePt t="346168" x="8251825" y="1312863"/>
          <p14:tracePt t="346184" x="8269288" y="1231900"/>
          <p14:tracePt t="346201" x="8286750" y="1196975"/>
          <p14:tracePt t="346215" x="8296275" y="1196975"/>
          <p14:tracePt t="346262" x="8296275" y="1214438"/>
          <p14:tracePt t="346277" x="8296275" y="1241425"/>
          <p14:tracePt t="346294" x="8296275" y="1258888"/>
          <p14:tracePt t="346325" x="8296275" y="1276350"/>
          <p14:tracePt t="346380" x="8286750" y="1276350"/>
          <p14:tracePt t="346395" x="8259763" y="1285875"/>
          <p14:tracePt t="346528" x="8259763" y="1295400"/>
          <p14:tracePt t="346552" x="8259763" y="1303338"/>
          <p14:tracePt t="346613" x="8242300" y="1339850"/>
          <p14:tracePt t="346621" x="8224838" y="1347788"/>
          <p14:tracePt t="346629" x="8224838" y="1357313"/>
          <p14:tracePt t="346882" x="8224838" y="1366838"/>
          <p14:tracePt t="346897" x="8207375" y="1393825"/>
          <p14:tracePt t="347042" x="8207375" y="1374775"/>
          <p14:tracePt t="347050" x="8207375" y="1366838"/>
          <p14:tracePt t="347059" x="8207375" y="1357313"/>
          <p14:tracePt t="347073" x="8207375" y="1347788"/>
          <p14:tracePt t="347247" x="8207375" y="1339850"/>
          <p14:tracePt t="347398" x="8215313" y="1339850"/>
          <p14:tracePt t="350003" x="8207375" y="1339850"/>
          <p14:tracePt t="350020" x="8099425" y="1366838"/>
          <p14:tracePt t="350035" x="7983538" y="1473200"/>
          <p14:tracePt t="350048" x="7939088" y="1633538"/>
          <p14:tracePt t="350058" x="7939088" y="1704975"/>
          <p14:tracePt t="350074" x="7921625" y="1812925"/>
          <p14:tracePt t="350090" x="7921625" y="1938338"/>
          <p14:tracePt t="350107" x="7966075" y="2125663"/>
          <p14:tracePt t="350124" x="8018463" y="2322513"/>
          <p14:tracePt t="350140" x="8045450" y="2482850"/>
          <p14:tracePt t="350158" x="8045450" y="2679700"/>
          <p14:tracePt t="350175" x="8018463" y="2751138"/>
          <p14:tracePt t="350191" x="7993063" y="2795588"/>
          <p14:tracePt t="350208" x="7983538" y="2830513"/>
          <p14:tracePt t="350225" x="7983538" y="2840038"/>
          <p14:tracePt t="350293" x="7974013" y="2849563"/>
          <p14:tracePt t="350308" x="7956550" y="2857500"/>
          <p14:tracePt t="350338" x="7956550" y="2867025"/>
          <p14:tracePt t="350423" x="7947025" y="2849563"/>
          <p14:tracePt t="350431" x="7947025" y="2822575"/>
          <p14:tracePt t="350441" x="7947025" y="2813050"/>
          <p14:tracePt t="350457" x="7947025" y="2795588"/>
          <p14:tracePt t="350620" x="7966075" y="2786063"/>
          <p14:tracePt t="350637" x="7993063" y="2759075"/>
          <p14:tracePt t="350652" x="8054975" y="2751138"/>
          <p14:tracePt t="350667" x="8135938" y="2751138"/>
          <p14:tracePt t="350683" x="8207375" y="2751138"/>
          <p14:tracePt t="350699" x="8242300" y="2751138"/>
          <p14:tracePt t="350716" x="8259763" y="2751138"/>
          <p14:tracePt t="350731" x="8286750" y="2795588"/>
          <p14:tracePt t="350741" x="8313738" y="2830513"/>
          <p14:tracePt t="350757" x="8385175" y="2938463"/>
          <p14:tracePt t="350774" x="8402638" y="3009900"/>
          <p14:tracePt t="350791" x="8421688" y="3089275"/>
          <p14:tracePt t="350807" x="8429625" y="3206750"/>
          <p14:tracePt t="350824" x="8429625" y="3278188"/>
          <p14:tracePt t="350841" x="8429625" y="3340100"/>
          <p14:tracePt t="350857" x="8412163" y="3375025"/>
          <p14:tracePt t="350874" x="8385175" y="3394075"/>
          <p14:tracePt t="350891" x="8367713" y="3421063"/>
          <p14:tracePt t="350908" x="8331200" y="3473450"/>
          <p14:tracePt t="350924" x="8304213" y="3509963"/>
          <p14:tracePt t="350941" x="8278813" y="3527425"/>
          <p14:tracePt t="350958" x="8259763" y="3536950"/>
          <p14:tracePt t="350974" x="8251825" y="3536950"/>
          <p14:tracePt t="351009" x="8242300" y="3536950"/>
          <p14:tracePt t="351017" x="8232775" y="3536950"/>
          <p14:tracePt t="351026" x="8215313" y="3536950"/>
          <p14:tracePt t="351041" x="8207375" y="3544888"/>
          <p14:tracePt t="351058" x="8180388" y="3544888"/>
          <p14:tracePt t="351074" x="8161338" y="3554413"/>
          <p14:tracePt t="351090" x="8135938" y="3581400"/>
          <p14:tracePt t="351107" x="8116888" y="3589338"/>
          <p14:tracePt t="351558" x="8126413" y="3589338"/>
          <p14:tracePt t="351582" x="8135938" y="3589338"/>
          <p14:tracePt t="351594" x="8153400" y="3589338"/>
          <p14:tracePt t="351607" x="8170863" y="3589338"/>
          <p14:tracePt t="351624" x="8188325" y="3598863"/>
          <p14:tracePt t="351641" x="8207375" y="3616325"/>
          <p14:tracePt t="351657" x="8224838" y="3625850"/>
          <p14:tracePt t="351674" x="8242300" y="3652838"/>
          <p14:tracePt t="351690" x="8286750" y="3679825"/>
          <p14:tracePt t="351707" x="8296275" y="3714750"/>
          <p14:tracePt t="351724" x="8304213" y="3733800"/>
          <p14:tracePt t="351740" x="8313738" y="3751263"/>
          <p14:tracePt t="351757" x="8340725" y="3786188"/>
          <p14:tracePt t="351774" x="8358188" y="3830638"/>
          <p14:tracePt t="351790" x="8385175" y="3884613"/>
          <p14:tracePt t="351807" x="8385175" y="3948113"/>
          <p14:tracePt t="351824" x="8375650" y="4027488"/>
          <p14:tracePt t="351841" x="8367713" y="4108450"/>
          <p14:tracePt t="351857" x="8367713" y="4179888"/>
          <p14:tracePt t="351874" x="8350250" y="4259263"/>
          <p14:tracePt t="351890" x="8323263" y="4340225"/>
          <p14:tracePt t="351907" x="8304213" y="4402138"/>
          <p14:tracePt t="351924" x="8278813" y="4448175"/>
          <p14:tracePt t="351940" x="8251825" y="4483100"/>
          <p14:tracePt t="351957" x="8232775" y="4519613"/>
          <p14:tracePt t="351975" x="8215313" y="4527550"/>
          <p14:tracePt t="351992" x="8188325" y="4537075"/>
          <p14:tracePt t="352009" x="8170863" y="4545013"/>
          <p14:tracePt t="352025" x="8153400" y="4564063"/>
          <p14:tracePt t="352044" x="8126413" y="4564063"/>
          <p14:tracePt t="352059" x="8108950" y="4564063"/>
          <p14:tracePt t="352091" x="8099425" y="4564063"/>
          <p14:tracePt t="352107" x="8089900" y="4564063"/>
          <p14:tracePt t="352125" x="8081963" y="4564063"/>
          <p14:tracePt t="352247" x="8089900" y="4554538"/>
          <p14:tracePt t="352260" x="8099425" y="4545013"/>
          <p14:tracePt t="352275" x="8126413" y="4537075"/>
          <p14:tracePt t="352292" x="8143875" y="4510088"/>
          <p14:tracePt t="352309" x="8170863" y="4510088"/>
          <p14:tracePt t="352325" x="8197850" y="4500563"/>
          <p14:tracePt t="352341" x="8215313" y="4500563"/>
          <p14:tracePt t="352357" x="8224838" y="4500563"/>
          <p14:tracePt t="352374" x="8232775" y="4500563"/>
          <p14:tracePt t="352391" x="8242300" y="4500563"/>
          <p14:tracePt t="352407" x="8269288" y="4500563"/>
          <p14:tracePt t="352424" x="8278813" y="4500563"/>
          <p14:tracePt t="352440" x="8296275" y="4527550"/>
          <p14:tracePt t="352458" x="8331200" y="4598988"/>
          <p14:tracePt t="352474" x="8358188" y="4643438"/>
          <p14:tracePt t="352491" x="8385175" y="4724400"/>
          <p14:tracePt t="352507" x="8394700" y="4813300"/>
          <p14:tracePt t="352524" x="8394700" y="4921250"/>
          <p14:tracePt t="352541" x="8375650" y="5037138"/>
          <p14:tracePt t="352559" x="8331200" y="5197475"/>
          <p14:tracePt t="352575" x="8304213" y="5313363"/>
          <p14:tracePt t="352591" x="8278813" y="5402263"/>
          <p14:tracePt t="352607" x="8251825" y="5483225"/>
          <p14:tracePt t="352624" x="8224838" y="5546725"/>
          <p14:tracePt t="352641" x="8215313" y="5591175"/>
          <p14:tracePt t="352657" x="8207375" y="5626100"/>
          <p14:tracePt t="352674" x="8207375" y="5643563"/>
          <p14:tracePt t="352692" x="8188325" y="5680075"/>
          <p14:tracePt t="352709" x="8161338" y="5697538"/>
          <p14:tracePt t="352725" x="8153400" y="5715000"/>
          <p14:tracePt t="352741" x="8143875" y="5741988"/>
          <p14:tracePt t="352759" x="8126413" y="5761038"/>
          <p14:tracePt t="352775" x="8116888" y="5761038"/>
          <p14:tracePt t="352795" x="8108950" y="5761038"/>
          <p14:tracePt t="352816" x="8089900" y="5761038"/>
          <p14:tracePt t="352829" x="8081963" y="5761038"/>
          <p14:tracePt t="352848" x="8072438" y="5761038"/>
          <p14:tracePt t="352861" x="8064500" y="5761038"/>
          <p14:tracePt t="352875" x="8045450" y="5751513"/>
          <p14:tracePt t="352896" x="8037513" y="5751513"/>
          <p14:tracePt t="352926" x="8037513" y="5734050"/>
          <p14:tracePt t="352958" x="8018463" y="5734050"/>
          <p14:tracePt t="352966" x="8018463" y="5724525"/>
          <p14:tracePt t="353474" x="8018463" y="5715000"/>
          <p14:tracePt t="353482" x="8010525" y="5697538"/>
          <p14:tracePt t="353491" x="8010525" y="5680075"/>
          <p14:tracePt t="353507" x="7993063" y="5635625"/>
          <p14:tracePt t="353524" x="7974013" y="5608638"/>
          <p14:tracePt t="353541" x="7966075" y="5572125"/>
          <p14:tracePt t="353557" x="7966075" y="5554663"/>
          <p14:tracePt t="353574" x="7956550" y="5527675"/>
          <p14:tracePt t="355462" x="7956550" y="5519738"/>
          <p14:tracePt t="355477" x="8018463" y="5456238"/>
          <p14:tracePt t="355494" x="8358188" y="5054600"/>
          <p14:tracePt t="355511" x="8751888" y="4545013"/>
          <p14:tracePt t="355526" x="9136063" y="4064000"/>
          <p14:tracePt t="355541" x="9136063" y="3687763"/>
          <p14:tracePt t="355558" x="9126538" y="3571875"/>
          <p14:tracePt t="355574" x="9117013" y="3509963"/>
          <p14:tracePt t="355591" x="9109075" y="3465513"/>
          <p14:tracePt t="355608" x="9099550" y="3402013"/>
          <p14:tracePt t="355624" x="9072563" y="3357563"/>
          <p14:tracePt t="355641" x="9028113" y="3206750"/>
          <p14:tracePt t="355658" x="8912225" y="3063875"/>
          <p14:tracePt t="355674" x="8786813" y="2928938"/>
          <p14:tracePt t="355691" x="8636000" y="2813050"/>
          <p14:tracePt t="355708" x="8510588" y="2724150"/>
          <p14:tracePt t="355724" x="8429625" y="2670175"/>
          <p14:tracePt t="355741" x="8367713" y="2625725"/>
          <p14:tracePt t="355759" x="8323263" y="2608263"/>
          <p14:tracePt t="355775" x="8304213" y="2608263"/>
          <p14:tracePt t="355791" x="8269288" y="2608263"/>
          <p14:tracePt t="355807" x="8224838" y="2608263"/>
          <p14:tracePt t="355825" x="8153400" y="2608263"/>
          <p14:tracePt t="355841" x="8054975" y="2652713"/>
          <p14:tracePt t="355858" x="7956550" y="2778125"/>
          <p14:tracePt t="355874" x="7804150" y="2946400"/>
          <p14:tracePt t="355891" x="7608888" y="3160713"/>
          <p14:tracePt t="355908" x="7500938" y="3375025"/>
          <p14:tracePt t="355924" x="7466013" y="3554413"/>
          <p14:tracePt t="355941" x="7456488" y="3616325"/>
          <p14:tracePt t="355959" x="7456488" y="3625850"/>
          <p14:tracePt t="356012" x="7456488" y="3589338"/>
          <p14:tracePt t="356027" x="7456488" y="3509963"/>
          <p14:tracePt t="356042" x="7483475" y="3402013"/>
          <p14:tracePt t="356058" x="7510463" y="3295650"/>
          <p14:tracePt t="356075" x="7527925" y="3187700"/>
          <p14:tracePt t="356092" x="7537450" y="3089275"/>
          <p14:tracePt t="356108" x="7537450" y="3027363"/>
          <p14:tracePt t="356125" x="7537450" y="3009900"/>
          <p14:tracePt t="356141" x="7537450" y="3000375"/>
          <p14:tracePt t="356158" x="7537450" y="2992438"/>
          <p14:tracePt t="356196" x="7537450" y="3009900"/>
          <p14:tracePt t="356205" x="7537450" y="3054350"/>
          <p14:tracePt t="356213" x="7537450" y="3108325"/>
          <p14:tracePt t="356224" x="7537450" y="3160713"/>
          <p14:tracePt t="356241" x="7537450" y="3268663"/>
          <p14:tracePt t="356258" x="7537450" y="3429000"/>
          <p14:tracePt t="356275" x="7537450" y="3616325"/>
          <p14:tracePt t="356291" x="7537450" y="3687763"/>
          <p14:tracePt t="356308" x="7537450" y="3724275"/>
          <p14:tracePt t="356369" x="7554913" y="3697288"/>
          <p14:tracePt t="356380" x="7564438" y="3608388"/>
          <p14:tracePt t="356397" x="7599363" y="3402013"/>
          <p14:tracePt t="356408" x="7616825" y="3330575"/>
          <p14:tracePt t="356424" x="7626350" y="3143250"/>
          <p14:tracePt t="356441" x="7626350" y="3063875"/>
          <p14:tracePt t="356458" x="7626350" y="3036888"/>
          <p14:tracePt t="356475" x="7616825" y="3009900"/>
          <p14:tracePt t="356516" x="7608888" y="3017838"/>
          <p14:tracePt t="356533" x="7599363" y="3044825"/>
          <p14:tracePt t="356541" x="7599363" y="3098800"/>
          <p14:tracePt t="356558" x="7581900" y="3214688"/>
          <p14:tracePt t="356574" x="7572375" y="3303588"/>
          <p14:tracePt t="356591" x="7554913" y="3411538"/>
          <p14:tracePt t="356608" x="7527925" y="3509963"/>
          <p14:tracePt t="356625" x="7518400" y="3554413"/>
          <p14:tracePt t="356641" x="7510463" y="3554413"/>
          <p14:tracePt t="356658" x="7510463" y="3563938"/>
          <p14:tracePt t="356730" x="7493000" y="3482975"/>
          <p14:tracePt t="356743" x="7473950" y="3384550"/>
          <p14:tracePt t="356761" x="7429500" y="3081338"/>
          <p14:tracePt t="356776" x="7394575" y="2901950"/>
          <p14:tracePt t="356792" x="7375525" y="2732088"/>
          <p14:tracePt t="356808" x="7367588" y="2625725"/>
          <p14:tracePt t="356825" x="7350125" y="2527300"/>
          <p14:tracePt t="356841" x="7350125" y="2465388"/>
          <p14:tracePt t="356858" x="7350125" y="2438400"/>
          <p14:tracePt t="356874" x="7350125" y="2420938"/>
          <p14:tracePt t="356891" x="7350125" y="2393950"/>
          <p14:tracePt t="356908" x="7358063" y="2393950"/>
          <p14:tracePt t="356980" x="7358063" y="2420938"/>
          <p14:tracePt t="356992" x="7375525" y="2455863"/>
          <p14:tracePt t="357009" x="7402513" y="2536825"/>
          <p14:tracePt t="357025" x="7429500" y="2670175"/>
          <p14:tracePt t="357041" x="7456488" y="2732088"/>
          <p14:tracePt t="357058" x="7466013" y="2768600"/>
          <p14:tracePt t="357075" x="7466013" y="2778125"/>
          <p14:tracePt t="357091" x="7473950" y="2778125"/>
          <p14:tracePt t="357513" x="7483475" y="2751138"/>
          <p14:tracePt t="357528" x="7493000" y="2724150"/>
          <p14:tracePt t="357543" x="7493000" y="2697163"/>
          <p14:tracePt t="357558" x="7510463" y="2679700"/>
          <p14:tracePt t="357575" x="7518400" y="2660650"/>
          <p14:tracePt t="357591" x="7518400" y="2652713"/>
          <p14:tracePt t="357625" x="7527925" y="2625725"/>
          <p14:tracePt t="357641" x="7527925" y="2608263"/>
          <p14:tracePt t="357659" x="7518400" y="2589213"/>
          <p14:tracePt t="363339" x="7518400" y="2581275"/>
          <p14:tracePt t="363356" x="7599363" y="2473325"/>
          <p14:tracePt t="363371" x="8001000" y="2063750"/>
          <p14:tracePt t="363387" x="8045450" y="2009775"/>
          <p14:tracePt t="363398" x="8064500" y="2000250"/>
          <p14:tracePt t="363410" x="8064500" y="1992313"/>
          <p14:tracePt t="363425" x="8064500" y="1973263"/>
          <p14:tracePt t="363442" x="8064500" y="1955800"/>
          <p14:tracePt t="363459" x="8081963" y="1928813"/>
          <p14:tracePt t="363475" x="8081963" y="1911350"/>
          <p14:tracePt t="363691" x="8081963" y="1920875"/>
          <p14:tracePt t="363708" x="8081963" y="1928813"/>
          <p14:tracePt t="363723" x="8089900" y="1946275"/>
          <p14:tracePt t="363752" x="8089900" y="1955800"/>
          <p14:tracePt t="363808" x="8089900" y="1965325"/>
          <p14:tracePt t="363819" x="8089900" y="1992313"/>
          <p14:tracePt t="363838" x="8089900" y="2017713"/>
          <p14:tracePt t="363849" x="8089900" y="2098675"/>
          <p14:tracePt t="363859" x="8089900" y="2135188"/>
          <p14:tracePt t="363876" x="8089900" y="2197100"/>
          <p14:tracePt t="363892" x="8072438" y="2259013"/>
          <p14:tracePt t="363909" x="8064500" y="2357438"/>
          <p14:tracePt t="363927" x="8064500" y="2438400"/>
          <p14:tracePt t="363942" x="8064500" y="2509838"/>
          <p14:tracePt t="363959" x="8064500" y="2571750"/>
          <p14:tracePt t="363976" x="8064500" y="2652713"/>
          <p14:tracePt t="363992" x="8089900" y="2741613"/>
          <p14:tracePt t="364010" x="8116888" y="2822575"/>
          <p14:tracePt t="364025" x="8143875" y="2884488"/>
          <p14:tracePt t="364042" x="8180388" y="2992438"/>
          <p14:tracePt t="364059" x="8197850" y="3054350"/>
          <p14:tracePt t="364075" x="8207375" y="3098800"/>
          <p14:tracePt t="364092" x="8215313" y="3116263"/>
          <p14:tracePt t="364108" x="8215313" y="3143250"/>
          <p14:tracePt t="364125" x="8215313" y="3160713"/>
          <p14:tracePt t="364142" x="8215313" y="3187700"/>
          <p14:tracePt t="364161" x="8215313" y="3232150"/>
          <p14:tracePt t="364177" x="8215313" y="3268663"/>
          <p14:tracePt t="364193" x="8215313" y="3295650"/>
          <p14:tracePt t="364209" x="8215313" y="3340100"/>
          <p14:tracePt t="364226" x="8215313" y="3375025"/>
          <p14:tracePt t="364242" x="8232775" y="3411538"/>
          <p14:tracePt t="364259" x="8232775" y="3438525"/>
          <p14:tracePt t="364276" x="8242300" y="3465513"/>
          <p14:tracePt t="364293" x="8251825" y="3492500"/>
          <p14:tracePt t="364309" x="8259763" y="3500438"/>
          <p14:tracePt t="364326" x="8259763" y="3509963"/>
          <p14:tracePt t="364342" x="8269288" y="3536950"/>
          <p14:tracePt t="364359" x="8269288" y="3554413"/>
          <p14:tracePt t="364376" x="8278813" y="3571875"/>
          <p14:tracePt t="364392" x="8278813" y="3589338"/>
          <p14:tracePt t="364410" x="8278813" y="3625850"/>
          <p14:tracePt t="364427" x="8286750" y="3662363"/>
          <p14:tracePt t="364443" x="8286750" y="3687763"/>
          <p14:tracePt t="364459" x="8286750" y="3724275"/>
          <p14:tracePt t="364476" x="8304213" y="3751263"/>
          <p14:tracePt t="364492" x="8313738" y="3778250"/>
          <p14:tracePt t="364509" x="8313738" y="3795713"/>
          <p14:tracePt t="364525" x="8313738" y="3813175"/>
          <p14:tracePt t="364542" x="8323263" y="3822700"/>
          <p14:tracePt t="370953" x="8278813" y="3911600"/>
          <p14:tracePt t="370969" x="7724775" y="4564063"/>
          <p14:tracePt t="370984" x="6965950" y="5510213"/>
          <p14:tracePt t="370999" x="6135688" y="6429375"/>
          <p14:tracePt t="371016" x="5527675" y="6850063"/>
          <p14:tracePt t="371031" x="5421313" y="6850063"/>
          <p14:tracePt t="371046" x="5518150" y="6653213"/>
          <p14:tracePt t="371060" x="5697538" y="6332538"/>
          <p14:tracePt t="371077" x="5803900" y="6118225"/>
          <p14:tracePt t="371093" x="5884863" y="5911850"/>
          <p14:tracePt t="371110" x="5902325" y="5599113"/>
          <p14:tracePt t="371127" x="5911850" y="5214938"/>
          <p14:tracePt t="371143" x="5875338" y="4805363"/>
          <p14:tracePt t="371160" x="5840413" y="4448175"/>
          <p14:tracePt t="371177" x="5803900" y="4170363"/>
          <p14:tracePt t="371194" x="5803900" y="4135438"/>
          <p14:tracePt t="371210" x="5803900" y="4116388"/>
          <p14:tracePt t="371226" x="5803900" y="4108450"/>
          <p14:tracePt t="371243" x="5822950" y="4090988"/>
          <p14:tracePt t="371260" x="5857875" y="4054475"/>
          <p14:tracePt t="371276" x="5929313" y="4010025"/>
          <p14:tracePt t="371293" x="5956300" y="3992563"/>
          <p14:tracePt t="371309" x="5983288" y="3973513"/>
          <p14:tracePt t="371326" x="5992813" y="3938588"/>
          <p14:tracePt t="371343" x="6010275" y="3921125"/>
          <p14:tracePt t="371359" x="6072188" y="3840163"/>
          <p14:tracePt t="371376" x="6232525" y="3706813"/>
          <p14:tracePt t="371393" x="6492875" y="3544888"/>
          <p14:tracePt t="371410" x="6823075" y="3349625"/>
          <p14:tracePt t="371426" x="7170738" y="3197225"/>
          <p14:tracePt t="371444" x="7537450" y="2992438"/>
          <p14:tracePt t="371460" x="7635875" y="2938463"/>
          <p14:tracePt t="371478" x="7653338" y="2901950"/>
          <p14:tracePt t="371493" x="7670800" y="2884488"/>
          <p14:tracePt t="371511" x="7670800" y="2874963"/>
          <p14:tracePt t="371527" x="7688263" y="2874963"/>
          <p14:tracePt t="371543" x="7697788" y="2840038"/>
          <p14:tracePt t="371560" x="7715250" y="2803525"/>
          <p14:tracePt t="371577" x="7742238" y="2741613"/>
          <p14:tracePt t="371593" x="7769225" y="2616200"/>
          <p14:tracePt t="371610" x="7769225" y="2536825"/>
          <p14:tracePt t="371626" x="7769225" y="2473325"/>
          <p14:tracePt t="371643" x="7769225" y="2428875"/>
          <p14:tracePt t="371660" x="7769225" y="2349500"/>
          <p14:tracePt t="371678" x="7796213" y="2232025"/>
          <p14:tracePt t="371694" x="7831138" y="2187575"/>
          <p14:tracePt t="371710" x="7867650" y="2116138"/>
          <p14:tracePt t="371726" x="7921625" y="2036763"/>
          <p14:tracePt t="371743" x="7966075" y="1973263"/>
          <p14:tracePt t="371760" x="7974013" y="1938338"/>
          <p14:tracePt t="371776" x="7983538" y="1911350"/>
          <p14:tracePt t="371793" x="7983538" y="1874838"/>
          <p14:tracePt t="371810" x="7974013" y="1857375"/>
          <p14:tracePt t="371826" x="7956550" y="1822450"/>
          <p14:tracePt t="371843" x="7912100" y="1776413"/>
          <p14:tracePt t="371860" x="7894638" y="1758950"/>
          <p14:tracePt t="371876" x="7875588" y="1741488"/>
          <p14:tracePt t="371893" x="7867650" y="1724025"/>
          <p14:tracePt t="371910" x="7875588" y="1660525"/>
          <p14:tracePt t="371926" x="7966075" y="1554163"/>
          <p14:tracePt t="371943" x="8081963" y="1446213"/>
          <p14:tracePt t="371960" x="8108950" y="1428750"/>
          <p14:tracePt t="371976" x="8116888" y="1419225"/>
          <p14:tracePt t="372125" x="8089900" y="1419225"/>
          <p14:tracePt t="372141" x="8072438" y="1419225"/>
          <p14:tracePt t="372157" x="8054975" y="1419225"/>
          <p14:tracePt t="372168" x="8037513" y="1401763"/>
          <p14:tracePt t="372243" x="8045450" y="1393825"/>
          <p14:tracePt t="372260" x="8116888" y="1384300"/>
          <p14:tracePt t="372278" x="8207375" y="1366838"/>
          <p14:tracePt t="372294" x="8304213" y="1357313"/>
          <p14:tracePt t="372311" x="8331200" y="1357313"/>
          <p14:tracePt t="372381" x="8296275" y="1357313"/>
          <p14:tracePt t="372389" x="8259763" y="1357313"/>
          <p14:tracePt t="372398" x="8224838" y="1357313"/>
          <p14:tracePt t="372410" x="8180388" y="1357313"/>
          <p14:tracePt t="372426" x="8108950" y="1357313"/>
          <p14:tracePt t="372443" x="8045450" y="1357313"/>
          <p14:tracePt t="372460" x="8001000" y="1357313"/>
          <p14:tracePt t="372476" x="7993063" y="1357313"/>
          <p14:tracePt t="372572" x="7993063" y="1347788"/>
          <p14:tracePt t="372587" x="8027988" y="1347788"/>
          <p14:tracePt t="372603" x="8108950" y="1357313"/>
          <p14:tracePt t="372614" x="8143875" y="1366838"/>
          <p14:tracePt t="372627" x="8161338" y="1384300"/>
          <p14:tracePt t="372643" x="8180388" y="1384300"/>
          <p14:tracePt t="372713" x="8135938" y="1384300"/>
          <p14:tracePt t="372727" x="8064500" y="1384300"/>
          <p14:tracePt t="372744" x="7983538" y="1384300"/>
          <p14:tracePt t="372761" x="7966075" y="1384300"/>
          <p14:tracePt t="372806" x="7966075" y="1374775"/>
          <p14:tracePt t="372845" x="7974013" y="1374775"/>
          <p14:tracePt t="372859" x="8037513" y="1374775"/>
          <p14:tracePt t="372878" x="8259763" y="1374775"/>
          <p14:tracePt t="372894" x="8385175" y="1374775"/>
          <p14:tracePt t="372911" x="8439150" y="1366838"/>
          <p14:tracePt t="372928" x="8447088" y="1366838"/>
          <p14:tracePt t="372983" x="8412163" y="1366838"/>
          <p14:tracePt t="372991" x="8367713" y="1347788"/>
          <p14:tracePt t="372999" x="8331200" y="1339850"/>
          <p14:tracePt t="373010" x="8286750" y="1322388"/>
          <p14:tracePt t="373026" x="8180388" y="1295400"/>
          <p14:tracePt t="373043" x="8108950" y="1285875"/>
          <p14:tracePt t="373061" x="8072438" y="1285875"/>
          <p14:tracePt t="373165" x="8108950" y="1285875"/>
          <p14:tracePt t="373178" x="8161338" y="1285875"/>
          <p14:tracePt t="373194" x="8269288" y="1285875"/>
          <p14:tracePt t="373213" x="8340725" y="1285875"/>
          <p14:tracePt t="373267" x="8304213" y="1285875"/>
          <p14:tracePt t="373282" x="8197850" y="1285875"/>
          <p14:tracePt t="373299" x="8081963" y="1312863"/>
          <p14:tracePt t="373310" x="8010525" y="1330325"/>
          <p14:tracePt t="373327" x="7912100" y="1357313"/>
          <p14:tracePt t="373343" x="7875588" y="1357313"/>
          <p14:tracePt t="373399" x="7885113" y="1357313"/>
          <p14:tracePt t="373407" x="7929563" y="1357313"/>
          <p14:tracePt t="373414" x="7966075" y="1357313"/>
          <p14:tracePt t="373427" x="8018463" y="1357313"/>
          <p14:tracePt t="373443" x="8126413" y="1357313"/>
          <p14:tracePt t="373460" x="8215313" y="1357313"/>
          <p14:tracePt t="373476" x="8251825" y="1357313"/>
          <p14:tracePt t="373510" x="8207375" y="1366838"/>
          <p14:tracePt t="373527" x="8116888" y="1384300"/>
          <p14:tracePt t="373543" x="8001000" y="1393825"/>
          <p14:tracePt t="373560" x="7929563" y="1393825"/>
          <p14:tracePt t="373577" x="7894638" y="1401763"/>
          <p14:tracePt t="373593" x="7875588" y="1411288"/>
          <p14:tracePt t="373673" x="7912100" y="1411288"/>
          <p14:tracePt t="373681" x="7966075" y="1411288"/>
          <p14:tracePt t="373694" x="8018463" y="1393825"/>
          <p14:tracePt t="373711" x="8099425" y="1393825"/>
          <p14:tracePt t="373727" x="8108950" y="1393825"/>
          <p14:tracePt t="373775" x="8081963" y="1393825"/>
          <p14:tracePt t="373786" x="8045450" y="1401763"/>
          <p14:tracePt t="373796" x="8001000" y="1401763"/>
          <p14:tracePt t="373810" x="7929563" y="1401763"/>
          <p14:tracePt t="373827" x="7875588" y="1428750"/>
          <p14:tracePt t="373843" x="7858125" y="1428750"/>
          <p14:tracePt t="373860" x="7858125" y="1438275"/>
          <p14:tracePt t="373901" x="7858125" y="1428750"/>
          <p14:tracePt t="373917" x="7929563" y="1411288"/>
          <p14:tracePt t="373933" x="7993063" y="1411288"/>
          <p14:tracePt t="373947" x="8001000" y="1411288"/>
          <p14:tracePt t="374003" x="7993063" y="1411288"/>
          <p14:tracePt t="374013" x="7983538" y="1411288"/>
          <p14:tracePt t="374027" x="7974013" y="1411288"/>
          <p14:tracePt t="374044" x="7966075" y="1411288"/>
          <p14:tracePt t="374060" x="7947025" y="1411288"/>
          <p14:tracePt t="374077" x="7939088" y="1411288"/>
          <p14:tracePt t="374094" x="7929563" y="1428750"/>
          <p14:tracePt t="374110" x="7921625" y="1465263"/>
          <p14:tracePt t="374126" x="7912100" y="1517650"/>
          <p14:tracePt t="374143" x="7894638" y="1571625"/>
          <p14:tracePt t="374160" x="7885113" y="1616075"/>
          <p14:tracePt t="374177" x="7875588" y="1643063"/>
          <p14:tracePt t="374193" x="7875588" y="1670050"/>
          <p14:tracePt t="374210" x="7875588" y="1687513"/>
          <p14:tracePt t="374212" x="7875588" y="1697038"/>
          <p14:tracePt t="374227" x="7875588" y="1704975"/>
          <p14:tracePt t="374243" x="7875588" y="1741488"/>
          <p14:tracePt t="374260" x="7885113" y="1768475"/>
          <p14:tracePt t="374277" x="7885113" y="1812925"/>
          <p14:tracePt t="374293" x="7902575" y="1849438"/>
          <p14:tracePt t="374310" x="7912100" y="1911350"/>
          <p14:tracePt t="374327" x="7921625" y="1955800"/>
          <p14:tracePt t="374344" x="7939088" y="1992313"/>
          <p14:tracePt t="374360" x="7947025" y="2017713"/>
          <p14:tracePt t="374377" x="7956550" y="2054225"/>
          <p14:tracePt t="374393" x="7974013" y="2081213"/>
          <p14:tracePt t="374410" x="7993063" y="2116138"/>
          <p14:tracePt t="374427" x="8010525" y="2143125"/>
          <p14:tracePt t="374443" x="8018463" y="2152650"/>
          <p14:tracePt t="374731" x="8027988" y="2160588"/>
          <p14:tracePt t="374745" x="8037513" y="2170113"/>
          <p14:tracePt t="374763" x="8045450" y="2170113"/>
          <p14:tracePt t="374863" x="8037513" y="2170113"/>
          <p14:tracePt t="374872" x="8027988" y="2160588"/>
          <p14:tracePt t="374881" x="8018463" y="2143125"/>
          <p14:tracePt t="374895" x="7993063" y="2125663"/>
          <p14:tracePt t="374910" x="7974013" y="2108200"/>
          <p14:tracePt t="374927" x="7929563" y="2081213"/>
          <p14:tracePt t="374944" x="7912100" y="2071688"/>
          <p14:tracePt t="374960" x="7885113" y="2063750"/>
          <p14:tracePt t="374977" x="7867650" y="2063750"/>
          <p14:tracePt t="374994" x="7840663" y="2063750"/>
          <p14:tracePt t="375011" x="7813675" y="2054225"/>
          <p14:tracePt t="375026" x="7796213" y="2054225"/>
          <p14:tracePt t="375043" x="7778750" y="2044700"/>
          <p14:tracePt t="375060" x="7751763" y="2044700"/>
          <p14:tracePt t="375077" x="7732713" y="2044700"/>
          <p14:tracePt t="375093" x="7715250" y="2044700"/>
          <p14:tracePt t="375110" x="7707313" y="2044700"/>
          <p14:tracePt t="375127" x="7697788" y="2054225"/>
          <p14:tracePt t="375143" x="7688263" y="2054225"/>
          <p14:tracePt t="375160" x="7670800" y="2063750"/>
          <p14:tracePt t="375177" x="7661275" y="2063750"/>
          <p14:tracePt t="375193" x="7643813" y="2071688"/>
          <p14:tracePt t="375228" x="7635875" y="2081213"/>
          <p14:tracePt t="375255" x="7626350" y="2098675"/>
          <p14:tracePt t="375270" x="7616825" y="2108200"/>
          <p14:tracePt t="375283" x="7616825" y="2116138"/>
          <p14:tracePt t="375296" x="7599363" y="2125663"/>
          <p14:tracePt t="375311" x="7599363" y="2143125"/>
          <p14:tracePt t="375327" x="7599363" y="2152650"/>
          <p14:tracePt t="375343" x="7589838" y="2179638"/>
          <p14:tracePt t="375360" x="7589838" y="2187575"/>
          <p14:tracePt t="375377" x="7581900" y="2197100"/>
          <p14:tracePt t="375394" x="7581900" y="2224088"/>
          <p14:tracePt t="375410" x="7572375" y="2251075"/>
          <p14:tracePt t="375427" x="7572375" y="2259013"/>
          <p14:tracePt t="375443" x="7564438" y="2278063"/>
          <p14:tracePt t="375460" x="7564438" y="2295525"/>
          <p14:tracePt t="375477" x="7554913" y="2322513"/>
          <p14:tracePt t="375494" x="7554913" y="2330450"/>
          <p14:tracePt t="375510" x="7545388" y="2349500"/>
          <p14:tracePt t="375527" x="7527925" y="2374900"/>
          <p14:tracePt t="375543" x="7518400" y="2401888"/>
          <p14:tracePt t="375560" x="7518400" y="2420938"/>
          <p14:tracePt t="375577" x="7510463" y="2428875"/>
          <p14:tracePt t="375593" x="7510463" y="2438400"/>
          <p14:tracePt t="375610" x="7510463" y="2446338"/>
          <p14:tracePt t="375627" x="7510463" y="2473325"/>
          <p14:tracePt t="375644" x="7510463" y="2500313"/>
          <p14:tracePt t="375660" x="7510463" y="2517775"/>
          <p14:tracePt t="375676" x="7510463" y="2527300"/>
          <p14:tracePt t="375693" x="7510463" y="2544763"/>
          <p14:tracePt t="375710" x="7510463" y="2563813"/>
          <p14:tracePt t="375727" x="7510463" y="2571750"/>
          <p14:tracePt t="375743" x="7510463" y="2581275"/>
          <p14:tracePt t="375760" x="7510463" y="2598738"/>
          <p14:tracePt t="375777" x="7510463" y="2635250"/>
          <p14:tracePt t="375794" x="7510463" y="2643188"/>
          <p14:tracePt t="375811" x="7510463" y="2660650"/>
          <p14:tracePt t="375827" x="7510463" y="2670175"/>
          <p14:tracePt t="375843" x="7510463" y="2697163"/>
          <p14:tracePt t="375860" x="7518400" y="2714625"/>
          <p14:tracePt t="375878" x="7518400" y="2741613"/>
          <p14:tracePt t="375896" x="7518400" y="2768600"/>
          <p14:tracePt t="375911" x="7518400" y="2786063"/>
          <p14:tracePt t="375927" x="7518400" y="2795588"/>
          <p14:tracePt t="375944" x="7518400" y="2813050"/>
          <p14:tracePt t="375961" x="7518400" y="2822575"/>
          <p14:tracePt t="375977" x="7518400" y="2849563"/>
          <p14:tracePt t="375994" x="7537450" y="2857500"/>
          <p14:tracePt t="376011" x="7537450" y="2874963"/>
          <p14:tracePt t="376028" x="7537450" y="2911475"/>
          <p14:tracePt t="376044" x="7545388" y="2911475"/>
          <p14:tracePt t="376060" x="7545388" y="2921000"/>
          <p14:tracePt t="376077" x="7545388" y="2928938"/>
          <p14:tracePt t="376094" x="7554913" y="2938463"/>
          <p14:tracePt t="376110" x="7564438" y="2946400"/>
          <p14:tracePt t="376126" x="7572375" y="2955925"/>
          <p14:tracePt t="376144" x="7589838" y="2982913"/>
          <p14:tracePt t="376160" x="7616825" y="2992438"/>
          <p14:tracePt t="376177" x="7635875" y="3000375"/>
          <p14:tracePt t="376193" x="7653338" y="3009900"/>
          <p14:tracePt t="376210" x="7680325" y="3017838"/>
          <p14:tracePt t="376227" x="7707313" y="3017838"/>
          <p14:tracePt t="376243" x="7742238" y="3027363"/>
          <p14:tracePt t="376260" x="7759700" y="3027363"/>
          <p14:tracePt t="376279" x="7778750" y="3036888"/>
          <p14:tracePt t="376294" x="7796213" y="3054350"/>
          <p14:tracePt t="376311" x="7823200" y="3054350"/>
          <p14:tracePt t="376328" x="7840663" y="3063875"/>
          <p14:tracePt t="376344" x="7858125" y="3063875"/>
          <p14:tracePt t="376360" x="7885113" y="3063875"/>
          <p14:tracePt t="376377" x="7902575" y="3063875"/>
          <p14:tracePt t="376395" x="7929563" y="3063875"/>
          <p14:tracePt t="376411" x="7956550" y="3071813"/>
          <p14:tracePt t="376427" x="7974013" y="3071813"/>
          <p14:tracePt t="376443" x="7993063" y="3081338"/>
          <p14:tracePt t="376460" x="8010525" y="3081338"/>
          <p14:tracePt t="376477" x="8037513" y="3081338"/>
          <p14:tracePt t="376494" x="8054975" y="3081338"/>
          <p14:tracePt t="376512" x="8064500" y="3071813"/>
          <p14:tracePt t="376529" x="8099425" y="3027363"/>
          <p14:tracePt t="376546" x="8135938" y="2973388"/>
          <p14:tracePt t="376562" x="8170863" y="2938463"/>
          <p14:tracePt t="376578" x="8188325" y="2901950"/>
          <p14:tracePt t="376595" x="8215313" y="2894013"/>
          <p14:tracePt t="376612" x="8232775" y="2874963"/>
          <p14:tracePt t="376628" x="8251825" y="2857500"/>
          <p14:tracePt t="376645" x="8278813" y="2803525"/>
          <p14:tracePt t="376661" x="8304213" y="2724150"/>
          <p14:tracePt t="376678" x="8313738" y="2670175"/>
          <p14:tracePt t="376694" x="8313738" y="2625725"/>
          <p14:tracePt t="376711" x="8313738" y="2608263"/>
          <p14:tracePt t="376727" x="8313738" y="2589213"/>
          <p14:tracePt t="376744" x="8313738" y="2554288"/>
          <p14:tracePt t="376761" x="8296275" y="2517775"/>
          <p14:tracePt t="376777" x="8286750" y="2500313"/>
          <p14:tracePt t="376794" x="8259763" y="2446338"/>
          <p14:tracePt t="376810" x="8232775" y="2428875"/>
          <p14:tracePt t="376827" x="8215313" y="2374900"/>
          <p14:tracePt t="376843" x="8188325" y="2349500"/>
          <p14:tracePt t="376860" x="8170863" y="2330450"/>
          <p14:tracePt t="376877" x="8153400" y="2295525"/>
          <p14:tracePt t="376894" x="8116888" y="2278063"/>
          <p14:tracePt t="376910" x="8089900" y="2241550"/>
          <p14:tracePt t="376927" x="8064500" y="2224088"/>
          <p14:tracePt t="376944" x="8045450" y="2214563"/>
          <p14:tracePt t="376960" x="8037513" y="2206625"/>
          <p14:tracePt t="376977" x="8018463" y="2179638"/>
          <p14:tracePt t="376994" x="7993063" y="2170113"/>
          <p14:tracePt t="377010" x="7974013" y="2152650"/>
          <p14:tracePt t="377027" x="7956550" y="2143125"/>
          <p14:tracePt t="377045" x="7921625" y="2135188"/>
          <p14:tracePt t="377062" x="7902575" y="2108200"/>
          <p14:tracePt t="377078" x="7885113" y="2098675"/>
          <p14:tracePt t="377094" x="7850188" y="2098675"/>
          <p14:tracePt t="377110" x="7804150" y="2098675"/>
          <p14:tracePt t="377127" x="7778750" y="2098675"/>
          <p14:tracePt t="377144" x="7751763" y="2125663"/>
          <p14:tracePt t="377161" x="7732713" y="2135188"/>
          <p14:tracePt t="377177" x="7715250" y="2152650"/>
          <p14:tracePt t="377194" x="7707313" y="2160588"/>
          <p14:tracePt t="377210" x="7680325" y="2170113"/>
          <p14:tracePt t="377227" x="7670800" y="2197100"/>
          <p14:tracePt t="377244" x="7661275" y="2214563"/>
          <p14:tracePt t="377261" x="7653338" y="2232025"/>
          <p14:tracePt t="377277" x="7653338" y="2259013"/>
          <p14:tracePt t="377294" x="7643813" y="2286000"/>
          <p14:tracePt t="377310" x="7643813" y="2303463"/>
          <p14:tracePt t="377327" x="7643813" y="2339975"/>
          <p14:tracePt t="377343" x="7643813" y="2366963"/>
          <p14:tracePt t="377360" x="7643813" y="2393950"/>
          <p14:tracePt t="377377" x="7643813" y="2411413"/>
          <p14:tracePt t="377394" x="7635875" y="2428875"/>
          <p14:tracePt t="377410" x="7635875" y="2455863"/>
          <p14:tracePt t="377427" x="7635875" y="2473325"/>
          <p14:tracePt t="377443" x="7635875" y="2500313"/>
          <p14:tracePt t="377460" x="7635875" y="2536825"/>
          <p14:tracePt t="377477" x="7635875" y="2563813"/>
          <p14:tracePt t="377493" x="7635875" y="2589213"/>
          <p14:tracePt t="377510" x="7643813" y="2608263"/>
          <p14:tracePt t="377527" x="7653338" y="2625725"/>
          <p14:tracePt t="377545" x="7680325" y="2660650"/>
          <p14:tracePt t="377561" x="7697788" y="2679700"/>
          <p14:tracePt t="377577" x="7707313" y="2697163"/>
          <p14:tracePt t="377594" x="7715250" y="2724150"/>
          <p14:tracePt t="377611" x="7724775" y="2732088"/>
          <p14:tracePt t="377627" x="7751763" y="2741613"/>
          <p14:tracePt t="377644" x="7759700" y="2751138"/>
          <p14:tracePt t="377661" x="7778750" y="2759075"/>
          <p14:tracePt t="377679" x="7796213" y="2768600"/>
          <p14:tracePt t="377694" x="7823200" y="2786063"/>
          <p14:tracePt t="377711" x="7831138" y="2813050"/>
          <p14:tracePt t="377727" x="7850188" y="2822575"/>
          <p14:tracePt t="377744" x="7867650" y="2840038"/>
          <p14:tracePt t="377761" x="7885113" y="2849563"/>
          <p14:tracePt t="377777" x="7912100" y="2857500"/>
          <p14:tracePt t="377794" x="7929563" y="2874963"/>
          <p14:tracePt t="377811" x="7947025" y="2884488"/>
          <p14:tracePt t="377827" x="7974013" y="2884488"/>
          <p14:tracePt t="377844" x="7983538" y="2894013"/>
          <p14:tracePt t="377860" x="8001000" y="2894013"/>
          <p14:tracePt t="377877" x="8018463" y="2894013"/>
          <p14:tracePt t="377894" x="8045450" y="2894013"/>
          <p14:tracePt t="377911" x="8064500" y="2894013"/>
          <p14:tracePt t="377927" x="8081963" y="2884488"/>
          <p14:tracePt t="377944" x="8126413" y="2849563"/>
          <p14:tracePt t="377960" x="8135938" y="2840038"/>
          <p14:tracePt t="377977" x="8143875" y="2822575"/>
          <p14:tracePt t="377993" x="8161338" y="2795588"/>
          <p14:tracePt t="378010" x="8188325" y="2778125"/>
          <p14:tracePt t="378027" x="8197850" y="2759075"/>
          <p14:tracePt t="378044" x="8207375" y="2724150"/>
          <p14:tracePt t="378060" x="8207375" y="2679700"/>
          <p14:tracePt t="378077" x="8207375" y="2660650"/>
          <p14:tracePt t="378094" x="8207375" y="2643188"/>
          <p14:tracePt t="378111" x="8207375" y="2625725"/>
          <p14:tracePt t="378128" x="8207375" y="2598738"/>
          <p14:tracePt t="378145" x="8207375" y="2571750"/>
          <p14:tracePt t="378161" x="8188325" y="2517775"/>
          <p14:tracePt t="378177" x="8170863" y="2500313"/>
          <p14:tracePt t="378195" x="8153400" y="2473325"/>
          <p14:tracePt t="378211" x="8153400" y="2465388"/>
          <p14:tracePt t="378227" x="8143875" y="2438400"/>
          <p14:tracePt t="378244" x="8135938" y="2420938"/>
          <p14:tracePt t="378260" x="8108950" y="2401888"/>
          <p14:tracePt t="378277" x="8099425" y="2374900"/>
          <p14:tracePt t="378294" x="8072438" y="2349500"/>
          <p14:tracePt t="378311" x="8045450" y="2330450"/>
          <p14:tracePt t="378327" x="8027988" y="2303463"/>
          <p14:tracePt t="378344" x="8010525" y="2295525"/>
          <p14:tracePt t="378360" x="7993063" y="2278063"/>
          <p14:tracePt t="378394" x="7966075" y="2268538"/>
          <p14:tracePt t="378411" x="7947025" y="2268538"/>
          <p14:tracePt t="378428" x="7894638" y="2268538"/>
          <p14:tracePt t="378446" x="7875588" y="2278063"/>
          <p14:tracePt t="378461" x="7840663" y="2286000"/>
          <p14:tracePt t="378477" x="7823200" y="2312988"/>
          <p14:tracePt t="378494" x="7804150" y="2330450"/>
          <p14:tracePt t="378511" x="7778750" y="2349500"/>
          <p14:tracePt t="378527" x="7759700" y="2374900"/>
          <p14:tracePt t="378544" x="7742238" y="2384425"/>
          <p14:tracePt t="378561" x="7707313" y="2411413"/>
          <p14:tracePt t="378577" x="7688263" y="2428875"/>
          <p14:tracePt t="378594" x="7680325" y="2455863"/>
          <p14:tracePt t="378610" x="7670800" y="2473325"/>
          <p14:tracePt t="378627" x="7661275" y="2492375"/>
          <p14:tracePt t="378644" x="7661275" y="2509838"/>
          <p14:tracePt t="378660" x="7653338" y="2536825"/>
          <p14:tracePt t="378677" x="7653338" y="2554288"/>
          <p14:tracePt t="378694" x="7653338" y="2571750"/>
          <p14:tracePt t="378711" x="7653338" y="2608263"/>
          <p14:tracePt t="378727" x="7653338" y="2625725"/>
          <p14:tracePt t="378744" x="7653338" y="2643188"/>
          <p14:tracePt t="378761" x="7661275" y="2679700"/>
          <p14:tracePt t="378777" x="7670800" y="2714625"/>
          <p14:tracePt t="378794" x="7688263" y="2732088"/>
          <p14:tracePt t="378811" x="7707313" y="2759075"/>
          <p14:tracePt t="378828" x="7732713" y="2795588"/>
          <p14:tracePt t="378844" x="7751763" y="2813050"/>
          <p14:tracePt t="378861" x="7759700" y="2830513"/>
          <p14:tracePt t="378877" x="7786688" y="2840038"/>
          <p14:tracePt t="378894" x="7796213" y="2867025"/>
          <p14:tracePt t="378911" x="7804150" y="2874963"/>
          <p14:tracePt t="378927" x="7813675" y="2894013"/>
          <p14:tracePt t="378944" x="7831138" y="2901950"/>
          <p14:tracePt t="378961" x="7850188" y="2911475"/>
          <p14:tracePt t="378977" x="7858125" y="2928938"/>
          <p14:tracePt t="378994" x="7875588" y="2938463"/>
          <p14:tracePt t="379011" x="7885113" y="2938463"/>
          <p14:tracePt t="379027" x="7902575" y="2946400"/>
          <p14:tracePt t="379044" x="7929563" y="2946400"/>
          <p14:tracePt t="379060" x="7947025" y="2946400"/>
          <p14:tracePt t="379077" x="7974013" y="2946400"/>
          <p14:tracePt t="379094" x="8001000" y="2921000"/>
          <p14:tracePt t="379111" x="8027988" y="2901950"/>
          <p14:tracePt t="379128" x="8064500" y="2884488"/>
          <p14:tracePt t="379144" x="8081963" y="2857500"/>
          <p14:tracePt t="379161" x="8099425" y="2849563"/>
          <p14:tracePt t="379179" x="8116888" y="2830513"/>
          <p14:tracePt t="379196" x="8135938" y="2813050"/>
          <p14:tracePt t="379212" x="8153400" y="2786063"/>
          <p14:tracePt t="379228" x="8170863" y="2768600"/>
          <p14:tracePt t="379244" x="8197850" y="2751138"/>
          <p14:tracePt t="379261" x="8215313" y="2714625"/>
          <p14:tracePt t="379278" x="8232775" y="2687638"/>
          <p14:tracePt t="379294" x="8232775" y="2660650"/>
          <p14:tracePt t="379311" x="8251825" y="2635250"/>
          <p14:tracePt t="379328" x="8251825" y="2598738"/>
          <p14:tracePt t="379344" x="8251825" y="2571750"/>
          <p14:tracePt t="379361" x="8242300" y="2554288"/>
          <p14:tracePt t="379377" x="8232775" y="2527300"/>
          <p14:tracePt t="379394" x="8224838" y="2509838"/>
          <p14:tracePt t="379411" x="8215313" y="2492375"/>
          <p14:tracePt t="379427" x="8197850" y="2455863"/>
          <p14:tracePt t="379445" x="8161338" y="2428875"/>
          <p14:tracePt t="379461" x="8143875" y="2401888"/>
          <p14:tracePt t="379477" x="8126413" y="2384425"/>
          <p14:tracePt t="379494" x="8099425" y="2366963"/>
          <p14:tracePt t="379511" x="8081963" y="2349500"/>
          <p14:tracePt t="379527" x="8064500" y="2322513"/>
          <p14:tracePt t="379544" x="8045450" y="2303463"/>
          <p14:tracePt t="379561" x="8010525" y="2286000"/>
          <p14:tracePt t="379577" x="7956550" y="2259013"/>
          <p14:tracePt t="379595" x="7921625" y="2224088"/>
          <p14:tracePt t="379611" x="7885113" y="2214563"/>
          <p14:tracePt t="379627" x="7867650" y="2206625"/>
          <p14:tracePt t="379644" x="7823200" y="2206625"/>
          <p14:tracePt t="379661" x="7778750" y="2206625"/>
          <p14:tracePt t="379677" x="7751763" y="2206625"/>
          <p14:tracePt t="379695" x="7724775" y="2214563"/>
          <p14:tracePt t="379712" x="7697788" y="2224088"/>
          <p14:tracePt t="379727" x="7670800" y="2251075"/>
          <p14:tracePt t="379744" x="7661275" y="2259013"/>
          <p14:tracePt t="379761" x="7643813" y="2278063"/>
          <p14:tracePt t="379777" x="7626350" y="2295525"/>
          <p14:tracePt t="379794" x="7599363" y="2322513"/>
          <p14:tracePt t="379811" x="7581900" y="2339975"/>
          <p14:tracePt t="379828" x="7572375" y="2357438"/>
          <p14:tracePt t="379845" x="7537450" y="2393950"/>
          <p14:tracePt t="379861" x="7527925" y="2411413"/>
          <p14:tracePt t="379877" x="7527925" y="2428875"/>
          <p14:tracePt t="379894" x="7527925" y="2438400"/>
          <p14:tracePt t="379912" x="7518400" y="2465388"/>
          <p14:tracePt t="379928" x="7518400" y="2482850"/>
          <p14:tracePt t="379946" x="7510463" y="2509838"/>
          <p14:tracePt t="379961" x="7510463" y="2554288"/>
          <p14:tracePt t="379978" x="7510463" y="2581275"/>
          <p14:tracePt t="379994" x="7510463" y="2598738"/>
          <p14:tracePt t="380012" x="7510463" y="2616200"/>
          <p14:tracePt t="380028" x="7518400" y="2635250"/>
          <p14:tracePt t="380044" x="7527925" y="2652713"/>
          <p14:tracePt t="380061" x="7545388" y="2670175"/>
          <p14:tracePt t="380078" x="7554913" y="2679700"/>
          <p14:tracePt t="380095" x="7564438" y="2706688"/>
          <p14:tracePt t="380111" x="7581900" y="2732088"/>
          <p14:tracePt t="380128" x="7599363" y="2751138"/>
          <p14:tracePt t="380144" x="7616825" y="2768600"/>
          <p14:tracePt t="380161" x="7626350" y="2786063"/>
          <p14:tracePt t="380178" x="7643813" y="2813050"/>
          <p14:tracePt t="380194" x="7661275" y="2830513"/>
          <p14:tracePt t="380211" x="7697788" y="2849563"/>
          <p14:tracePt t="380228" x="7715250" y="2857500"/>
          <p14:tracePt t="380244" x="7732713" y="2874963"/>
          <p14:tracePt t="380261" x="7742238" y="2894013"/>
          <p14:tracePt t="380278" x="7769225" y="2901950"/>
          <p14:tracePt t="380294" x="7778750" y="2901950"/>
          <p14:tracePt t="380311" x="7786688" y="2911475"/>
          <p14:tracePt t="380328" x="7796213" y="2911475"/>
          <p14:tracePt t="380346" x="7823200" y="2911475"/>
          <p14:tracePt t="380361" x="7858125" y="2911475"/>
          <p14:tracePt t="380378" x="7875588" y="2911475"/>
          <p14:tracePt t="380394" x="7902575" y="2911475"/>
          <p14:tracePt t="380411" x="7921625" y="2901950"/>
          <p14:tracePt t="380428" x="7939088" y="2894013"/>
          <p14:tracePt t="380444" x="7956550" y="2884488"/>
          <p14:tracePt t="380461" x="7983538" y="2857500"/>
          <p14:tracePt t="380478" x="8010525" y="2830513"/>
          <p14:tracePt t="380494" x="8045450" y="2803525"/>
          <p14:tracePt t="380512" x="8064500" y="2786063"/>
          <p14:tracePt t="380528" x="8081963" y="2768600"/>
          <p14:tracePt t="380544" x="8108950" y="2751138"/>
          <p14:tracePt t="380561" x="8126413" y="2724150"/>
          <p14:tracePt t="380578" x="8135938" y="2706688"/>
          <p14:tracePt t="380594" x="8143875" y="2687638"/>
          <p14:tracePt t="380611" x="8153400" y="2652713"/>
          <p14:tracePt t="380628" x="8161338" y="2635250"/>
          <p14:tracePt t="380645" x="8161338" y="2608263"/>
          <p14:tracePt t="380661" x="8161338" y="2581275"/>
          <p14:tracePt t="380678" x="8161338" y="2563813"/>
          <p14:tracePt t="380694" x="8161338" y="2544763"/>
          <p14:tracePt t="380712" x="8161338" y="2536825"/>
          <p14:tracePt t="380714" x="8153400" y="2517775"/>
          <p14:tracePt t="380728" x="8153400" y="2500313"/>
          <p14:tracePt t="380744" x="8135938" y="2482850"/>
          <p14:tracePt t="380761" x="8126413" y="2465388"/>
          <p14:tracePt t="380778" x="8116888" y="2438400"/>
          <p14:tracePt t="380794" x="8089900" y="2420938"/>
          <p14:tracePt t="380811" x="8072438" y="2401888"/>
          <p14:tracePt t="380828" x="8054975" y="2384425"/>
          <p14:tracePt t="380845" x="8018463" y="2349500"/>
          <p14:tracePt t="380861" x="8001000" y="2330450"/>
          <p14:tracePt t="380878" x="7983538" y="2312988"/>
          <p14:tracePt t="380894" x="7956550" y="2286000"/>
          <p14:tracePt t="380911" x="7939088" y="2268538"/>
          <p14:tracePt t="380928" x="7921625" y="2259013"/>
          <p14:tracePt t="380944" x="7902575" y="2251075"/>
          <p14:tracePt t="380961" x="7875588" y="2251075"/>
          <p14:tracePt t="380978" x="7858125" y="2251075"/>
          <p14:tracePt t="380994" x="7831138" y="2251075"/>
          <p14:tracePt t="381012" x="7804150" y="2259013"/>
          <p14:tracePt t="381028" x="7759700" y="2268538"/>
          <p14:tracePt t="381044" x="7732713" y="2286000"/>
          <p14:tracePt t="381061" x="7697788" y="2295525"/>
          <p14:tracePt t="381078" x="7680325" y="2312988"/>
          <p14:tracePt t="381095" x="7643813" y="2330450"/>
          <p14:tracePt t="381111" x="7626350" y="2339975"/>
          <p14:tracePt t="381128" x="7616825" y="2357438"/>
          <p14:tracePt t="381144" x="7608888" y="2366963"/>
          <p14:tracePt t="381161" x="7599363" y="2374900"/>
          <p14:tracePt t="381177" x="7572375" y="2393950"/>
          <p14:tracePt t="381194" x="7554913" y="2411413"/>
          <p14:tracePt t="381211" x="7545388" y="2438400"/>
          <p14:tracePt t="381213" x="7537450" y="2446338"/>
          <p14:tracePt t="381227" x="7527925" y="2455863"/>
          <p14:tracePt t="381244" x="7500938" y="2473325"/>
          <p14:tracePt t="381261" x="7483475" y="2509838"/>
          <p14:tracePt t="381278" x="7473950" y="2527300"/>
          <p14:tracePt t="381294" x="7473950" y="2544763"/>
          <p14:tracePt t="381311" x="7466013" y="2571750"/>
          <p14:tracePt t="381328" x="7456488" y="2589213"/>
          <p14:tracePt t="381344" x="7456488" y="2608263"/>
          <p14:tracePt t="381361" x="7456488" y="2635250"/>
          <p14:tracePt t="381377" x="7456488" y="2660650"/>
          <p14:tracePt t="381394" x="7456488" y="2670175"/>
          <p14:tracePt t="381412" x="7456488" y="2687638"/>
          <p14:tracePt t="381428" x="7456488" y="2706688"/>
          <p14:tracePt t="381445" x="7456488" y="2732088"/>
          <p14:tracePt t="381462" x="7456488" y="2751138"/>
          <p14:tracePt t="381478" x="7456488" y="2768600"/>
          <p14:tracePt t="381494" x="7456488" y="2778125"/>
          <p14:tracePt t="381511" x="7456488" y="2795588"/>
          <p14:tracePt t="381528" x="7456488" y="2813050"/>
          <p14:tracePt t="381544" x="7466013" y="2830513"/>
          <p14:tracePt t="381561" x="7466013" y="2849563"/>
          <p14:tracePt t="381578" x="7473950" y="2874963"/>
          <p14:tracePt t="381595" x="7473950" y="2901950"/>
          <p14:tracePt t="381612" x="7483475" y="2921000"/>
          <p14:tracePt t="381628" x="7493000" y="2946400"/>
          <p14:tracePt t="381645" x="7500938" y="2965450"/>
          <p14:tracePt t="381661" x="7518400" y="2982913"/>
          <p14:tracePt t="381678" x="7527925" y="3000375"/>
          <p14:tracePt t="381694" x="7545388" y="3027363"/>
          <p14:tracePt t="381711" x="7564438" y="3044825"/>
          <p14:tracePt t="381728" x="7589838" y="3063875"/>
          <p14:tracePt t="381744" x="7608888" y="3089275"/>
          <p14:tracePt t="381762" x="7635875" y="3108325"/>
          <p14:tracePt t="381777" x="7661275" y="3116263"/>
          <p14:tracePt t="381794" x="7680325" y="3125788"/>
          <p14:tracePt t="381811" x="7707313" y="3135313"/>
          <p14:tracePt t="381828" x="7732713" y="3143250"/>
          <p14:tracePt t="381844" x="7751763" y="3143250"/>
          <p14:tracePt t="381861" x="7778750" y="3160713"/>
          <p14:tracePt t="381878" x="7804150" y="3160713"/>
          <p14:tracePt t="381894" x="7823200" y="3160713"/>
          <p14:tracePt t="381911" x="7840663" y="3160713"/>
          <p14:tracePt t="381927" x="7875588" y="3160713"/>
          <p14:tracePt t="381944" x="7894638" y="3152775"/>
          <p14:tracePt t="381961" x="7912100" y="3143250"/>
          <p14:tracePt t="381977" x="7939088" y="3125788"/>
          <p14:tracePt t="381994" x="7956550" y="3108325"/>
          <p14:tracePt t="382012" x="7983538" y="3071813"/>
          <p14:tracePt t="382028" x="8001000" y="3063875"/>
          <p14:tracePt t="382045" x="8027988" y="3044825"/>
          <p14:tracePt t="382061" x="8045450" y="3027363"/>
          <p14:tracePt t="382078" x="8054975" y="3000375"/>
          <p14:tracePt t="382095" x="8072438" y="2982913"/>
          <p14:tracePt t="382111" x="8089900" y="2938463"/>
          <p14:tracePt t="382128" x="8108950" y="2911475"/>
          <p14:tracePt t="382145" x="8108950" y="2884488"/>
          <p14:tracePt t="382161" x="8116888" y="2867025"/>
          <p14:tracePt t="382178" x="8116888" y="2849563"/>
          <p14:tracePt t="382213" x="8116888" y="2840038"/>
          <p14:tracePt t="382228" x="8116888" y="2822575"/>
          <p14:tracePt t="382244" x="8116888" y="2803525"/>
          <p14:tracePt t="382262" x="8116888" y="2786063"/>
          <p14:tracePt t="382278" x="8116888" y="2768600"/>
          <p14:tracePt t="382294" x="8116888" y="2741613"/>
          <p14:tracePt t="382311" x="8116888" y="2714625"/>
          <p14:tracePt t="382328" x="8116888" y="2697163"/>
          <p14:tracePt t="382344" x="8116888" y="2670175"/>
          <p14:tracePt t="382361" x="8116888" y="2652713"/>
          <p14:tracePt t="382401" x="8108950" y="2652713"/>
          <p14:tracePt t="382417" x="8081963" y="2652713"/>
          <p14:tracePt t="382427" x="8072438" y="2652713"/>
          <p14:tracePt t="382444" x="8054975" y="2652713"/>
          <p14:tracePt t="382461" x="8045450" y="2660650"/>
          <p14:tracePt t="382477" x="8037513" y="2670175"/>
          <p14:tracePt t="382496" x="8037513" y="2687638"/>
          <p14:tracePt t="382599" x="8037513" y="2697163"/>
          <p14:tracePt t="382615" x="8037513" y="2714625"/>
          <p14:tracePt t="382630" x="8037513" y="2751138"/>
          <p14:tracePt t="382645" x="8045450" y="2759075"/>
          <p14:tracePt t="382661" x="8045450" y="2768600"/>
          <p14:tracePt t="382692" x="8045450" y="2741613"/>
          <p14:tracePt t="382709" x="8045450" y="2714625"/>
          <p14:tracePt t="382725" x="8045450" y="2687638"/>
          <p14:tracePt t="382740" x="8037513" y="2670175"/>
          <p14:tracePt t="382752" x="8037513" y="2660650"/>
          <p14:tracePt t="382763" x="8027988" y="2660650"/>
          <p14:tracePt t="382811" x="8018463" y="2652713"/>
          <p14:tracePt t="382826" x="8001000" y="2643188"/>
          <p14:tracePt t="382845" x="8001000" y="2635250"/>
          <p14:tracePt t="382861" x="7993063" y="2625725"/>
          <p14:tracePt t="382877" x="7974013" y="2598738"/>
          <p14:tracePt t="382894" x="7966075" y="2589213"/>
          <p14:tracePt t="382911" x="7956550" y="2571750"/>
          <p14:tracePt t="382927" x="7947025" y="2563813"/>
          <p14:tracePt t="382962" x="7947025" y="2554288"/>
          <p14:tracePt t="383123" x="7947025" y="2536825"/>
          <p14:tracePt t="383138" x="7947025" y="2527300"/>
          <p14:tracePt t="383866" x="7956550" y="2517775"/>
          <p14:tracePt t="383875" x="7956550" y="2509838"/>
          <p14:tracePt t="383885" x="7966075" y="2509838"/>
          <p14:tracePt t="383904" x="7966075" y="2500313"/>
          <p14:tracePt t="383953" x="7974013" y="2500313"/>
          <p14:tracePt t="384099" x="7974013" y="2517775"/>
          <p14:tracePt t="384107" x="7974013" y="2536825"/>
          <p14:tracePt t="384115" x="7974013" y="2554288"/>
          <p14:tracePt t="384127" x="7974013" y="2581275"/>
          <p14:tracePt t="384144" x="7974013" y="2608263"/>
          <p14:tracePt t="384162" x="7974013" y="2643188"/>
          <p14:tracePt t="384178" x="7974013" y="2660650"/>
          <p14:tracePt t="384195" x="7983538" y="2679700"/>
          <p14:tracePt t="384212" x="7983538" y="2714625"/>
          <p14:tracePt t="384228" x="7983538" y="2741613"/>
          <p14:tracePt t="384245" x="7983538" y="2768600"/>
          <p14:tracePt t="384262" x="7983538" y="2786063"/>
          <p14:tracePt t="384278" x="7983538" y="2795588"/>
          <p14:tracePt t="384382" x="8001000" y="2778125"/>
          <p14:tracePt t="384399" x="8010525" y="2768600"/>
          <p14:tracePt t="384412" x="8018463" y="2759075"/>
          <p14:tracePt t="384429" x="8018463" y="2751138"/>
          <p14:tracePt t="384445" x="8027988" y="2741613"/>
          <p14:tracePt t="384462" x="8027988" y="2724150"/>
          <p14:tracePt t="384478" x="8037513" y="2697163"/>
          <p14:tracePt t="384495" x="8037513" y="2679700"/>
          <p14:tracePt t="384511" x="8037513" y="2660650"/>
          <p14:tracePt t="384528" x="8037513" y="2643188"/>
          <p14:tracePt t="384545" x="8010525" y="2625725"/>
          <p14:tracePt t="384562" x="7993063" y="2625725"/>
          <p14:tracePt t="384578" x="7974013" y="2625725"/>
          <p14:tracePt t="384594" x="7956550" y="2625725"/>
          <p14:tracePt t="384611" x="7939088" y="2625725"/>
          <p14:tracePt t="384628" x="7885113" y="2635250"/>
          <p14:tracePt t="384644" x="7858125" y="2643188"/>
          <p14:tracePt t="384661" x="7813675" y="2679700"/>
          <p14:tracePt t="384678" x="7769225" y="2714625"/>
          <p14:tracePt t="384694" x="7732713" y="2732088"/>
          <p14:tracePt t="384712" x="7715250" y="2751138"/>
          <p14:tracePt t="384728" x="7688263" y="2778125"/>
          <p14:tracePt t="384745" x="7670800" y="2795588"/>
          <p14:tracePt t="384762" x="7653338" y="2813050"/>
          <p14:tracePt t="384778" x="7643813" y="2840038"/>
          <p14:tracePt t="384795" x="7616825" y="2867025"/>
          <p14:tracePt t="384812" x="7608888" y="2901950"/>
          <p14:tracePt t="384829" x="7599363" y="2928938"/>
          <p14:tracePt t="384845" x="7589838" y="2965450"/>
          <p14:tracePt t="384862" x="7589838" y="2992438"/>
          <p14:tracePt t="384878" x="7589838" y="3036888"/>
          <p14:tracePt t="384895" x="7616825" y="3098800"/>
          <p14:tracePt t="384912" x="7635875" y="3179763"/>
          <p14:tracePt t="384928" x="7670800" y="3313113"/>
          <p14:tracePt t="384945" x="7697788" y="3375025"/>
          <p14:tracePt t="384962" x="7707313" y="3438525"/>
          <p14:tracePt t="384978" x="7715250" y="3455988"/>
          <p14:tracePt t="384995" x="7742238" y="3465513"/>
          <p14:tracePt t="385012" x="7759700" y="3482975"/>
          <p14:tracePt t="385028" x="7778750" y="3492500"/>
          <p14:tracePt t="385045" x="7786688" y="3500438"/>
          <p14:tracePt t="385062" x="7823200" y="3517900"/>
          <p14:tracePt t="385079" x="7840663" y="3536950"/>
          <p14:tracePt t="385095" x="7858125" y="3554413"/>
          <p14:tracePt t="385111" x="7894638" y="3554413"/>
          <p14:tracePt t="385128" x="7902575" y="3563938"/>
          <p14:tracePt t="385145" x="7912100" y="3563938"/>
          <p14:tracePt t="385313" x="7902575" y="3544888"/>
          <p14:tracePt t="385329" x="7894638" y="3527425"/>
          <p14:tracePt t="385346" x="7867650" y="3517900"/>
          <p14:tracePt t="385362" x="7850188" y="3509963"/>
          <p14:tracePt t="385378" x="7831138" y="3509963"/>
          <p14:tracePt t="385395" x="7813675" y="3509963"/>
          <p14:tracePt t="385412" x="7786688" y="3509963"/>
          <p14:tracePt t="385428" x="7759700" y="3509963"/>
          <p14:tracePt t="385445" x="7732713" y="3527425"/>
          <p14:tracePt t="385462" x="7680325" y="3554413"/>
          <p14:tracePt t="385478" x="7661275" y="3571875"/>
          <p14:tracePt t="385495" x="7653338" y="3581400"/>
          <p14:tracePt t="385528" x="7643813" y="3608388"/>
          <p14:tracePt t="385545" x="7643813" y="3625850"/>
          <p14:tracePt t="385563" x="7643813" y="3724275"/>
          <p14:tracePt t="385578" x="7643813" y="3795713"/>
          <p14:tracePt t="385595" x="7643813" y="3857625"/>
          <p14:tracePt t="385611" x="7643813" y="3894138"/>
          <p14:tracePt t="385628" x="7643813" y="3902075"/>
          <p14:tracePt t="385645" x="7643813" y="3911600"/>
          <p14:tracePt t="385661" x="7643813" y="3929063"/>
          <p14:tracePt t="385678" x="7643813" y="3973513"/>
          <p14:tracePt t="385695" x="7653338" y="4037013"/>
          <p14:tracePt t="385711" x="7680325" y="4152900"/>
          <p14:tracePt t="385728" x="7697788" y="4214813"/>
          <p14:tracePt t="385745" x="7707313" y="4241800"/>
          <p14:tracePt t="385761" x="7715250" y="4259263"/>
          <p14:tracePt t="385778" x="7715250" y="4278313"/>
          <p14:tracePt t="385795" x="7732713" y="4305300"/>
          <p14:tracePt t="385811" x="7742238" y="4330700"/>
          <p14:tracePt t="385828" x="7751763" y="4330700"/>
          <p14:tracePt t="385845" x="7751763" y="4340225"/>
          <p14:tracePt t="385878" x="7778750" y="4340225"/>
          <p14:tracePt t="385895" x="7786688" y="4357688"/>
          <p14:tracePt t="385912" x="7796213" y="4357688"/>
          <p14:tracePt t="385928" x="7796213" y="4367213"/>
          <p14:tracePt t="386009" x="7804150" y="4367213"/>
          <p14:tracePt t="386025" x="7813675" y="4367213"/>
          <p14:tracePt t="397020" x="7867650" y="4286250"/>
          <p14:tracePt t="397028" x="7929563" y="4135438"/>
          <p14:tracePt t="397038" x="8001000" y="3965575"/>
          <p14:tracePt t="397053" x="8161338" y="3589338"/>
          <p14:tracePt t="397068" x="8251825" y="3295650"/>
          <p14:tracePt t="397085" x="8286750" y="3000375"/>
          <p14:tracePt t="397096" x="8304213" y="2874963"/>
          <p14:tracePt t="397114" x="8350250" y="2643188"/>
          <p14:tracePt t="397131" x="8375650" y="2554288"/>
          <p14:tracePt t="397147" x="8402638" y="2482850"/>
          <p14:tracePt t="397163" x="8402638" y="2465388"/>
          <p14:tracePt t="397180" x="8402638" y="2455863"/>
          <p14:tracePt t="397196" x="8402638" y="2438400"/>
          <p14:tracePt t="397213" x="8402638" y="2401888"/>
          <p14:tracePt t="397229" x="8394700" y="2374900"/>
          <p14:tracePt t="397246" x="8367713" y="2295525"/>
          <p14:tracePt t="397263" x="8350250" y="2251075"/>
          <p14:tracePt t="397279" x="8323263" y="2187575"/>
          <p14:tracePt t="397296" x="8296275" y="2116138"/>
          <p14:tracePt t="397313" x="8296275" y="2081213"/>
          <p14:tracePt t="397329" x="8296275" y="2063750"/>
          <p14:tracePt t="397346" x="8296275" y="2044700"/>
          <p14:tracePt t="397363" x="8278813" y="2036763"/>
          <p14:tracePt t="397410" x="8269288" y="2036763"/>
          <p14:tracePt t="397418" x="8242300" y="2044700"/>
          <p14:tracePt t="397429" x="8232775" y="2054225"/>
          <p14:tracePt t="397446" x="8215313" y="2071688"/>
          <p14:tracePt t="397462" x="8188325" y="2089150"/>
          <p14:tracePt t="397479" x="8180388" y="2116138"/>
          <p14:tracePt t="397496" x="8153400" y="2135188"/>
          <p14:tracePt t="397512" x="8135938" y="2135188"/>
          <p14:tracePt t="397529" x="8116888" y="2143125"/>
          <p14:tracePt t="397546" x="8108950" y="2143125"/>
          <p14:tracePt t="397584" x="8099425" y="2143125"/>
          <p14:tracePt t="397596" x="8089900" y="2143125"/>
          <p14:tracePt t="397613" x="8081963" y="2143125"/>
          <p14:tracePt t="397704" x="8072438" y="2143125"/>
          <p14:tracePt t="397719" x="8045450" y="2143125"/>
          <p14:tracePt t="397735" x="8037513" y="2152650"/>
          <p14:tracePt t="397960" x="8037513" y="2160588"/>
          <p14:tracePt t="397975" x="8037513" y="2179638"/>
          <p14:tracePt t="397999" x="8037513" y="2206625"/>
          <p14:tracePt t="398013" x="8037513" y="2214563"/>
          <p14:tracePt t="398029" x="8037513" y="2241550"/>
          <p14:tracePt t="398046" x="8037513" y="2251075"/>
          <p14:tracePt t="398063" x="8037513" y="2268538"/>
          <p14:tracePt t="398122" x="8037513" y="2278063"/>
          <p14:tracePt t="398146" x="8037513" y="2286000"/>
          <p14:tracePt t="398405" x="8054975" y="2286000"/>
          <p14:tracePt t="398475" x="8064500" y="2286000"/>
          <p14:tracePt t="398490" x="8072438" y="2286000"/>
          <p14:tracePt t="398584" x="8072438" y="2295525"/>
          <p14:tracePt t="398592" x="8072438" y="2303463"/>
          <p14:tracePt t="398608" x="8072438" y="2312988"/>
          <p14:tracePt t="398616" x="8072438" y="2322513"/>
          <p14:tracePt t="398632" x="8072438" y="2339975"/>
          <p14:tracePt t="398646" x="8072438" y="2349500"/>
          <p14:tracePt t="398712" x="8064500" y="2357438"/>
          <p14:tracePt t="399165" x="8045450" y="2366963"/>
          <p14:tracePt t="399181" x="8037513" y="2374900"/>
          <p14:tracePt t="399197" x="8010525" y="2393950"/>
          <p14:tracePt t="399213" x="7983538" y="2411413"/>
          <p14:tracePt t="399230" x="7966075" y="2428875"/>
          <p14:tracePt t="399247" x="7947025" y="2446338"/>
          <p14:tracePt t="399263" x="7939088" y="2455863"/>
          <p14:tracePt t="399329" x="7939088" y="2465388"/>
          <p14:tracePt t="399338" x="7939088" y="2482850"/>
          <p14:tracePt t="399348" x="7947025" y="2492375"/>
          <p14:tracePt t="399363" x="7956550" y="2509838"/>
          <p14:tracePt t="399380" x="7956550" y="2527300"/>
          <p14:tracePt t="399396" x="7966075" y="2563813"/>
          <p14:tracePt t="399413" x="7966075" y="2571750"/>
          <p14:tracePt t="399742" x="7974013" y="2563813"/>
          <p14:tracePt t="399750" x="7993063" y="2563813"/>
          <p14:tracePt t="399763" x="7993063" y="2554288"/>
          <p14:tracePt t="399780" x="8001000" y="2536825"/>
          <p14:tracePt t="399796" x="8010525" y="2527300"/>
          <p14:tracePt t="399925" x="8010525" y="2544763"/>
          <p14:tracePt t="399940" x="8010525" y="2571750"/>
          <p14:tracePt t="399950" x="8010525" y="2581275"/>
          <p14:tracePt t="399964" x="8010525" y="2589213"/>
          <p14:tracePt t="400104" x="8010525" y="2608263"/>
          <p14:tracePt t="400120" x="8010525" y="2616200"/>
          <p14:tracePt t="400135" x="7993063" y="2635250"/>
          <p14:tracePt t="400151" x="7993063" y="2643188"/>
          <p14:tracePt t="400163" x="7993063" y="2652713"/>
          <p14:tracePt t="400189" x="7993063" y="2660650"/>
          <p14:tracePt t="400198" x="7993063" y="2679700"/>
          <p14:tracePt t="400213" x="7993063" y="2687638"/>
          <p14:tracePt t="400230" x="7993063" y="2706688"/>
          <p14:tracePt t="400246" x="7993063" y="2724150"/>
          <p14:tracePt t="400263" x="8001000" y="2751138"/>
          <p14:tracePt t="400280" x="8001000" y="2759075"/>
          <p14:tracePt t="400296" x="8001000" y="2768600"/>
          <p14:tracePt t="400313" x="8001000" y="2795588"/>
          <p14:tracePt t="400330" x="8001000" y="2830513"/>
          <p14:tracePt t="400346" x="8001000" y="2857500"/>
          <p14:tracePt t="400363" x="8010525" y="2894013"/>
          <p14:tracePt t="400380" x="8018463" y="2928938"/>
          <p14:tracePt t="400397" x="8027988" y="2946400"/>
          <p14:tracePt t="400439" x="8037513" y="2946400"/>
          <p14:tracePt t="400455" x="8064500" y="2938463"/>
          <p14:tracePt t="400468" x="8064500" y="2928938"/>
          <p14:tracePt t="400550" x="8072438" y="2911475"/>
          <p14:tracePt t="400588" x="8072438" y="2901950"/>
          <p14:tracePt t="400612" x="8081963" y="2894013"/>
          <p14:tracePt t="400775" x="8081963" y="2901950"/>
          <p14:tracePt t="400783" x="8099425" y="2938463"/>
          <p14:tracePt t="400796" x="8099425" y="2946400"/>
          <p14:tracePt t="400813" x="8099425" y="2982913"/>
          <p14:tracePt t="400831" x="8089900" y="3063875"/>
          <p14:tracePt t="400846" x="8064500" y="3143250"/>
          <p14:tracePt t="400863" x="8037513" y="3224213"/>
          <p14:tracePt t="400880" x="8010525" y="3303588"/>
          <p14:tracePt t="400897" x="7983538" y="3384550"/>
          <p14:tracePt t="400913" x="7966075" y="3446463"/>
          <p14:tracePt t="400930" x="7939088" y="3517900"/>
          <p14:tracePt t="400947" x="7921625" y="3554413"/>
          <p14:tracePt t="400964" x="7912100" y="3571875"/>
          <p14:tracePt t="400981" x="7912100" y="3589338"/>
          <p14:tracePt t="400997" x="7902575" y="3608388"/>
          <p14:tracePt t="401015" x="7894638" y="3635375"/>
          <p14:tracePt t="401030" x="7894638" y="3643313"/>
          <p14:tracePt t="401047" x="7894638" y="3652838"/>
          <p14:tracePt t="401064" x="7894638" y="3670300"/>
          <p14:tracePt t="401082" x="7894638" y="3706813"/>
          <p14:tracePt t="401097" x="7885113" y="3724275"/>
          <p14:tracePt t="401113" x="7875588" y="3759200"/>
          <p14:tracePt t="401130" x="7867650" y="3778250"/>
          <p14:tracePt t="401147" x="7850188" y="3786188"/>
          <p14:tracePt t="401163" x="7850188" y="3805238"/>
          <p14:tracePt t="401180" x="7850188" y="3822700"/>
          <p14:tracePt t="401197" x="7840663" y="3857625"/>
          <p14:tracePt t="401214" x="7831138" y="3894138"/>
          <p14:tracePt t="401230" x="7831138" y="3911600"/>
          <p14:tracePt t="401247" x="7831138" y="3929063"/>
          <p14:tracePt t="401263" x="7831138" y="3956050"/>
          <p14:tracePt t="401280" x="7831138" y="3973513"/>
          <p14:tracePt t="401297" x="7831138" y="3983038"/>
          <p14:tracePt t="401360" x="7831138" y="3992563"/>
          <p14:tracePt t="401408" x="7840663" y="3992563"/>
          <p14:tracePt t="401424" x="7850188" y="3992563"/>
          <p14:tracePt t="401447" x="7867650" y="3992563"/>
          <p14:tracePt t="401606" x="7875588" y="3992563"/>
          <p14:tracePt t="401620" x="7885113" y="3992563"/>
          <p14:tracePt t="401668" x="7894638" y="3992563"/>
          <p14:tracePt t="401763" x="7902575" y="3992563"/>
          <p14:tracePt t="401832" x="7902575" y="4010025"/>
          <p14:tracePt t="402363" x="7902575" y="4027488"/>
          <p14:tracePt t="402373" x="7894638" y="4037013"/>
          <p14:tracePt t="402380" x="7885113" y="4054475"/>
          <p14:tracePt t="402397" x="7796213" y="4152900"/>
          <p14:tracePt t="402413" x="7786688" y="4179888"/>
          <p14:tracePt t="406338" x="7823200" y="4152900"/>
          <p14:tracePt t="406347" x="7831138" y="4143375"/>
          <p14:tracePt t="406364" x="7850188" y="4135438"/>
          <p14:tracePt t="406381" x="7875588" y="4125913"/>
          <p14:tracePt t="406397" x="7921625" y="4044950"/>
          <p14:tracePt t="406414" x="7993063" y="3965575"/>
          <p14:tracePt t="406430" x="8064500" y="3867150"/>
          <p14:tracePt t="406448" x="8143875" y="3751263"/>
          <p14:tracePt t="406464" x="8161338" y="3724275"/>
          <p14:tracePt t="406559" x="8170863" y="3714750"/>
          <p14:tracePt t="406574" x="8180388" y="3706813"/>
          <p14:tracePt t="406918" x="8143875" y="3706813"/>
          <p14:tracePt t="406924" x="8135938" y="3706813"/>
          <p14:tracePt t="406932" x="8116888" y="3706813"/>
          <p14:tracePt t="406948" x="8081963" y="3679825"/>
          <p14:tracePt t="406964" x="8064500" y="3662363"/>
          <p14:tracePt t="406981" x="8037513" y="3652838"/>
          <p14:tracePt t="406997" x="8018463" y="3643313"/>
          <p14:tracePt t="407014" x="8010525" y="3643313"/>
          <p14:tracePt t="407091" x="8001000" y="3643313"/>
          <p14:tracePt t="407153" x="7993063" y="3643313"/>
          <p14:tracePt t="407169" x="7993063" y="3625850"/>
          <p14:tracePt t="407181" x="7993063" y="3589338"/>
          <p14:tracePt t="407199" x="7974013" y="3482975"/>
          <p14:tracePt t="407214" x="7947025" y="3411538"/>
          <p14:tracePt t="407231" x="7912100" y="3330575"/>
          <p14:tracePt t="407247" x="7885113" y="3251200"/>
          <p14:tracePt t="407264" x="7858125" y="3116263"/>
          <p14:tracePt t="407281" x="7858125" y="3009900"/>
          <p14:tracePt t="407298" x="7858125" y="2946400"/>
          <p14:tracePt t="407314" x="7858125" y="2921000"/>
          <p14:tracePt t="407333" x="7858125" y="2874963"/>
          <p14:tracePt t="407349" x="7840663" y="2840038"/>
          <p14:tracePt t="407364" x="7831138" y="2813050"/>
          <p14:tracePt t="407381" x="7823200" y="2786063"/>
          <p14:tracePt t="407398" x="7813675" y="2759075"/>
          <p14:tracePt t="407414" x="7813675" y="2724150"/>
          <p14:tracePt t="407431" x="7796213" y="2706688"/>
          <p14:tracePt t="407449" x="7796213" y="2670175"/>
          <p14:tracePt t="407464" x="7796213" y="2643188"/>
          <p14:tracePt t="407481" x="7796213" y="2625725"/>
          <p14:tracePt t="407498" x="7796213" y="2598738"/>
          <p14:tracePt t="407514" x="7796213" y="2581275"/>
          <p14:tracePt t="407531" x="7796213" y="2571750"/>
          <p14:tracePt t="407548" x="7796213" y="2563813"/>
          <p14:tracePt t="407581" x="7796213" y="2554288"/>
          <p14:tracePt t="407902" x="7786688" y="2554288"/>
          <p14:tracePt t="407909" x="7786688" y="2563813"/>
          <p14:tracePt t="408051" x="7786688" y="2554288"/>
          <p14:tracePt t="408060" x="7804150" y="2544763"/>
          <p14:tracePt t="408067" x="7813675" y="2527300"/>
          <p14:tracePt t="408081" x="7823200" y="2527300"/>
          <p14:tracePt t="408098" x="7840663" y="2517775"/>
          <p14:tracePt t="408130" x="7850188" y="2517775"/>
          <p14:tracePt t="408160" x="7858125" y="2509838"/>
          <p14:tracePt t="408201" x="7875588" y="2500313"/>
          <p14:tracePt t="408214" x="7875588" y="2492375"/>
          <p14:tracePt t="408231" x="7885113" y="2492375"/>
          <p14:tracePt t="408247" x="7894638" y="2482850"/>
          <p14:tracePt t="408405" x="7902575" y="2482850"/>
          <p14:tracePt t="408435" x="7912100" y="2482850"/>
          <p14:tracePt t="408449" x="7912100" y="2492375"/>
          <p14:tracePt t="408614" x="7921625" y="2492375"/>
          <p14:tracePt t="408638" x="7921625" y="2500313"/>
          <p14:tracePt t="409217" x="7929563" y="2500313"/>
          <p14:tracePt t="409230" x="7956550" y="2500313"/>
          <p14:tracePt t="409250" x="7983538" y="2500313"/>
          <p14:tracePt t="409265" x="8010525" y="2500313"/>
          <p14:tracePt t="409282" x="8027988" y="2500313"/>
          <p14:tracePt t="409298" x="8045450" y="2500313"/>
          <p14:tracePt t="409314" x="8064500" y="2500313"/>
          <p14:tracePt t="409331" x="8089900" y="2500313"/>
          <p14:tracePt t="409348" x="8108950" y="2500313"/>
          <p14:tracePt t="409364" x="8126413" y="2500313"/>
          <p14:tracePt t="409382" x="8143875" y="2500313"/>
          <p14:tracePt t="409398" x="8161338" y="2500313"/>
          <p14:tracePt t="409414" x="8180388" y="2500313"/>
          <p14:tracePt t="409431" x="8188325" y="2500313"/>
          <p14:tracePt t="409448" x="8197850" y="2500313"/>
          <p14:tracePt t="409506" x="8207375" y="2500313"/>
          <p14:tracePt t="409523" x="8215313" y="2492375"/>
          <p14:tracePt t="409539" x="8232775" y="2473325"/>
          <p14:tracePt t="409550" x="8242300" y="2455863"/>
          <p14:tracePt t="409565" x="8242300" y="2438400"/>
          <p14:tracePt t="409581" x="8251825" y="2420938"/>
          <p14:tracePt t="409598" x="8259763" y="2401888"/>
          <p14:tracePt t="409614" x="8259763" y="2374900"/>
          <p14:tracePt t="409631" x="8259763" y="2357438"/>
          <p14:tracePt t="409648" x="8259763" y="2339975"/>
          <p14:tracePt t="409665" x="8259763" y="2322513"/>
          <p14:tracePt t="409681" x="8259763" y="2286000"/>
          <p14:tracePt t="409698" x="8259763" y="2268538"/>
          <p14:tracePt t="409715" x="8259763" y="2259013"/>
          <p14:tracePt t="409731" x="8259763" y="2232025"/>
          <p14:tracePt t="409748" x="8259763" y="2224088"/>
          <p14:tracePt t="409765" x="8259763" y="2214563"/>
          <p14:tracePt t="409781" x="8259763" y="2206625"/>
          <p14:tracePt t="409797" x="8259763" y="2187575"/>
          <p14:tracePt t="409814" x="8251825" y="2160588"/>
          <p14:tracePt t="409831" x="8224838" y="2143125"/>
          <p14:tracePt t="409848" x="8215313" y="2135188"/>
          <p14:tracePt t="409864" x="8207375" y="2125663"/>
          <p14:tracePt t="409881" x="8188325" y="2116138"/>
          <p14:tracePt t="409899" x="8153400" y="2089150"/>
          <p14:tracePt t="409915" x="8135938" y="2081213"/>
          <p14:tracePt t="409931" x="8126413" y="2081213"/>
          <p14:tracePt t="409948" x="8116888" y="2071688"/>
          <p14:tracePt t="409981" x="8108950" y="2071688"/>
          <p14:tracePt t="409999" x="8072438" y="2063750"/>
          <p14:tracePt t="410014" x="8064500" y="2063750"/>
          <p14:tracePt t="410031" x="8054975" y="2054225"/>
          <p14:tracePt t="410048" x="8045450" y="2044700"/>
          <p14:tracePt t="410064" x="8037513" y="2044700"/>
          <p14:tracePt t="410081" x="8027988" y="2044700"/>
          <p14:tracePt t="410099" x="8018463" y="2044700"/>
          <p14:tracePt t="410115" x="7993063" y="2044700"/>
          <p14:tracePt t="410132" x="7974013" y="2044700"/>
          <p14:tracePt t="410148" x="7966075" y="2044700"/>
          <p14:tracePt t="410165" x="7947025" y="2044700"/>
          <p14:tracePt t="410181" x="7921625" y="2044700"/>
          <p14:tracePt t="410198" x="7912100" y="2036763"/>
          <p14:tracePt t="410214" x="7894638" y="2036763"/>
          <p14:tracePt t="410231" x="7885113" y="2036763"/>
          <p14:tracePt t="410248" x="7875588" y="2036763"/>
          <p14:tracePt t="410264" x="7840663" y="2036763"/>
          <p14:tracePt t="410281" x="7823200" y="2036763"/>
          <p14:tracePt t="410297" x="7804150" y="2044700"/>
          <p14:tracePt t="410314" x="7786688" y="2044700"/>
          <p14:tracePt t="410332" x="7769225" y="2044700"/>
          <p14:tracePt t="410349" x="7759700" y="2044700"/>
          <p14:tracePt t="410364" x="7751763" y="2044700"/>
          <p14:tracePt t="410382" x="7742238" y="2044700"/>
          <p14:tracePt t="410399" x="7707313" y="2054225"/>
          <p14:tracePt t="410415" x="7688263" y="2054225"/>
          <p14:tracePt t="410447" x="7680325" y="2063750"/>
          <p14:tracePt t="410464" x="7670800" y="2071688"/>
          <p14:tracePt t="410481" x="7653338" y="2089150"/>
          <p14:tracePt t="410498" x="7626350" y="2116138"/>
          <p14:tracePt t="410514" x="7616825" y="2135188"/>
          <p14:tracePt t="410531" x="7616825" y="2152650"/>
          <p14:tracePt t="410547" x="7608888" y="2179638"/>
          <p14:tracePt t="410564" x="7608888" y="2197100"/>
          <p14:tracePt t="410581" x="7608888" y="2214563"/>
          <p14:tracePt t="410597" x="7608888" y="2232025"/>
          <p14:tracePt t="410614" x="7608888" y="2259013"/>
          <p14:tracePt t="410631" x="7608888" y="2278063"/>
          <p14:tracePt t="410648" x="7616825" y="2303463"/>
          <p14:tracePt t="410664" x="7626350" y="2330450"/>
          <p14:tracePt t="410681" x="7643813" y="2349500"/>
          <p14:tracePt t="410698" x="7661275" y="2366963"/>
          <p14:tracePt t="410715" x="7688263" y="2393950"/>
          <p14:tracePt t="410732" x="7715250" y="2411413"/>
          <p14:tracePt t="410748" x="7732713" y="2428875"/>
          <p14:tracePt t="410764" x="7751763" y="2438400"/>
          <p14:tracePt t="410781" x="7796213" y="2473325"/>
          <p14:tracePt t="410798" x="7813675" y="2482850"/>
          <p14:tracePt t="410815" x="7850188" y="2500313"/>
          <p14:tracePt t="410834" x="7885113" y="2527300"/>
          <p14:tracePt t="410855" x="7912100" y="2554288"/>
          <p14:tracePt t="410870" x="7929563" y="2554288"/>
          <p14:tracePt t="410881" x="7939088" y="2563813"/>
          <p14:tracePt t="410899" x="7983538" y="2563813"/>
          <p14:tracePt t="410915" x="7993063" y="2563813"/>
          <p14:tracePt t="410931" x="8001000" y="2563813"/>
          <p14:tracePt t="410948" x="8027988" y="2563813"/>
          <p14:tracePt t="410964" x="8045450" y="2563813"/>
          <p14:tracePt t="410981" x="8064500" y="2544763"/>
          <p14:tracePt t="410998" x="8089900" y="2527300"/>
          <p14:tracePt t="411015" x="8108950" y="2500313"/>
          <p14:tracePt t="411031" x="8126413" y="2482850"/>
          <p14:tracePt t="411048" x="8143875" y="2455863"/>
          <p14:tracePt t="411064" x="8153400" y="2428875"/>
          <p14:tracePt t="411083" x="8153400" y="2411413"/>
          <p14:tracePt t="411099" x="8153400" y="2393950"/>
          <p14:tracePt t="411115" x="8153400" y="2374900"/>
          <p14:tracePt t="411131" x="8153400" y="2349500"/>
          <p14:tracePt t="411149" x="8153400" y="2322513"/>
          <p14:tracePt t="411165" x="8153400" y="2303463"/>
          <p14:tracePt t="411181" x="8153400" y="2278063"/>
          <p14:tracePt t="411198" x="8153400" y="2259013"/>
          <p14:tracePt t="411215" x="8153400" y="2241550"/>
          <p14:tracePt t="411231" x="8143875" y="2214563"/>
          <p14:tracePt t="411248" x="8126413" y="2197100"/>
          <p14:tracePt t="411265" x="8108950" y="2179638"/>
          <p14:tracePt t="411282" x="8072438" y="2152650"/>
          <p14:tracePt t="411298" x="8054975" y="2125663"/>
          <p14:tracePt t="411315" x="8037513" y="2125663"/>
          <p14:tracePt t="411332" x="8010525" y="2125663"/>
          <p14:tracePt t="411348" x="7993063" y="2125663"/>
          <p14:tracePt t="411368" x="7983538" y="2125663"/>
          <p14:tracePt t="411383" x="7974013" y="2125663"/>
          <p14:tracePt t="411588" x="7974013" y="2160588"/>
          <p14:tracePt t="411604" x="7974013" y="2251075"/>
          <p14:tracePt t="411616" x="7974013" y="2303463"/>
          <p14:tracePt t="411631" x="7974013" y="2420938"/>
          <p14:tracePt t="411648" x="7993063" y="2598738"/>
          <p14:tracePt t="411665" x="8010525" y="2741613"/>
          <p14:tracePt t="411681" x="8010525" y="2938463"/>
          <p14:tracePt t="411698" x="8045450" y="3160713"/>
          <p14:tracePt t="411714" x="8072438" y="3384550"/>
          <p14:tracePt t="411731" x="8072438" y="3643313"/>
          <p14:tracePt t="411748" x="8089900" y="3822700"/>
          <p14:tracePt t="411765" x="8116888" y="3921125"/>
          <p14:tracePt t="411781" x="8143875" y="3983038"/>
          <p14:tracePt t="411798" x="8161338" y="4027488"/>
          <p14:tracePt t="411815" x="8180388" y="4044950"/>
          <p14:tracePt t="411832" x="8180388" y="4064000"/>
          <p14:tracePt t="411848" x="8180388" y="4081463"/>
          <p14:tracePt t="411864" x="8180388" y="4108450"/>
          <p14:tracePt t="411881" x="8180388" y="4125913"/>
          <p14:tracePt t="411898" x="8180388" y="4135438"/>
          <p14:tracePt t="411915" x="8180388" y="4143375"/>
          <p14:tracePt t="411931" x="8170863" y="4152900"/>
          <p14:tracePt t="411948" x="8170863" y="4170363"/>
          <p14:tracePt t="411964" x="8170863" y="4179888"/>
          <p14:tracePt t="411981" x="8161338" y="4197350"/>
          <p14:tracePt t="411998" x="8153400" y="4214813"/>
          <p14:tracePt t="412015" x="8135938" y="4241800"/>
          <p14:tracePt t="412031" x="8135938" y="4268788"/>
          <p14:tracePt t="412048" x="8116888" y="4286250"/>
          <p14:tracePt t="412065" x="8116888" y="4322763"/>
          <p14:tracePt t="412081" x="8099425" y="4340225"/>
          <p14:tracePt t="412098" x="8099425" y="4357688"/>
          <p14:tracePt t="412132" x="8099425" y="4367213"/>
          <p14:tracePt t="412207" x="8099425" y="4384675"/>
          <p14:tracePt t="412292" x="8108950" y="4394200"/>
          <p14:tracePt t="412339" x="8116888" y="4376738"/>
          <p14:tracePt t="412349" x="8116888" y="4367213"/>
          <p14:tracePt t="412365" x="8126413" y="4357688"/>
          <p14:tracePt t="412382" x="8126413" y="4349750"/>
          <p14:tracePt t="412439" x="8126413" y="4340225"/>
          <p14:tracePt t="412455" x="8116888" y="4340225"/>
          <p14:tracePt t="412467" x="8099425" y="4330700"/>
          <p14:tracePt t="412482" x="8089900" y="4330700"/>
          <p14:tracePt t="412498" x="8089900" y="4322763"/>
          <p14:tracePt t="412517" x="8072438" y="4305300"/>
          <p14:tracePt t="412531" x="8064500" y="4305300"/>
          <p14:tracePt t="412548" x="8037513" y="4305300"/>
          <p14:tracePt t="412565" x="8010525" y="4305300"/>
          <p14:tracePt t="412583" x="7993063" y="4305300"/>
          <p14:tracePt t="412599" x="7993063" y="4295775"/>
          <p14:tracePt t="412615" x="7983538" y="4295775"/>
          <p14:tracePt t="412632" x="7956550" y="4286250"/>
          <p14:tracePt t="412648" x="7939088" y="4286250"/>
          <p14:tracePt t="412665" x="7921625" y="4278313"/>
          <p14:tracePt t="412681" x="7894638" y="4278313"/>
          <p14:tracePt t="412698" x="7867650" y="4278313"/>
          <p14:tracePt t="412715" x="7850188" y="4278313"/>
          <p14:tracePt t="412731" x="7831138" y="4278313"/>
          <p14:tracePt t="412748" x="7804150" y="4278313"/>
          <p14:tracePt t="412765" x="7786688" y="4278313"/>
          <p14:tracePt t="412781" x="7778750" y="4286250"/>
          <p14:tracePt t="412798" x="7769225" y="4286250"/>
          <p14:tracePt t="412816" x="7732713" y="4295775"/>
          <p14:tracePt t="412832" x="7724775" y="4295775"/>
          <p14:tracePt t="412848" x="7707313" y="4313238"/>
          <p14:tracePt t="412865" x="7688263" y="4322763"/>
          <p14:tracePt t="412882" x="7661275" y="4330700"/>
          <p14:tracePt t="412898" x="7653338" y="4340225"/>
          <p14:tracePt t="412915" x="7635875" y="4349750"/>
          <p14:tracePt t="412931" x="7635875" y="4357688"/>
          <p14:tracePt t="412948" x="7616825" y="4367213"/>
          <p14:tracePt t="412996" x="7616825" y="4376738"/>
          <p14:tracePt t="413005" x="7599363" y="4394200"/>
          <p14:tracePt t="413020" x="7599363" y="4402138"/>
          <p14:tracePt t="413032" x="7599363" y="4411663"/>
          <p14:tracePt t="413049" x="7599363" y="4429125"/>
          <p14:tracePt t="413065" x="7599363" y="4448175"/>
          <p14:tracePt t="413082" x="7608888" y="4473575"/>
          <p14:tracePt t="413098" x="7608888" y="4492625"/>
          <p14:tracePt t="413115" x="7616825" y="4510088"/>
          <p14:tracePt t="413132" x="7616825" y="4537075"/>
          <p14:tracePt t="413149" x="7626350" y="4564063"/>
          <p14:tracePt t="413166" x="7626350" y="4598988"/>
          <p14:tracePt t="413181" x="7643813" y="4616450"/>
          <p14:tracePt t="413199" x="7653338" y="4635500"/>
          <p14:tracePt t="413215" x="7661275" y="4662488"/>
          <p14:tracePt t="413231" x="7680325" y="4679950"/>
          <p14:tracePt t="413248" x="7688263" y="4697413"/>
          <p14:tracePt t="413265" x="7697788" y="4714875"/>
          <p14:tracePt t="413282" x="7715250" y="4741863"/>
          <p14:tracePt t="413299" x="7732713" y="4751388"/>
          <p14:tracePt t="413315" x="7759700" y="4768850"/>
          <p14:tracePt t="413332" x="7778750" y="4778375"/>
          <p14:tracePt t="413348" x="7796213" y="4795838"/>
          <p14:tracePt t="413365" x="7804150" y="4813300"/>
          <p14:tracePt t="413381" x="7831138" y="4822825"/>
          <p14:tracePt t="413398" x="7850188" y="4822825"/>
          <p14:tracePt t="413415" x="7867650" y="4830763"/>
          <p14:tracePt t="413431" x="7885113" y="4830763"/>
          <p14:tracePt t="413448" x="7921625" y="4830763"/>
          <p14:tracePt t="413465" x="7947025" y="4830763"/>
          <p14:tracePt t="413481" x="7974013" y="4830763"/>
          <p14:tracePt t="413498" x="7983538" y="4822825"/>
          <p14:tracePt t="413515" x="8001000" y="4822825"/>
          <p14:tracePt t="413531" x="8018463" y="4822825"/>
          <p14:tracePt t="413548" x="8054975" y="4795838"/>
          <p14:tracePt t="413565" x="8081963" y="4778375"/>
          <p14:tracePt t="413582" x="8108950" y="4768850"/>
          <p14:tracePt t="413598" x="8116888" y="4759325"/>
          <p14:tracePt t="413614" x="8126413" y="4741863"/>
          <p14:tracePt t="413631" x="8143875" y="4733925"/>
          <p14:tracePt t="413648" x="8170863" y="4724400"/>
          <p14:tracePt t="413665" x="8180388" y="4706938"/>
          <p14:tracePt t="413681" x="8188325" y="4697413"/>
          <p14:tracePt t="413698" x="8197850" y="4687888"/>
          <p14:tracePt t="413715" x="8197850" y="4652963"/>
          <p14:tracePt t="413731" x="8207375" y="4635500"/>
          <p14:tracePt t="413748" x="8207375" y="4616450"/>
          <p14:tracePt t="413764" x="8207375" y="4591050"/>
          <p14:tracePt t="413781" x="8207375" y="4572000"/>
          <p14:tracePt t="413798" x="8207375" y="4554538"/>
          <p14:tracePt t="413814" x="8207375" y="4545013"/>
          <p14:tracePt t="413831" x="8188325" y="4519613"/>
          <p14:tracePt t="413848" x="8161338" y="4510088"/>
          <p14:tracePt t="413864" x="8153400" y="4492625"/>
          <p14:tracePt t="413881" x="8135938" y="4473575"/>
          <p14:tracePt t="413898" x="8126413" y="4448175"/>
          <p14:tracePt t="413915" x="8108950" y="4429125"/>
          <p14:tracePt t="413931" x="8081963" y="4411663"/>
          <p14:tracePt t="413948" x="8064500" y="4411663"/>
          <p14:tracePt t="413965" x="8037513" y="4402138"/>
          <p14:tracePt t="413981" x="8018463" y="4402138"/>
          <p14:tracePt t="413998" x="8001000" y="4402138"/>
          <p14:tracePt t="414014" x="7983538" y="4402138"/>
          <p14:tracePt t="414032" x="7966075" y="4394200"/>
          <p14:tracePt t="414048" x="7939088" y="4384675"/>
          <p14:tracePt t="414065" x="7921625" y="4384675"/>
          <p14:tracePt t="414082" x="7894638" y="4384675"/>
          <p14:tracePt t="414098" x="7867650" y="4384675"/>
          <p14:tracePt t="414114" x="7850188" y="4384675"/>
          <p14:tracePt t="414131" x="7831138" y="4384675"/>
          <p14:tracePt t="414148" x="7813675" y="4384675"/>
          <p14:tracePt t="414165" x="7786688" y="4384675"/>
          <p14:tracePt t="414181" x="7769225" y="4384675"/>
          <p14:tracePt t="414198" x="7751763" y="4384675"/>
          <p14:tracePt t="414215" x="7715250" y="4394200"/>
          <p14:tracePt t="414232" x="7697788" y="4402138"/>
          <p14:tracePt t="414248" x="7680325" y="4421188"/>
          <p14:tracePt t="414265" x="7670800" y="4429125"/>
          <p14:tracePt t="414282" x="7661275" y="4456113"/>
          <p14:tracePt t="414298" x="7643813" y="4473575"/>
          <p14:tracePt t="414315" x="7635875" y="4492625"/>
          <p14:tracePt t="414334" x="7635875" y="4527550"/>
          <p14:tracePt t="414349" x="7635875" y="4537075"/>
          <p14:tracePt t="414365" x="7626350" y="4545013"/>
          <p14:tracePt t="414381" x="7626350" y="4554538"/>
          <p14:tracePt t="414419" x="7626350" y="4564063"/>
          <p14:tracePt t="414433" x="7626350" y="4572000"/>
          <p14:tracePt t="414441" x="7626350" y="4581525"/>
          <p14:tracePt t="414450" x="7626350" y="4598988"/>
          <p14:tracePt t="414466" x="7626350" y="4616450"/>
          <p14:tracePt t="414481" x="7626350" y="4625975"/>
          <p14:tracePt t="414498" x="7626350" y="4635500"/>
          <p14:tracePt t="414515" x="7635875" y="4635500"/>
          <p14:tracePt t="414532" x="7635875" y="4643438"/>
          <p14:tracePt t="414565" x="7653338" y="4643438"/>
          <p14:tracePt t="414582" x="7653338" y="4652963"/>
          <p14:tracePt t="430729" x="7626350" y="4687888"/>
          <p14:tracePt t="430744" x="7466013" y="4876800"/>
          <p14:tracePt t="430758" x="6956425" y="5473700"/>
          <p14:tracePt t="430768" x="6742113" y="5591175"/>
          <p14:tracePt t="430784" x="6732588" y="5322888"/>
          <p14:tracePt t="430800" x="6894513" y="4857750"/>
          <p14:tracePt t="430816" x="7027863" y="4492625"/>
          <p14:tracePt t="430834" x="7064375" y="4286250"/>
          <p14:tracePt t="430850" x="7064375" y="4197350"/>
          <p14:tracePt t="430867" x="7064375" y="4152900"/>
          <p14:tracePt t="430884" x="7064375" y="4054475"/>
          <p14:tracePt t="430900" x="7081838" y="3973513"/>
          <p14:tracePt t="430916" x="7099300" y="3911600"/>
          <p14:tracePt t="430933" x="7135813" y="3876675"/>
          <p14:tracePt t="430950" x="7215188" y="3822700"/>
          <p14:tracePt t="430967" x="7313613" y="3733800"/>
          <p14:tracePt t="430984" x="7510463" y="3635375"/>
          <p14:tracePt t="431000" x="7670800" y="3527425"/>
          <p14:tracePt t="431017" x="7813675" y="3455988"/>
          <p14:tracePt t="431033" x="8045450" y="3303588"/>
          <p14:tracePt t="431050" x="8153400" y="3214688"/>
          <p14:tracePt t="431067" x="8224838" y="3179763"/>
          <p14:tracePt t="431084" x="8278813" y="3125788"/>
          <p14:tracePt t="431100" x="8350250" y="3063875"/>
          <p14:tracePt t="431117" x="8429625" y="2955925"/>
          <p14:tracePt t="431134" x="8564563" y="2813050"/>
          <p14:tracePt t="431150" x="8599488" y="2751138"/>
          <p14:tracePt t="431167" x="8609013" y="2724150"/>
          <p14:tracePt t="431183" x="8609013" y="2697163"/>
          <p14:tracePt t="431200" x="8609013" y="2660650"/>
          <p14:tracePt t="431217" x="8599488" y="2616200"/>
          <p14:tracePt t="431233" x="8555038" y="2554288"/>
          <p14:tracePt t="431250" x="8474075" y="2482850"/>
          <p14:tracePt t="431267" x="8394700" y="2420938"/>
          <p14:tracePt t="431283" x="8304213" y="2339975"/>
          <p14:tracePt t="431300" x="8242300" y="2295525"/>
          <p14:tracePt t="431317" x="8180388" y="2278063"/>
          <p14:tracePt t="431334" x="8143875" y="2251075"/>
          <p14:tracePt t="431350" x="8116888" y="2232025"/>
          <p14:tracePt t="431367" x="8108950" y="2224088"/>
          <p14:tracePt t="431384" x="8108950" y="2206625"/>
          <p14:tracePt t="431401" x="8108950" y="2197100"/>
          <p14:tracePt t="431691" x="8108950" y="2187575"/>
          <p14:tracePt t="431707" x="8108950" y="2170113"/>
          <p14:tracePt t="431722" x="8108950" y="2143125"/>
          <p14:tracePt t="431734" x="8108950" y="2135188"/>
          <p14:tracePt t="431750" x="8108950" y="2116138"/>
          <p14:tracePt t="431767" x="8108950" y="2098675"/>
          <p14:tracePt t="431784" x="8089900" y="2098675"/>
          <p14:tracePt t="431800" x="8081963" y="2098675"/>
          <p14:tracePt t="431838" x="8072438" y="2098675"/>
          <p14:tracePt t="431854" x="8064500" y="2089150"/>
          <p14:tracePt t="431867" x="8045450" y="2089150"/>
          <p14:tracePt t="431884" x="8027988" y="2089150"/>
          <p14:tracePt t="431900" x="8001000" y="2089150"/>
          <p14:tracePt t="431917" x="7974013" y="2089150"/>
          <p14:tracePt t="431933" x="7956550" y="2089150"/>
          <p14:tracePt t="431950" x="7939088" y="2089150"/>
          <p14:tracePt t="431967" x="7921625" y="2089150"/>
          <p14:tracePt t="431983" x="7894638" y="2089150"/>
          <p14:tracePt t="432001" x="7885113" y="2081213"/>
          <p14:tracePt t="432018" x="7875588" y="2081213"/>
          <p14:tracePt t="432035" x="7858125" y="2063750"/>
          <p14:tracePt t="432051" x="7850188" y="2063750"/>
          <p14:tracePt t="432068" x="7823200" y="2054225"/>
          <p14:tracePt t="432084" x="7804150" y="2044700"/>
          <p14:tracePt t="432101" x="7786688" y="2044700"/>
          <p14:tracePt t="432117" x="7778750" y="2044700"/>
          <p14:tracePt t="432134" x="7751763" y="2044700"/>
          <p14:tracePt t="432151" x="7732713" y="2044700"/>
          <p14:tracePt t="432167" x="7715250" y="2054225"/>
          <p14:tracePt t="432184" x="7707313" y="2054225"/>
          <p14:tracePt t="432207" x="7697788" y="2071688"/>
          <p14:tracePt t="432217" x="7680325" y="2071688"/>
          <p14:tracePt t="432234" x="7670800" y="2081213"/>
          <p14:tracePt t="432251" x="7661275" y="2081213"/>
          <p14:tracePt t="432308" x="7653338" y="2089150"/>
          <p14:tracePt t="432324" x="7643813" y="2098675"/>
          <p14:tracePt t="432334" x="7635875" y="2108200"/>
          <p14:tracePt t="432350" x="7635875" y="2116138"/>
          <p14:tracePt t="432367" x="7616825" y="2135188"/>
          <p14:tracePt t="432384" x="7599363" y="2160588"/>
          <p14:tracePt t="432400" x="7589838" y="2179638"/>
          <p14:tracePt t="432417" x="7581900" y="2206625"/>
          <p14:tracePt t="432434" x="7581900" y="2232025"/>
          <p14:tracePt t="432450" x="7581900" y="2251075"/>
          <p14:tracePt t="432467" x="7581900" y="2268538"/>
          <p14:tracePt t="432484" x="7581900" y="2278063"/>
          <p14:tracePt t="432500" x="7581900" y="2303463"/>
          <p14:tracePt t="432517" x="7581900" y="2322513"/>
          <p14:tracePt t="432535" x="7589838" y="2339975"/>
          <p14:tracePt t="432550" x="7608888" y="2366963"/>
          <p14:tracePt t="432567" x="7616825" y="2374900"/>
          <p14:tracePt t="432584" x="7626350" y="2393950"/>
          <p14:tracePt t="432600" x="7635875" y="2411413"/>
          <p14:tracePt t="432617" x="7643813" y="2428875"/>
          <p14:tracePt t="432633" x="7653338" y="2446338"/>
          <p14:tracePt t="432650" x="7661275" y="2455863"/>
          <p14:tracePt t="432667" x="7670800" y="2465388"/>
          <p14:tracePt t="432684" x="7707313" y="2482850"/>
          <p14:tracePt t="432700" x="7715250" y="2492375"/>
          <p14:tracePt t="432717" x="7724775" y="2500313"/>
          <p14:tracePt t="432733" x="7742238" y="2527300"/>
          <p14:tracePt t="432750" x="7769225" y="2536825"/>
          <p14:tracePt t="432767" x="7786688" y="2536825"/>
          <p14:tracePt t="432784" x="7804150" y="2554288"/>
          <p14:tracePt t="432800" x="7813675" y="2554288"/>
          <p14:tracePt t="432817" x="7840663" y="2563813"/>
          <p14:tracePt t="432834" x="7858125" y="2571750"/>
          <p14:tracePt t="432851" x="7875588" y="2571750"/>
          <p14:tracePt t="432867" x="7902575" y="2571750"/>
          <p14:tracePt t="432883" x="7912100" y="2571750"/>
          <p14:tracePt t="432900" x="7929563" y="2571750"/>
          <p14:tracePt t="432917" x="7947025" y="2571750"/>
          <p14:tracePt t="432934" x="7966075" y="2571750"/>
          <p14:tracePt t="432950" x="8001000" y="2571750"/>
          <p14:tracePt t="432967" x="8018463" y="2571750"/>
          <p14:tracePt t="432983" x="8027988" y="2571750"/>
          <p14:tracePt t="433000" x="8037513" y="2571750"/>
          <p14:tracePt t="433017" x="8064500" y="2563813"/>
          <p14:tracePt t="433034" x="8089900" y="2554288"/>
          <p14:tracePt t="433050" x="8126413" y="2544763"/>
          <p14:tracePt t="433067" x="8135938" y="2536825"/>
          <p14:tracePt t="433084" x="8153400" y="2517775"/>
          <p14:tracePt t="433100" x="8170863" y="2509838"/>
          <p14:tracePt t="433117" x="8197850" y="2492375"/>
          <p14:tracePt t="433133" x="8207375" y="2482850"/>
          <p14:tracePt t="433150" x="8224838" y="2482850"/>
          <p14:tracePt t="433167" x="8232775" y="2465388"/>
          <p14:tracePt t="433184" x="8269288" y="2438400"/>
          <p14:tracePt t="433200" x="8278813" y="2428875"/>
          <p14:tracePt t="433217" x="8286750" y="2411413"/>
          <p14:tracePt t="433234" x="8286750" y="2393950"/>
          <p14:tracePt t="433250" x="8296275" y="2366963"/>
          <p14:tracePt t="433267" x="8296275" y="2349500"/>
          <p14:tracePt t="433284" x="8296275" y="2330450"/>
          <p14:tracePt t="433300" x="8296275" y="2286000"/>
          <p14:tracePt t="433317" x="8296275" y="2268538"/>
          <p14:tracePt t="433333" x="8296275" y="2251075"/>
          <p14:tracePt t="433350" x="8296275" y="2224088"/>
          <p14:tracePt t="433367" x="8278813" y="2206625"/>
          <p14:tracePt t="433385" x="8269288" y="2187575"/>
          <p14:tracePt t="433401" x="8242300" y="2170113"/>
          <p14:tracePt t="433417" x="8224838" y="2143125"/>
          <p14:tracePt t="433434" x="8207375" y="2125663"/>
          <p14:tracePt t="433451" x="8170863" y="2098675"/>
          <p14:tracePt t="433467" x="8153400" y="2071688"/>
          <p14:tracePt t="433484" x="8135938" y="2054225"/>
          <p14:tracePt t="433500" x="8108950" y="2036763"/>
          <p14:tracePt t="433517" x="8089900" y="2027238"/>
          <p14:tracePt t="433535" x="8072438" y="2000250"/>
          <p14:tracePt t="433552" x="8045450" y="1982788"/>
          <p14:tracePt t="433567" x="8018463" y="1973263"/>
          <p14:tracePt t="433584" x="8001000" y="1965325"/>
          <p14:tracePt t="433600" x="7983538" y="1965325"/>
          <p14:tracePt t="433617" x="7956550" y="1965325"/>
          <p14:tracePt t="433633" x="7929563" y="1965325"/>
          <p14:tracePt t="433651" x="7885113" y="1965325"/>
          <p14:tracePt t="433667" x="7850188" y="1965325"/>
          <p14:tracePt t="433684" x="7796213" y="1973263"/>
          <p14:tracePt t="433701" x="7759700" y="2000250"/>
          <p14:tracePt t="433717" x="7732713" y="2017713"/>
          <p14:tracePt t="433734" x="7697788" y="2036763"/>
          <p14:tracePt t="433750" x="7680325" y="2054225"/>
          <p14:tracePt t="433768" x="7670800" y="2063750"/>
          <p14:tracePt t="433785" x="7653338" y="2063750"/>
          <p14:tracePt t="433801" x="7635875" y="2081213"/>
          <p14:tracePt t="433818" x="7616825" y="2098675"/>
          <p14:tracePt t="433835" x="7608888" y="2108200"/>
          <p14:tracePt t="433852" x="7599363" y="2135188"/>
          <p14:tracePt t="433867" x="7599363" y="2152650"/>
          <p14:tracePt t="433884" x="7599363" y="2170113"/>
          <p14:tracePt t="433901" x="7599363" y="2206625"/>
          <p14:tracePt t="433917" x="7608888" y="2268538"/>
          <p14:tracePt t="433935" x="7643813" y="2312988"/>
          <p14:tracePt t="433951" x="7661275" y="2330450"/>
          <p14:tracePt t="433968" x="7688263" y="2349500"/>
          <p14:tracePt t="433984" x="7707313" y="2374900"/>
          <p14:tracePt t="434000" x="7759700" y="2393950"/>
          <p14:tracePt t="434017" x="7840663" y="2420938"/>
          <p14:tracePt t="434034" x="7921625" y="2446338"/>
          <p14:tracePt t="434051" x="8001000" y="2473325"/>
          <p14:tracePt t="434067" x="8081963" y="2500313"/>
          <p14:tracePt t="434084" x="8108950" y="2517775"/>
          <p14:tracePt t="434100" x="8126413" y="2527300"/>
          <p14:tracePt t="434117" x="8153400" y="2527300"/>
          <p14:tracePt t="434134" x="8170863" y="2527300"/>
          <p14:tracePt t="434151" x="8188325" y="2527300"/>
          <p14:tracePt t="434169" x="8207375" y="2517775"/>
          <p14:tracePt t="434186" x="8232775" y="2517775"/>
          <p14:tracePt t="434202" x="8251825" y="2500313"/>
          <p14:tracePt t="434218" x="8269288" y="2492375"/>
          <p14:tracePt t="434235" x="8286750" y="2465388"/>
          <p14:tracePt t="434251" x="8313738" y="2446338"/>
          <p14:tracePt t="434267" x="8331200" y="2428875"/>
          <p14:tracePt t="434284" x="8340725" y="2411413"/>
          <p14:tracePt t="434301" x="8340725" y="2393950"/>
          <p14:tracePt t="434318" x="8350250" y="2374900"/>
          <p14:tracePt t="434335" x="8350250" y="2330450"/>
          <p14:tracePt t="434351" x="8350250" y="2312988"/>
          <p14:tracePt t="434368" x="8340725" y="2278063"/>
          <p14:tracePt t="434384" x="8323263" y="2259013"/>
          <p14:tracePt t="434401" x="8296275" y="2241550"/>
          <p14:tracePt t="434418" x="8269288" y="2224088"/>
          <p14:tracePt t="434435" x="8224838" y="2187575"/>
          <p14:tracePt t="434451" x="8207375" y="2170113"/>
          <p14:tracePt t="434468" x="8180388" y="2160588"/>
          <p14:tracePt t="434484" x="8161338" y="2135188"/>
          <p14:tracePt t="434501" x="8143875" y="2125663"/>
          <p14:tracePt t="434517" x="8126413" y="2116138"/>
          <p14:tracePt t="434534" x="8099425" y="2108200"/>
          <p14:tracePt t="434550" x="8081963" y="2098675"/>
          <p14:tracePt t="434567" x="8064500" y="2098675"/>
          <p14:tracePt t="434584" x="8027988" y="2089150"/>
          <p14:tracePt t="434601" x="8010525" y="2089150"/>
          <p14:tracePt t="434617" x="7993063" y="2089150"/>
          <p14:tracePt t="434634" x="7966075" y="2089150"/>
          <p14:tracePt t="434650" x="7947025" y="2089150"/>
          <p14:tracePt t="434667" x="7929563" y="2089150"/>
          <p14:tracePt t="434684" x="7912100" y="2098675"/>
          <p14:tracePt t="434701" x="7875588" y="2108200"/>
          <p14:tracePt t="434717" x="7858125" y="2116138"/>
          <p14:tracePt t="434735" x="7840663" y="2116138"/>
          <p14:tracePt t="434751" x="7813675" y="2116138"/>
          <p14:tracePt t="434827" x="7813675" y="2125663"/>
          <p14:tracePt t="434836" x="7813675" y="2152650"/>
          <p14:tracePt t="434851" x="7823200" y="2170113"/>
          <p14:tracePt t="434868" x="7840663" y="2214563"/>
          <p14:tracePt t="434884" x="7867650" y="2251075"/>
          <p14:tracePt t="434901" x="7885113" y="2268538"/>
          <p14:tracePt t="434917" x="7894638" y="2303463"/>
          <p14:tracePt t="434935" x="7929563" y="2330450"/>
          <p14:tracePt t="434951" x="7947025" y="2357438"/>
          <p14:tracePt t="434968" x="7966075" y="2374900"/>
          <p14:tracePt t="434984" x="7974013" y="2393950"/>
          <p14:tracePt t="435001" x="7983538" y="2411413"/>
          <p14:tracePt t="435017" x="7983538" y="2438400"/>
          <p14:tracePt t="435034" x="7993063" y="2455863"/>
          <p14:tracePt t="435051" x="8010525" y="2473325"/>
          <p14:tracePt t="435068" x="8018463" y="2492375"/>
          <p14:tracePt t="435085" x="8018463" y="2527300"/>
          <p14:tracePt t="435101" x="8027988" y="2544763"/>
          <p14:tracePt t="435117" x="8045450" y="2563813"/>
          <p14:tracePt t="435134" x="8072438" y="2598738"/>
          <p14:tracePt t="435151" x="8089900" y="2635250"/>
          <p14:tracePt t="435167" x="8108950" y="2706688"/>
          <p14:tracePt t="435184" x="8116888" y="2768600"/>
          <p14:tracePt t="435201" x="8143875" y="2874963"/>
          <p14:tracePt t="435217" x="8161338" y="2901950"/>
          <p14:tracePt t="435234" x="8170863" y="2928938"/>
          <p14:tracePt t="435251" x="8170863" y="2946400"/>
          <p14:tracePt t="435267" x="8170863" y="2965450"/>
          <p14:tracePt t="435284" x="8170863" y="3000375"/>
          <p14:tracePt t="435301" x="8170863" y="3027363"/>
          <p14:tracePt t="435317" x="8170863" y="3054350"/>
          <p14:tracePt t="435335" x="8170863" y="3071813"/>
          <p14:tracePt t="435351" x="8170863" y="3089275"/>
          <p14:tracePt t="435398" x="8170863" y="3098800"/>
          <p14:tracePt t="435446" x="8188325" y="3098800"/>
          <p14:tracePt t="435468" x="8197850" y="3098800"/>
          <p14:tracePt t="435483" x="8197850" y="3089275"/>
          <p14:tracePt t="435508" x="8197850" y="3081338"/>
          <p14:tracePt t="435532" x="8197850" y="3071813"/>
          <p14:tracePt t="435547" x="8197850" y="3044825"/>
          <p14:tracePt t="435561" x="8180388" y="3027363"/>
          <p14:tracePt t="435571" x="8170863" y="3017838"/>
          <p14:tracePt t="435586" x="8161338" y="3000375"/>
          <p14:tracePt t="435602" x="8143875" y="2973388"/>
          <p14:tracePt t="435618" x="8126413" y="2965450"/>
          <p14:tracePt t="435634" x="8099425" y="2965450"/>
          <p14:tracePt t="435651" x="8081963" y="2965450"/>
          <p14:tracePt t="435667" x="8064500" y="2965450"/>
          <p14:tracePt t="435684" x="8045450" y="2965450"/>
          <p14:tracePt t="435701" x="8018463" y="2946400"/>
          <p14:tracePt t="435717" x="8001000" y="2938463"/>
          <p14:tracePt t="435734" x="7993063" y="2938463"/>
          <p14:tracePt t="435750" x="7974013" y="2928938"/>
          <p14:tracePt t="435767" x="7947025" y="2928938"/>
          <p14:tracePt t="435784" x="7929563" y="2921000"/>
          <p14:tracePt t="435801" x="7912100" y="2921000"/>
          <p14:tracePt t="435818" x="7885113" y="2911475"/>
          <p14:tracePt t="435835" x="7858125" y="2911475"/>
          <p14:tracePt t="435851" x="7850188" y="2894013"/>
          <p14:tracePt t="435868" x="7831138" y="2894013"/>
          <p14:tracePt t="435884" x="7804150" y="2894013"/>
          <p14:tracePt t="435901" x="7786688" y="2901950"/>
          <p14:tracePt t="435918" x="7769225" y="2911475"/>
          <p14:tracePt t="435935" x="7751763" y="2911475"/>
          <p14:tracePt t="435951" x="7724775" y="2911475"/>
          <p14:tracePt t="435968" x="7707313" y="2911475"/>
          <p14:tracePt t="435984" x="7688263" y="2911475"/>
          <p14:tracePt t="436001" x="7680325" y="2921000"/>
          <p14:tracePt t="436018" x="7653338" y="2928938"/>
          <p14:tracePt t="436034" x="7635875" y="2938463"/>
          <p14:tracePt t="436051" x="7616825" y="2946400"/>
          <p14:tracePt t="436068" x="7608888" y="2946400"/>
          <p14:tracePt t="436085" x="7589838" y="2965450"/>
          <p14:tracePt t="436102" x="7581900" y="2992438"/>
          <p14:tracePt t="436118" x="7564438" y="3009900"/>
          <p14:tracePt t="436134" x="7554913" y="3027363"/>
          <p14:tracePt t="436151" x="7545388" y="3054350"/>
          <p14:tracePt t="436167" x="7537450" y="3071813"/>
          <p14:tracePt t="436184" x="7537450" y="3081338"/>
          <p14:tracePt t="436201" x="7537450" y="3098800"/>
          <p14:tracePt t="436217" x="7537450" y="3125788"/>
          <p14:tracePt t="436219" x="7537450" y="3135313"/>
          <p14:tracePt t="436234" x="7537450" y="3152775"/>
          <p14:tracePt t="436251" x="7537450" y="3160713"/>
          <p14:tracePt t="436267" x="7537450" y="3170238"/>
          <p14:tracePt t="436284" x="7545388" y="3197225"/>
          <p14:tracePt t="436301" x="7564438" y="3214688"/>
          <p14:tracePt t="436317" x="7572375" y="3224213"/>
          <p14:tracePt t="436335" x="7599363" y="3251200"/>
          <p14:tracePt t="436351" x="7616825" y="3278188"/>
          <p14:tracePt t="436367" x="7635875" y="3286125"/>
          <p14:tracePt t="436384" x="7643813" y="3303588"/>
          <p14:tracePt t="436401" x="7653338" y="3313113"/>
          <p14:tracePt t="436417" x="7680325" y="3330575"/>
          <p14:tracePt t="436434" x="7697788" y="3357563"/>
          <p14:tracePt t="436451" x="7715250" y="3367088"/>
          <p14:tracePt t="436468" x="7742238" y="3367088"/>
          <p14:tracePt t="436485" x="7751763" y="3375025"/>
          <p14:tracePt t="436501" x="7759700" y="3375025"/>
          <p14:tracePt t="436518" x="7778750" y="3384550"/>
          <p14:tracePt t="436535" x="7796213" y="3384550"/>
          <p14:tracePt t="436551" x="7813675" y="3384550"/>
          <p14:tracePt t="436568" x="7831138" y="3384550"/>
          <p14:tracePt t="436586" x="7867650" y="3384550"/>
          <p14:tracePt t="436602" x="7902575" y="3384550"/>
          <p14:tracePt t="436618" x="7921625" y="3384550"/>
          <p14:tracePt t="436634" x="7947025" y="3384550"/>
          <p14:tracePt t="436651" x="7956550" y="3384550"/>
          <p14:tracePt t="436667" x="7974013" y="3384550"/>
          <p14:tracePt t="436684" x="7983538" y="3384550"/>
          <p14:tracePt t="436701" x="7993063" y="3384550"/>
          <p14:tracePt t="436718" x="8018463" y="3384550"/>
          <p14:tracePt t="436719" x="8027988" y="3384550"/>
          <p14:tracePt t="436734" x="8037513" y="3384550"/>
          <p14:tracePt t="436751" x="8064500" y="3375025"/>
          <p14:tracePt t="436767" x="8089900" y="3375025"/>
          <p14:tracePt t="436784" x="8099425" y="3375025"/>
          <p14:tracePt t="436800" x="8108950" y="3375025"/>
          <p14:tracePt t="436817" x="8126413" y="3367088"/>
          <p14:tracePt t="436834" x="8143875" y="3367088"/>
          <p14:tracePt t="436852" x="8180388" y="3357563"/>
          <p14:tracePt t="436868" x="8197850" y="3340100"/>
          <p14:tracePt t="436901" x="8207375" y="3330575"/>
          <p14:tracePt t="436918" x="8224838" y="3322638"/>
          <p14:tracePt t="436935" x="8242300" y="3303588"/>
          <p14:tracePt t="436951" x="8251825" y="3286125"/>
          <p14:tracePt t="436968" x="8269288" y="3259138"/>
          <p14:tracePt t="436986" x="8278813" y="3241675"/>
          <p14:tracePt t="437002" x="8278813" y="3224213"/>
          <p14:tracePt t="437018" x="8278813" y="3206750"/>
          <p14:tracePt t="437034" x="8278813" y="3179763"/>
          <p14:tracePt t="437051" x="8259763" y="3160713"/>
          <p14:tracePt t="437068" x="8251825" y="3143250"/>
          <p14:tracePt t="437085" x="8224838" y="3116263"/>
          <p14:tracePt t="437102" x="8207375" y="3098800"/>
          <p14:tracePt t="437119" x="8188325" y="3089275"/>
          <p14:tracePt t="437135" x="8153400" y="3071813"/>
          <p14:tracePt t="437151" x="8135938" y="3054350"/>
          <p14:tracePt t="437167" x="8126413" y="3036888"/>
          <p14:tracePt t="437184" x="8099425" y="3017838"/>
          <p14:tracePt t="437201" x="8081963" y="3000375"/>
          <p14:tracePt t="437217" x="8064500" y="2973388"/>
          <p14:tracePt t="437219" x="8054975" y="2965450"/>
          <p14:tracePt t="437234" x="8045450" y="2955925"/>
          <p14:tracePt t="437251" x="8018463" y="2946400"/>
          <p14:tracePt t="437268" x="8010525" y="2946400"/>
          <p14:tracePt t="437284" x="8001000" y="2938463"/>
          <p14:tracePt t="437301" x="7983538" y="2928938"/>
          <p14:tracePt t="437317" x="7956550" y="2928938"/>
          <p14:tracePt t="437334" x="7939088" y="2928938"/>
          <p14:tracePt t="437351" x="7912100" y="2911475"/>
          <p14:tracePt t="437368" x="7867650" y="2911475"/>
          <p14:tracePt t="437384" x="7850188" y="2901950"/>
          <p14:tracePt t="437401" x="7813675" y="2894013"/>
          <p14:tracePt t="437418" x="7796213" y="2884488"/>
          <p14:tracePt t="437435" x="7759700" y="2884488"/>
          <p14:tracePt t="437451" x="7742238" y="2874963"/>
          <p14:tracePt t="437468" x="7732713" y="2874963"/>
          <p14:tracePt t="437485" x="7697788" y="2884488"/>
          <p14:tracePt t="437502" x="7680325" y="2894013"/>
          <p14:tracePt t="437518" x="7670800" y="2894013"/>
          <p14:tracePt t="437534" x="7670800" y="2901950"/>
          <p14:tracePt t="437551" x="7653338" y="2911475"/>
          <p14:tracePt t="437568" x="7635875" y="2928938"/>
          <p14:tracePt t="437585" x="7626350" y="2946400"/>
          <p14:tracePt t="437601" x="7626350" y="2955925"/>
          <p14:tracePt t="437618" x="7616825" y="2973388"/>
          <p14:tracePt t="437634" x="7608888" y="3009900"/>
          <p14:tracePt t="437651" x="7608888" y="3027363"/>
          <p14:tracePt t="437668" x="7599363" y="3044825"/>
          <p14:tracePt t="437684" x="7599363" y="3071813"/>
          <p14:tracePt t="437701" x="7599363" y="3081338"/>
          <p14:tracePt t="437718" x="7599363" y="3098800"/>
          <p14:tracePt t="437734" x="7599363" y="3108325"/>
          <p14:tracePt t="437751" x="7599363" y="3125788"/>
          <p14:tracePt t="437768" x="7599363" y="3152775"/>
          <p14:tracePt t="437784" x="7599363" y="3170238"/>
          <p14:tracePt t="437801" x="7599363" y="3187700"/>
          <p14:tracePt t="437818" x="7608888" y="3187700"/>
          <p14:tracePt t="437834" x="7616825" y="3206750"/>
          <p14:tracePt t="437851" x="7643813" y="3232150"/>
          <p14:tracePt t="437868" x="7661275" y="3251200"/>
          <p14:tracePt t="437884" x="7688263" y="3278188"/>
          <p14:tracePt t="437901" x="7715250" y="3303588"/>
          <p14:tracePt t="437917" x="7732713" y="3313113"/>
          <p14:tracePt t="437934" x="7751763" y="3322638"/>
          <p14:tracePt t="437951" x="7769225" y="3330575"/>
          <p14:tracePt t="437967" x="7796213" y="3340100"/>
          <p14:tracePt t="437984" x="7813675" y="3349625"/>
          <p14:tracePt t="438001" x="7840663" y="3367088"/>
          <p14:tracePt t="438017" x="7867650" y="3367088"/>
          <p14:tracePt t="438035" x="7885113" y="3367088"/>
          <p14:tracePt t="438051" x="7894638" y="3367088"/>
          <p14:tracePt t="438068" x="7902575" y="3367088"/>
          <p14:tracePt t="438084" x="7912100" y="3367088"/>
          <p14:tracePt t="438101" x="7939088" y="3375025"/>
          <p14:tracePt t="438118" x="7956550" y="3375025"/>
          <p14:tracePt t="438134" x="7974013" y="3375025"/>
          <p14:tracePt t="438152" x="8010525" y="3384550"/>
          <p14:tracePt t="438169" x="8027988" y="3384550"/>
          <p14:tracePt t="438185" x="8045450" y="3384550"/>
          <p14:tracePt t="438202" x="8081963" y="3384550"/>
          <p14:tracePt t="438218" x="8126413" y="3384550"/>
          <p14:tracePt t="438235" x="8161338" y="3384550"/>
          <p14:tracePt t="438252" x="8188325" y="3357563"/>
          <p14:tracePt t="438268" x="8207375" y="3349625"/>
          <p14:tracePt t="438285" x="8224838" y="3340100"/>
          <p14:tracePt t="438301" x="8232775" y="3340100"/>
          <p14:tracePt t="438318" x="8242300" y="3330575"/>
          <p14:tracePt t="438335" x="8259763" y="3322638"/>
          <p14:tracePt t="438351" x="8269288" y="3303588"/>
          <p14:tracePt t="438368" x="8278813" y="3278188"/>
          <p14:tracePt t="438384" x="8286750" y="3259138"/>
          <p14:tracePt t="438402" x="8286750" y="3232150"/>
          <p14:tracePt t="438418" x="8286750" y="3214688"/>
          <p14:tracePt t="438434" x="8286750" y="3187700"/>
          <p14:tracePt t="438451" x="8269288" y="3170238"/>
          <p14:tracePt t="438468" x="8242300" y="3143250"/>
          <p14:tracePt t="438484" x="8224838" y="3125788"/>
          <p14:tracePt t="438501" x="8197850" y="3081338"/>
          <p14:tracePt t="438518" x="8170863" y="3063875"/>
          <p14:tracePt t="438534" x="8153400" y="3044825"/>
          <p14:tracePt t="438551" x="8143875" y="3044825"/>
          <p14:tracePt t="438597" x="8143875" y="3036888"/>
          <p14:tracePt t="438613" x="8143875" y="3017838"/>
          <p14:tracePt t="438637" x="8143875" y="3009900"/>
          <p14:tracePt t="438654" x="8143875" y="2992438"/>
          <p14:tracePt t="438669" x="8153400" y="2955925"/>
          <p14:tracePt t="438685" x="8153400" y="2928938"/>
          <p14:tracePt t="438701" x="8153400" y="2867025"/>
          <p14:tracePt t="438718" x="8153400" y="2803525"/>
          <p14:tracePt t="438735" x="8153400" y="2732088"/>
          <p14:tracePt t="438751" x="8153400" y="2652713"/>
          <p14:tracePt t="438769" x="8153400" y="2571750"/>
          <p14:tracePt t="438785" x="8153400" y="2544763"/>
          <p14:tracePt t="438801" x="8153400" y="2517775"/>
          <p14:tracePt t="438818" x="8153400" y="2500313"/>
          <p14:tracePt t="438836" x="8153400" y="2473325"/>
          <p14:tracePt t="438852" x="8153400" y="2455863"/>
          <p14:tracePt t="438868" x="8153400" y="2438400"/>
          <p14:tracePt t="438885" x="8153400" y="2420938"/>
          <p14:tracePt t="438902" x="8153400" y="2401888"/>
          <p14:tracePt t="438939" x="8153400" y="2393950"/>
          <p14:tracePt t="438955" x="8153400" y="2384425"/>
          <p14:tracePt t="438968" x="8143875" y="2366963"/>
          <p14:tracePt t="438984" x="8135938" y="2339975"/>
          <p14:tracePt t="439001" x="8126413" y="2322513"/>
          <p14:tracePt t="439018" x="8099425" y="2303463"/>
          <p14:tracePt t="439034" x="8089900" y="2278063"/>
          <p14:tracePt t="439051" x="8089900" y="2259013"/>
          <p14:tracePt t="439067" x="8072438" y="2251075"/>
          <p14:tracePt t="439085" x="8054975" y="2241550"/>
          <p14:tracePt t="439101" x="8027988" y="2232025"/>
          <p14:tracePt t="439118" x="8010525" y="2224088"/>
          <p14:tracePt t="439134" x="8001000" y="2224088"/>
          <p14:tracePt t="439152" x="7983538" y="2214563"/>
          <p14:tracePt t="439168" x="7956550" y="2197100"/>
          <p14:tracePt t="439184" x="7939088" y="2187575"/>
          <p14:tracePt t="439201" x="7921625" y="2187575"/>
          <p14:tracePt t="439218" x="7902575" y="2179638"/>
          <p14:tracePt t="439234" x="7885113" y="2179638"/>
          <p14:tracePt t="439251" x="7867650" y="2179638"/>
          <p14:tracePt t="439268" x="7858125" y="2179638"/>
          <p14:tracePt t="439284" x="7840663" y="2179638"/>
          <p14:tracePt t="439301" x="7813675" y="2179638"/>
          <p14:tracePt t="439317" x="7796213" y="2187575"/>
          <p14:tracePt t="439335" x="7778750" y="2206625"/>
          <p14:tracePt t="439351" x="7759700" y="2206625"/>
          <p14:tracePt t="439368" x="7742238" y="2214563"/>
          <p14:tracePt t="439384" x="7724775" y="2214563"/>
          <p14:tracePt t="439401" x="7707313" y="2224088"/>
          <p14:tracePt t="439418" x="7697788" y="2232025"/>
          <p14:tracePt t="439434" x="7688263" y="2241550"/>
          <p14:tracePt t="439451" x="7661275" y="2251075"/>
          <p14:tracePt t="439468" x="7661275" y="2259013"/>
          <p14:tracePt t="439484" x="7653338" y="2268538"/>
          <p14:tracePt t="439511" x="7643813" y="2286000"/>
          <p14:tracePt t="439537" x="7635875" y="2295525"/>
          <p14:tracePt t="439550" x="7635875" y="2303463"/>
          <p14:tracePt t="439569" x="7626350" y="2322513"/>
          <p14:tracePt t="439585" x="7626350" y="2339975"/>
          <p14:tracePt t="439601" x="7626350" y="2366963"/>
          <p14:tracePt t="439618" x="7626350" y="2384425"/>
          <p14:tracePt t="439635" x="7626350" y="2401888"/>
          <p14:tracePt t="439652" x="7626350" y="2428875"/>
          <p14:tracePt t="439668" x="7635875" y="2438400"/>
          <p14:tracePt t="439684" x="7643813" y="2455863"/>
          <p14:tracePt t="439701" x="7643813" y="2465388"/>
          <p14:tracePt t="439718" x="7653338" y="2482850"/>
          <p14:tracePt t="439735" x="7661275" y="2500313"/>
          <p14:tracePt t="439751" x="7680325" y="2509838"/>
          <p14:tracePt t="439784" x="7688263" y="2517775"/>
          <p14:tracePt t="439801" x="7707313" y="2544763"/>
          <p14:tracePt t="439818" x="7724775" y="2554288"/>
          <p14:tracePt t="439836" x="7732713" y="2563813"/>
          <p14:tracePt t="439852" x="7759700" y="2581275"/>
          <p14:tracePt t="439868" x="7778750" y="2581275"/>
          <p14:tracePt t="439885" x="7786688" y="2589213"/>
          <p14:tracePt t="439902" x="7804150" y="2589213"/>
          <p14:tracePt t="439918" x="7831138" y="2598738"/>
          <p14:tracePt t="439935" x="7850188" y="2598738"/>
          <p14:tracePt t="439951" x="7867650" y="2598738"/>
          <p14:tracePt t="439968" x="7894638" y="2598738"/>
          <p14:tracePt t="439985" x="7912100" y="2598738"/>
          <p14:tracePt t="440001" x="7929563" y="2598738"/>
          <p14:tracePt t="440018" x="7947025" y="2598738"/>
          <p14:tracePt t="440035" x="7956550" y="2598738"/>
          <p14:tracePt t="440051" x="7983538" y="2598738"/>
          <p14:tracePt t="440068" x="7993063" y="2598738"/>
          <p14:tracePt t="440085" x="8010525" y="2598738"/>
          <p14:tracePt t="440101" x="8027988" y="2598738"/>
          <p14:tracePt t="440118" x="8045450" y="2598738"/>
          <p14:tracePt t="440152" x="8054975" y="2598738"/>
          <p14:tracePt t="440168" x="8064500" y="2598738"/>
          <p14:tracePt t="440184" x="8072438" y="2598738"/>
          <p14:tracePt t="440201" x="8089900" y="2589213"/>
          <p14:tracePt t="440218" x="8099425" y="2589213"/>
          <p14:tracePt t="440237" x="8116888" y="2571750"/>
          <p14:tracePt t="440253" x="8126413" y="2571750"/>
          <p14:tracePt t="440269" x="8135938" y="2571750"/>
          <p14:tracePt t="440286" x="8143875" y="2571750"/>
          <p14:tracePt t="440347" x="8153400" y="2563813"/>
          <p14:tracePt t="440364" x="8153400" y="2554288"/>
          <p14:tracePt t="440372" x="8161338" y="2554288"/>
          <p14:tracePt t="440384" x="8161338" y="2544763"/>
          <p14:tracePt t="440402" x="8161338" y="2527300"/>
          <p14:tracePt t="440418" x="8170863" y="2517775"/>
          <p14:tracePt t="440434" x="8170863" y="2509838"/>
          <p14:tracePt t="440451" x="8170863" y="2492375"/>
          <p14:tracePt t="440468" x="8170863" y="2482850"/>
          <p14:tracePt t="440484" x="8170863" y="2473325"/>
          <p14:tracePt t="440501" x="8170863" y="2465388"/>
          <p14:tracePt t="440518" x="8170863" y="2455863"/>
          <p14:tracePt t="440534" x="8170863" y="2446338"/>
          <p14:tracePt t="440568" x="8170863" y="2438400"/>
          <p14:tracePt t="440585" x="8170863" y="2420938"/>
          <p14:tracePt t="440601" x="8170863" y="2411413"/>
          <p14:tracePt t="440618" x="8170863" y="2393950"/>
          <p14:tracePt t="440634" x="8170863" y="2384425"/>
          <p14:tracePt t="440651" x="8170863" y="2374900"/>
          <p14:tracePt t="440668" x="8161338" y="2339975"/>
          <p14:tracePt t="440684" x="8153400" y="2322513"/>
          <p14:tracePt t="440702" x="8153400" y="2303463"/>
          <p14:tracePt t="440719" x="8143875" y="2278063"/>
          <p14:tracePt t="440735" x="8135938" y="2268538"/>
          <p14:tracePt t="440751" x="8108950" y="2251075"/>
          <p14:tracePt t="440768" x="8099425" y="2241550"/>
          <p14:tracePt t="440785" x="8089900" y="2241550"/>
          <p14:tracePt t="440801" x="8064500" y="2232025"/>
          <p14:tracePt t="440818" x="8054975" y="2232025"/>
          <p14:tracePt t="440835" x="8027988" y="2224088"/>
          <p14:tracePt t="440851" x="8010525" y="2224088"/>
          <p14:tracePt t="440868" x="7993063" y="2214563"/>
          <p14:tracePt t="440884" x="7956550" y="2197100"/>
          <p14:tracePt t="440901" x="7939088" y="2197100"/>
          <p14:tracePt t="440918" x="7921625" y="2187575"/>
          <p14:tracePt t="440934" x="7885113" y="2187575"/>
          <p14:tracePt t="440951" x="7867650" y="2187575"/>
          <p14:tracePt t="440968" x="7850188" y="2206625"/>
          <p14:tracePt t="440984" x="7823200" y="2206625"/>
          <p14:tracePt t="441001" x="7804150" y="2206625"/>
          <p14:tracePt t="441018" x="7786688" y="2206625"/>
          <p14:tracePt t="441035" x="7769225" y="2206625"/>
          <p14:tracePt t="441052" x="7732713" y="2224088"/>
          <p14:tracePt t="441068" x="7707313" y="2241550"/>
          <p14:tracePt t="441085" x="7680325" y="2251075"/>
          <p14:tracePt t="441102" x="7670800" y="2251075"/>
          <p14:tracePt t="441118" x="7661275" y="2251075"/>
          <p14:tracePt t="441135" x="7643813" y="2259013"/>
          <p14:tracePt t="441152" x="7616825" y="2286000"/>
          <p14:tracePt t="441169" x="7599363" y="2303463"/>
          <p14:tracePt t="441186" x="7572375" y="2330450"/>
          <p14:tracePt t="441201" x="7572375" y="2349500"/>
          <p14:tracePt t="441218" x="7572375" y="2357438"/>
          <p14:tracePt t="441235" x="7572375" y="2374900"/>
          <p14:tracePt t="441251" x="7572375" y="2393950"/>
          <p14:tracePt t="441268" x="7589838" y="2420938"/>
          <p14:tracePt t="441285" x="7608888" y="2438400"/>
          <p14:tracePt t="441301" x="7643813" y="2482850"/>
          <p14:tracePt t="441318" x="7661275" y="2500313"/>
          <p14:tracePt t="441335" x="7688263" y="2509838"/>
          <p14:tracePt t="441352" x="7732713" y="2517775"/>
          <p14:tracePt t="441368" x="7751763" y="2517775"/>
          <p14:tracePt t="441384" x="7778750" y="2517775"/>
          <p14:tracePt t="441401" x="7831138" y="2536825"/>
          <p14:tracePt t="441418" x="7875588" y="2536825"/>
          <p14:tracePt t="441435" x="7902575" y="2544763"/>
          <p14:tracePt t="441451" x="7947025" y="2554288"/>
          <p14:tracePt t="441468" x="7956550" y="2554288"/>
          <p14:tracePt t="441484" x="7974013" y="2554288"/>
          <p14:tracePt t="441501" x="8001000" y="2554288"/>
          <p14:tracePt t="441518" x="8018463" y="2544763"/>
          <p14:tracePt t="441535" x="8037513" y="2544763"/>
          <p14:tracePt t="441552" x="8045450" y="2544763"/>
          <p14:tracePt t="441585" x="8045450" y="2527300"/>
          <p14:tracePt t="441601" x="8064500" y="2517775"/>
          <p14:tracePt t="441618" x="8072438" y="2509838"/>
          <p14:tracePt t="441636" x="8072438" y="2492375"/>
          <p14:tracePt t="441651" x="8072438" y="2473325"/>
          <p14:tracePt t="441668" x="8072438" y="2446338"/>
          <p14:tracePt t="441685" x="8072438" y="2428875"/>
          <p14:tracePt t="441701" x="8072438" y="2411413"/>
          <p14:tracePt t="441718" x="8072438" y="2401888"/>
          <p14:tracePt t="441735" x="8072438" y="2393950"/>
          <p14:tracePt t="441752" x="8072438" y="2366963"/>
          <p14:tracePt t="441768" x="8054975" y="2349500"/>
          <p14:tracePt t="441785" x="8045450" y="2330450"/>
          <p14:tracePt t="441802" x="8027988" y="2295525"/>
          <p14:tracePt t="441818" x="8010525" y="2286000"/>
          <p14:tracePt t="441835" x="8001000" y="2278063"/>
          <p14:tracePt t="441852" x="7974013" y="2278063"/>
          <p14:tracePt t="441868" x="7956550" y="2278063"/>
          <p14:tracePt t="441885" x="7939088" y="2278063"/>
          <p14:tracePt t="441901" x="7921625" y="2278063"/>
          <p14:tracePt t="441918" x="7894638" y="2295525"/>
          <p14:tracePt t="441935" x="7875588" y="2322513"/>
          <p14:tracePt t="441952" x="7840663" y="2420938"/>
          <p14:tracePt t="441968" x="7823200" y="2500313"/>
          <p14:tracePt t="441985" x="7823200" y="2571750"/>
          <p14:tracePt t="442001" x="7831138" y="2625725"/>
          <p14:tracePt t="442018" x="7850188" y="2652713"/>
          <p14:tracePt t="442035" x="7875588" y="2687638"/>
          <p14:tracePt t="442051" x="7894638" y="2778125"/>
          <p14:tracePt t="442068" x="7894638" y="2803525"/>
          <p14:tracePt t="442085" x="7894638" y="2830513"/>
          <p14:tracePt t="442101" x="7894638" y="2849563"/>
          <p14:tracePt t="442118" x="7894638" y="2867025"/>
          <p14:tracePt t="442135" x="7894638" y="2874963"/>
          <p14:tracePt t="442151" x="7912100" y="2894013"/>
          <p14:tracePt t="442168" x="7929563" y="2911475"/>
          <p14:tracePt t="442185" x="7947025" y="2928938"/>
          <p14:tracePt t="442201" x="7956550" y="2946400"/>
          <p14:tracePt t="442218" x="7983538" y="2982913"/>
          <p14:tracePt t="442235" x="8001000" y="2992438"/>
          <p14:tracePt t="442252" x="8010525" y="2992438"/>
          <p14:tracePt t="442268" x="8010525" y="3000375"/>
          <p14:tracePt t="442428" x="8010525" y="2992438"/>
          <p14:tracePt t="442436" x="8001000" y="2992438"/>
          <p14:tracePt t="442444" x="7993063" y="2982913"/>
          <p14:tracePt t="442452" x="7974013" y="2965450"/>
          <p14:tracePt t="442468" x="7956550" y="2946400"/>
          <p14:tracePt t="442485" x="7921625" y="2928938"/>
          <p14:tracePt t="442503" x="7902575" y="2921000"/>
          <p14:tracePt t="442519" x="7885113" y="2911475"/>
          <p14:tracePt t="442536" x="7867650" y="2884488"/>
          <p14:tracePt t="442552" x="7840663" y="2874963"/>
          <p14:tracePt t="442570" x="7813675" y="2867025"/>
          <p14:tracePt t="442585" x="7804150" y="2867025"/>
          <p14:tracePt t="442602" x="7796213" y="2867025"/>
          <p14:tracePt t="442618" x="7786688" y="2867025"/>
          <p14:tracePt t="442635" x="7759700" y="2867025"/>
          <p14:tracePt t="442652" x="7742238" y="2874963"/>
          <p14:tracePt t="442668" x="7732713" y="2874963"/>
          <p14:tracePt t="442713" x="7724775" y="2901950"/>
          <p14:tracePt t="442728" x="7697788" y="2921000"/>
          <p14:tracePt t="442744" x="7688263" y="2938463"/>
          <p14:tracePt t="442758" x="7680325" y="2938463"/>
          <p14:tracePt t="442850" x="7680325" y="2946400"/>
          <p14:tracePt t="442858" x="7670800" y="2965450"/>
          <p14:tracePt t="442874" x="7670800" y="2973388"/>
          <p14:tracePt t="442944" x="7661275" y="2982913"/>
          <p14:tracePt t="442952" x="7661275" y="2992438"/>
          <p14:tracePt t="442961" x="7661275" y="3000375"/>
          <p14:tracePt t="442969" x="7661275" y="3009900"/>
          <p14:tracePt t="442985" x="7661275" y="3017838"/>
          <p14:tracePt t="443006" x="7661275" y="3036888"/>
          <p14:tracePt t="443018" x="7661275" y="3044825"/>
          <p14:tracePt t="443035" x="7661275" y="3063875"/>
          <p14:tracePt t="443051" x="7661275" y="3081338"/>
          <p14:tracePt t="443068" x="7661275" y="3089275"/>
          <p14:tracePt t="443085" x="7661275" y="3108325"/>
          <p14:tracePt t="443101" x="7653338" y="3116263"/>
          <p14:tracePt t="443135" x="7653338" y="3125788"/>
          <p14:tracePt t="443156" x="7653338" y="3135313"/>
          <p14:tracePt t="443172" x="7653338" y="3143250"/>
          <p14:tracePt t="443185" x="7653338" y="3152775"/>
          <p14:tracePt t="443203" x="7661275" y="3160713"/>
          <p14:tracePt t="443218" x="7661275" y="3187700"/>
          <p14:tracePt t="443235" x="7661275" y="3197225"/>
          <p14:tracePt t="443251" x="7670800" y="3206750"/>
          <p14:tracePt t="443286" x="7670800" y="3224213"/>
          <p14:tracePt t="443302" x="7688263" y="3232150"/>
          <p14:tracePt t="443319" x="7697788" y="3259138"/>
          <p14:tracePt t="443336" x="7724775" y="3286125"/>
          <p14:tracePt t="443353" x="7742238" y="3303588"/>
          <p14:tracePt t="443369" x="7759700" y="3313113"/>
          <p14:tracePt t="443385" x="7786688" y="3330575"/>
          <p14:tracePt t="443402" x="7804150" y="3340100"/>
          <p14:tracePt t="443419" x="7823200" y="3340100"/>
          <p14:tracePt t="443453" x="7840663" y="3340100"/>
          <p14:tracePt t="443469" x="7867650" y="3349625"/>
          <p14:tracePt t="443485" x="7885113" y="3357563"/>
          <p14:tracePt t="443502" x="7902575" y="3357563"/>
          <p14:tracePt t="443518" x="7921625" y="3357563"/>
          <p14:tracePt t="443535" x="7939088" y="3357563"/>
          <p14:tracePt t="443552" x="7956550" y="3357563"/>
          <p14:tracePt t="443569" x="7974013" y="3367088"/>
          <p14:tracePt t="443586" x="7993063" y="3367088"/>
          <p14:tracePt t="443603" x="8027988" y="3367088"/>
          <p14:tracePt t="443619" x="8045450" y="3367088"/>
          <p14:tracePt t="443635" x="8064500" y="3367088"/>
          <p14:tracePt t="443652" x="8089900" y="3367088"/>
          <p14:tracePt t="443669" x="8099425" y="3357563"/>
          <p14:tracePt t="443685" x="8116888" y="3357563"/>
          <p14:tracePt t="443727" x="8126413" y="3349625"/>
          <p14:tracePt t="443743" x="8135938" y="3349625"/>
          <p14:tracePt t="443752" x="8153400" y="3340100"/>
          <p14:tracePt t="443768" x="8161338" y="3322638"/>
          <p14:tracePt t="443785" x="8170863" y="3313113"/>
          <p14:tracePt t="443802" x="8188325" y="3303588"/>
          <p14:tracePt t="443819" x="8197850" y="3295650"/>
          <p14:tracePt t="443837" x="8207375" y="3278188"/>
          <p14:tracePt t="443853" x="8207375" y="3268663"/>
          <p14:tracePt t="443868" x="8207375" y="3251200"/>
          <p14:tracePt t="443885" x="8215313" y="3232150"/>
          <p14:tracePt t="443902" x="8215313" y="3214688"/>
          <p14:tracePt t="443918" x="8215313" y="3197225"/>
          <p14:tracePt t="443935" x="8215313" y="3170238"/>
          <p14:tracePt t="443951" x="8215313" y="3160713"/>
          <p14:tracePt t="443968" x="8215313" y="3152775"/>
          <p14:tracePt t="443992" x="8215313" y="3143250"/>
          <p14:tracePt t="444008" x="8215313" y="3135313"/>
          <p14:tracePt t="444018" x="8215313" y="3125788"/>
          <p14:tracePt t="444035" x="8207375" y="3098800"/>
          <p14:tracePt t="444052" x="8207375" y="3081338"/>
          <p14:tracePt t="444069" x="8197850" y="3071813"/>
          <p14:tracePt t="444085" x="8197850" y="3063875"/>
          <p14:tracePt t="444102" x="8188325" y="3063875"/>
          <p14:tracePt t="444120" x="8180388" y="3063875"/>
          <p14:tracePt t="444135" x="8170863" y="3054350"/>
          <p14:tracePt t="444152" x="8143875" y="3027363"/>
          <p14:tracePt t="444168" x="8126413" y="3009900"/>
          <p14:tracePt t="444185" x="8108950" y="2992438"/>
          <p14:tracePt t="444202" x="8089900" y="2982913"/>
          <p14:tracePt t="444218" x="8064500" y="2973388"/>
          <p14:tracePt t="444221" x="8054975" y="2955925"/>
          <p14:tracePt t="444235" x="8045450" y="2946400"/>
          <p14:tracePt t="444252" x="8027988" y="2928938"/>
          <p14:tracePt t="444268" x="8001000" y="2921000"/>
          <p14:tracePt t="444285" x="7974013" y="2911475"/>
          <p14:tracePt t="444302" x="7956550" y="2911475"/>
          <p14:tracePt t="444318" x="7929563" y="2911475"/>
          <p14:tracePt t="444337" x="7902575" y="2911475"/>
          <p14:tracePt t="444353" x="7885113" y="2901950"/>
          <p14:tracePt t="444369" x="7858125" y="2901950"/>
          <p14:tracePt t="444385" x="7840663" y="2901950"/>
          <p14:tracePt t="444402" x="7823200" y="2901950"/>
          <p14:tracePt t="444418" x="7813675" y="2901950"/>
          <p14:tracePt t="444435" x="7796213" y="2901950"/>
          <p14:tracePt t="444452" x="7786688" y="2901950"/>
          <p14:tracePt t="444468" x="7769225" y="2901950"/>
          <p14:tracePt t="444485" x="7742238" y="2901950"/>
          <p14:tracePt t="444501" x="7715250" y="2901950"/>
          <p14:tracePt t="444518" x="7707313" y="2901950"/>
          <p14:tracePt t="444535" x="7688263" y="2901950"/>
          <p14:tracePt t="444552" x="7670800" y="2921000"/>
          <p14:tracePt t="444568" x="7643813" y="2928938"/>
          <p14:tracePt t="444585" x="7635875" y="2938463"/>
          <p14:tracePt t="444650" x="7626350" y="2965450"/>
          <p14:tracePt t="444658" x="7616825" y="2973388"/>
          <p14:tracePt t="444668" x="7616825" y="2982913"/>
          <p14:tracePt t="444685" x="7608888" y="2992438"/>
          <p14:tracePt t="444702" x="7608888" y="3000375"/>
          <p14:tracePt t="444718" x="7608888" y="3009900"/>
          <p14:tracePt t="444735" x="7608888" y="3027363"/>
          <p14:tracePt t="444752" x="7608888" y="3054350"/>
          <p14:tracePt t="444768" x="7608888" y="3071813"/>
          <p14:tracePt t="444785" x="7608888" y="3098800"/>
          <p14:tracePt t="444802" x="7608888" y="3108325"/>
          <p14:tracePt t="444818" x="7608888" y="3125788"/>
          <p14:tracePt t="444852" x="7608888" y="3135313"/>
          <p14:tracePt t="444868" x="7608888" y="3152775"/>
          <p14:tracePt t="444885" x="7616825" y="3179763"/>
          <p14:tracePt t="444902" x="7635875" y="3197225"/>
          <p14:tracePt t="444918" x="7643813" y="3214688"/>
          <p14:tracePt t="444936" x="7661275" y="3232150"/>
          <p14:tracePt t="444952" x="7670800" y="3251200"/>
          <p14:tracePt t="444969" x="7680325" y="3259138"/>
          <p14:tracePt t="444986" x="7680325" y="3268663"/>
          <p14:tracePt t="445004" x="7688263" y="3268663"/>
          <p14:tracePt t="445065" x="7697788" y="3278188"/>
          <p14:tracePt t="445076" x="7724775" y="3286125"/>
          <p14:tracePt t="445090" x="7751763" y="3313113"/>
          <p14:tracePt t="445103" x="7786688" y="3322638"/>
          <p14:tracePt t="445119" x="7804150" y="3330575"/>
          <p14:tracePt t="445135" x="7823200" y="3340100"/>
          <p14:tracePt t="445152" x="7850188" y="3349625"/>
          <p14:tracePt t="445168" x="7875588" y="3349625"/>
          <p14:tracePt t="445185" x="7894638" y="3349625"/>
          <p14:tracePt t="445202" x="7921625" y="3357563"/>
          <p14:tracePt t="445218" x="7929563" y="3357563"/>
          <p14:tracePt t="445237" x="7939088" y="3357563"/>
          <p14:tracePt t="445260" x="7947025" y="3357563"/>
          <p14:tracePt t="445274" x="7947025" y="3367088"/>
          <p14:tracePt t="445285" x="7956550" y="3367088"/>
          <p14:tracePt t="445301" x="7983538" y="3367088"/>
          <p14:tracePt t="445319" x="8001000" y="3384550"/>
          <p14:tracePt t="445336" x="8010525" y="3384550"/>
          <p14:tracePt t="445352" x="8018463" y="3384550"/>
          <p14:tracePt t="445369" x="8054975" y="3384550"/>
          <p14:tracePt t="445386" x="8072438" y="3384550"/>
          <p14:tracePt t="445402" x="8089900" y="3384550"/>
          <p14:tracePt t="445419" x="8099425" y="3384550"/>
          <p14:tracePt t="445528" x="8108950" y="3375025"/>
          <p14:tracePt t="445590" x="8108950" y="3367088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2-Way Set Associative Cache</a:t>
            </a:r>
            <a:endParaRPr lang="ru-RU" dirty="0"/>
          </a:p>
        </p:txBody>
      </p:sp>
      <p:sp>
        <p:nvSpPr>
          <p:cNvPr id="3" name="Content Placeholder 5"/>
          <p:cNvSpPr txBox="1">
            <a:spLocks/>
          </p:cNvSpPr>
          <p:nvPr/>
        </p:nvSpPr>
        <p:spPr bwMode="auto">
          <a:xfrm>
            <a:off x="457200" y="1044933"/>
            <a:ext cx="8229600" cy="1718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Conflicts are harmful </a:t>
            </a: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→</a:t>
            </a: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multi-ways cache is a solution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Each set holds two entries (way 0 and way 1)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Each line can be mapped into one of two entries in the appropriate set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25276" y="2755398"/>
            <a:ext cx="1817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Address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322745"/>
              </p:ext>
            </p:extLst>
          </p:nvPr>
        </p:nvGraphicFramePr>
        <p:xfrm>
          <a:off x="2892241" y="3044450"/>
          <a:ext cx="2933554" cy="502920"/>
        </p:xfrm>
        <a:graphic>
          <a:graphicData uri="http://schemas.openxmlformats.org/drawingml/2006/table">
            <a:tbl>
              <a:tblPr/>
              <a:tblGrid>
                <a:gridCol w="1519642"/>
                <a:gridCol w="309012"/>
                <a:gridCol w="469900"/>
                <a:gridCol w="317500"/>
                <a:gridCol w="317500"/>
              </a:tblGrid>
              <a:tr h="2362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667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Tag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C2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8784378"/>
              </p:ext>
            </p:extLst>
          </p:nvPr>
        </p:nvGraphicFramePr>
        <p:xfrm>
          <a:off x="4448966" y="4762935"/>
          <a:ext cx="2159672" cy="1156415"/>
        </p:xfrm>
        <a:graphic>
          <a:graphicData uri="http://schemas.openxmlformats.org/drawingml/2006/table">
            <a:tbl>
              <a:tblPr/>
              <a:tblGrid>
                <a:gridCol w="419100"/>
                <a:gridCol w="482600"/>
                <a:gridCol w="267372"/>
                <a:gridCol w="990600"/>
              </a:tblGrid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575705" y="4464123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63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83745" y="4474253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0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57082" y="4147691"/>
            <a:ext cx="919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Calibri"/>
                <a:cs typeface="+mn-cs"/>
              </a:rPr>
              <a:t>Tag Array</a:t>
            </a:r>
            <a:endParaRPr lang="ru-RU" sz="16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28602" y="4193132"/>
            <a:ext cx="1131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Calibri"/>
                <a:cs typeface="+mn-cs"/>
              </a:rPr>
              <a:t>Data Array</a:t>
            </a:r>
            <a:endParaRPr lang="ru-RU" sz="16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1" name="Left Brace 10"/>
          <p:cNvSpPr/>
          <p:nvPr/>
        </p:nvSpPr>
        <p:spPr>
          <a:xfrm rot="5400000">
            <a:off x="5513191" y="3115976"/>
            <a:ext cx="214126" cy="2062112"/>
          </a:xfrm>
          <a:prstGeom prst="leftBrace">
            <a:avLst>
              <a:gd name="adj1" fmla="val 23263"/>
              <a:gd name="adj2" fmla="val 50000"/>
            </a:avLst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22596" y="3683652"/>
            <a:ext cx="99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prstClr val="black"/>
                </a:solidFill>
                <a:latin typeface="Calibri"/>
                <a:cs typeface="+mn-cs"/>
              </a:rPr>
              <a:t>w</a:t>
            </a:r>
            <a:r>
              <a:rPr lang="en-US" b="1" dirty="0" smtClean="0">
                <a:solidFill>
                  <a:prstClr val="black"/>
                </a:solidFill>
                <a:latin typeface="Calibri"/>
                <a:cs typeface="+mn-cs"/>
              </a:rPr>
              <a:t>ay #1</a:t>
            </a:r>
            <a:endParaRPr lang="ru-RU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8162" y="4513857"/>
            <a:ext cx="494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prstClr val="black"/>
                </a:solidFill>
                <a:latin typeface="Calibri"/>
                <a:cs typeface="+mn-cs"/>
              </a:rPr>
              <a:t>s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et#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7074056"/>
              </p:ext>
            </p:extLst>
          </p:nvPr>
        </p:nvGraphicFramePr>
        <p:xfrm>
          <a:off x="1987653" y="4763315"/>
          <a:ext cx="2159672" cy="1156415"/>
        </p:xfrm>
        <a:graphic>
          <a:graphicData uri="http://schemas.openxmlformats.org/drawingml/2006/table">
            <a:tbl>
              <a:tblPr/>
              <a:tblGrid>
                <a:gridCol w="419100"/>
                <a:gridCol w="482600"/>
                <a:gridCol w="267372"/>
                <a:gridCol w="990600"/>
              </a:tblGrid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114392" y="4464503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63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22432" y="4474633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0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195769" y="4148071"/>
            <a:ext cx="9198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Calibri"/>
                <a:cs typeface="+mn-cs"/>
              </a:rPr>
              <a:t>Tag Array</a:t>
            </a:r>
            <a:endParaRPr lang="ru-RU" sz="16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67289" y="4193512"/>
            <a:ext cx="1131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Calibri"/>
                <a:cs typeface="+mn-cs"/>
              </a:rPr>
              <a:t>Data Array</a:t>
            </a:r>
            <a:endParaRPr lang="ru-RU" sz="16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9" name="Left Brace 18"/>
          <p:cNvSpPr/>
          <p:nvPr/>
        </p:nvSpPr>
        <p:spPr>
          <a:xfrm rot="5400000">
            <a:off x="3051878" y="3115976"/>
            <a:ext cx="214126" cy="2062112"/>
          </a:xfrm>
          <a:prstGeom prst="leftBrace">
            <a:avLst>
              <a:gd name="adj1" fmla="val 23263"/>
              <a:gd name="adj2" fmla="val 50000"/>
            </a:avLst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61283" y="3684032"/>
            <a:ext cx="995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prstClr val="black"/>
                </a:solidFill>
                <a:latin typeface="Calibri"/>
                <a:cs typeface="+mn-cs"/>
              </a:rPr>
              <a:t>w</a:t>
            </a:r>
            <a:r>
              <a:rPr lang="en-US" b="1" dirty="0" smtClean="0">
                <a:solidFill>
                  <a:prstClr val="black"/>
                </a:solidFill>
                <a:latin typeface="Calibri"/>
                <a:cs typeface="+mn-cs"/>
              </a:rPr>
              <a:t>ay #0</a:t>
            </a:r>
            <a:endParaRPr lang="ru-RU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26849" y="4514237"/>
            <a:ext cx="494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prstClr val="black"/>
                </a:solidFill>
                <a:latin typeface="Calibri"/>
                <a:cs typeface="+mn-cs"/>
              </a:rPr>
              <a:t>s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et#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pic>
        <p:nvPicPr>
          <p:cNvPr id="22" name="Audio 2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19826116"/>
      </p:ext>
    </p:extLst>
  </p:cSld>
  <p:clrMapOvr>
    <a:masterClrMapping/>
  </p:clrMapOvr>
  <p:transition advTm="18062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4" grpId="0"/>
      <p:bldP spid="7" grpId="0"/>
      <p:bldP spid="8" grpId="0"/>
      <p:bldP spid="9" grpId="0"/>
      <p:bldP spid="10" grpId="0"/>
      <p:bldP spid="11" grpId="0" animBg="1"/>
      <p:bldP spid="12" grpId="0"/>
      <p:bldP spid="13" grpId="0"/>
      <p:bldP spid="15" grpId="0"/>
      <p:bldP spid="16" grpId="0"/>
      <p:bldP spid="17" grpId="0"/>
      <p:bldP spid="18" grpId="0"/>
      <p:bldP spid="19" grpId="0" animBg="1"/>
      <p:bldP spid="20" grpId="0"/>
      <p:bldP spid="21" grpId="0"/>
    </p:bldLst>
  </p:timing>
  <p:extLst>
    <p:ext uri="{3A86A75C-4F4B-4683-9AE1-C65F6400EC91}">
      <p14:laserTraceLst xmlns:p14="http://schemas.microsoft.com/office/powerpoint/2010/main">
        <p14:tracePtLst>
          <p14:tracePt t="17692" x="8081963" y="3286125"/>
          <p14:tracePt t="17700" x="8018463" y="3135313"/>
          <p14:tracePt t="17709" x="7921625" y="2965450"/>
          <p14:tracePt t="17719" x="7804150" y="2759075"/>
          <p14:tracePt t="17736" x="7518400" y="2374900"/>
          <p14:tracePt t="17753" x="7197725" y="2009775"/>
          <p14:tracePt t="17770" x="6840538" y="1714500"/>
          <p14:tracePt t="17785" x="6680200" y="1598613"/>
          <p14:tracePt t="17802" x="6554788" y="1500188"/>
          <p14:tracePt t="17818" x="6384925" y="1384300"/>
          <p14:tracePt t="17835" x="6188075" y="1241425"/>
          <p14:tracePt t="17852" x="5929313" y="1071563"/>
          <p14:tracePt t="17868" x="5626100" y="919163"/>
          <p14:tracePt t="17885" x="5322888" y="812800"/>
          <p14:tracePt t="17904" x="5018088" y="741363"/>
          <p14:tracePt t="17920" x="4751388" y="687388"/>
          <p14:tracePt t="17936" x="4429125" y="633413"/>
          <p14:tracePt t="17952" x="4027488" y="554038"/>
          <p14:tracePt t="17970" x="3589338" y="455613"/>
          <p14:tracePt t="17986" x="3133725" y="419100"/>
          <p14:tracePt t="18002" x="2705100" y="419100"/>
          <p14:tracePt t="18020" x="2259013" y="419100"/>
          <p14:tracePt t="18036" x="2098675" y="384175"/>
          <p14:tracePt t="18052" x="1990725" y="357188"/>
          <p14:tracePt t="18069" x="1946275" y="357188"/>
          <p14:tracePt t="18122" x="1946275" y="384175"/>
          <p14:tracePt t="18130" x="1946275" y="411163"/>
          <p14:tracePt t="18138" x="1955800" y="438150"/>
          <p14:tracePt t="18155" x="1982788" y="509588"/>
          <p14:tracePt t="18170" x="2009775" y="588963"/>
          <p14:tracePt t="18186" x="2116138" y="679450"/>
          <p14:tracePt t="18202" x="2322513" y="785813"/>
          <p14:tracePt t="18219" x="2643188" y="893763"/>
          <p14:tracePt t="18236" x="2990850" y="1009650"/>
          <p14:tracePt t="18252" x="3330575" y="1089025"/>
          <p14:tracePt t="18269" x="3625850" y="1125538"/>
          <p14:tracePt t="18286" x="3857625" y="1143000"/>
          <p14:tracePt t="18302" x="3894138" y="1125538"/>
          <p14:tracePt t="18319" x="3919538" y="1098550"/>
          <p14:tracePt t="18336" x="3929063" y="1054100"/>
          <p14:tracePt t="18354" x="3956050" y="973138"/>
          <p14:tracePt t="18369" x="3956050" y="928688"/>
          <p14:tracePt t="18386" x="3956050" y="893763"/>
          <p14:tracePt t="18404" x="3938588" y="839788"/>
          <p14:tracePt t="18421" x="3911600" y="776288"/>
          <p14:tracePt t="18436" x="3857625" y="714375"/>
          <p14:tracePt t="18452" x="3795713" y="642938"/>
          <p14:tracePt t="18469" x="3697288" y="588963"/>
          <p14:tracePt t="18486" x="3581400" y="527050"/>
          <p14:tracePt t="18502" x="3473450" y="500063"/>
          <p14:tracePt t="18519" x="3357563" y="473075"/>
          <p14:tracePt t="18536" x="3268663" y="446088"/>
          <p14:tracePt t="18552" x="3116263" y="411163"/>
          <p14:tracePt t="18569" x="3009900" y="384175"/>
          <p14:tracePt t="18586" x="2911475" y="347663"/>
          <p14:tracePt t="18602" x="2830513" y="330200"/>
          <p14:tracePt t="18619" x="2768600" y="312738"/>
          <p14:tracePt t="18636" x="2741613" y="312738"/>
          <p14:tracePt t="18653" x="2679700" y="339725"/>
          <p14:tracePt t="18670" x="2652713" y="357188"/>
          <p14:tracePt t="18686" x="2616200" y="374650"/>
          <p14:tracePt t="18702" x="2608263" y="384175"/>
          <p14:tracePt t="18736" x="2598738" y="384175"/>
          <p14:tracePt t="18753" x="2581275" y="393700"/>
          <p14:tracePt t="18769" x="2571750" y="401638"/>
          <p14:tracePt t="18785" x="2562225" y="419100"/>
          <p14:tracePt t="18802" x="2554288" y="446088"/>
          <p14:tracePt t="18818" x="2527300" y="509588"/>
          <p14:tracePt t="18835" x="2527300" y="536575"/>
          <p14:tracePt t="18852" x="2517775" y="554038"/>
          <p14:tracePt t="18869" x="2517775" y="571500"/>
          <p14:tracePt t="18886" x="2517775" y="588963"/>
          <p14:tracePt t="18902" x="2517775" y="615950"/>
          <p14:tracePt t="18921" x="2536825" y="633413"/>
          <p14:tracePt t="18936" x="2544763" y="652463"/>
          <p14:tracePt t="18952" x="2562225" y="679450"/>
          <p14:tracePt t="18969" x="2581275" y="704850"/>
          <p14:tracePt t="18986" x="2616200" y="741363"/>
          <p14:tracePt t="19002" x="2652713" y="758825"/>
          <p14:tracePt t="19019" x="2697163" y="776288"/>
          <p14:tracePt t="19036" x="2741613" y="785813"/>
          <p14:tracePt t="19054" x="2803525" y="795338"/>
          <p14:tracePt t="19069" x="2822575" y="795338"/>
          <p14:tracePt t="19086" x="2830513" y="812800"/>
          <p14:tracePt t="19119" x="2874963" y="812800"/>
          <p14:tracePt t="19136" x="2955925" y="795338"/>
          <p14:tracePt t="19154" x="2982913" y="758825"/>
          <p14:tracePt t="19171" x="3009900" y="741363"/>
          <p14:tracePt t="19187" x="3017838" y="731838"/>
          <p14:tracePt t="19248" x="3027363" y="731838"/>
          <p14:tracePt t="19273" x="3027363" y="723900"/>
          <p14:tracePt t="19304" x="3036888" y="687388"/>
          <p14:tracePt t="19313" x="3036888" y="679450"/>
          <p14:tracePt t="19321" x="3044825" y="669925"/>
          <p14:tracePt t="19335" x="3044825" y="642938"/>
          <p14:tracePt t="19352" x="3044825" y="625475"/>
          <p14:tracePt t="19385" x="3062288" y="608013"/>
          <p14:tracePt t="19402" x="3062288" y="581025"/>
          <p14:tracePt t="19420" x="3062288" y="517525"/>
          <p14:tracePt t="19435" x="3062288" y="500063"/>
          <p14:tracePt t="19452" x="3062288" y="473075"/>
          <p14:tracePt t="19523" x="3054350" y="465138"/>
          <p14:tracePt t="19538" x="3044825" y="455613"/>
          <p14:tracePt t="19546" x="3036888" y="446088"/>
          <p14:tracePt t="19555" x="3027363" y="438150"/>
          <p14:tracePt t="19571" x="3009900" y="428625"/>
          <p14:tracePt t="19586" x="2973388" y="419100"/>
          <p14:tracePt t="19602" x="2938463" y="401638"/>
          <p14:tracePt t="19619" x="2911475" y="401638"/>
          <p14:tracePt t="19636" x="2874963" y="393700"/>
          <p14:tracePt t="19652" x="2857500" y="393700"/>
          <p14:tracePt t="19670" x="2786063" y="393700"/>
          <p14:tracePt t="19686" x="2705100" y="384175"/>
          <p14:tracePt t="19703" x="2679700" y="366713"/>
          <p14:tracePt t="19719" x="2652713" y="357188"/>
          <p14:tracePt t="19736" x="2633663" y="347663"/>
          <p14:tracePt t="19752" x="2616200" y="330200"/>
          <p14:tracePt t="19770" x="2608263" y="330200"/>
          <p14:tracePt t="19786" x="2598738" y="330200"/>
          <p14:tracePt t="19802" x="2581275" y="330200"/>
          <p14:tracePt t="19821" x="2571750" y="330200"/>
          <p14:tracePt t="19837" x="2562225" y="330200"/>
          <p14:tracePt t="19852" x="2554288" y="339725"/>
          <p14:tracePt t="19869" x="2544763" y="347663"/>
          <p14:tracePt t="19886" x="2544763" y="357188"/>
          <p14:tracePt t="19902" x="2544763" y="374650"/>
          <p14:tracePt t="19930" x="2544763" y="384175"/>
          <p14:tracePt t="20016" x="2544763" y="393700"/>
          <p14:tracePt t="20030" x="2544763" y="401638"/>
          <p14:tracePt t="20046" x="2544763" y="411163"/>
          <p14:tracePt t="20109" x="2554288" y="419100"/>
          <p14:tracePt t="20117" x="2562225" y="428625"/>
          <p14:tracePt t="20125" x="2571750" y="446088"/>
          <p14:tracePt t="20136" x="2571750" y="455613"/>
          <p14:tracePt t="20152" x="2598738" y="465138"/>
          <p14:tracePt t="20186" x="2598738" y="473075"/>
          <p14:tracePt t="20235" x="2608263" y="473075"/>
          <p14:tracePt t="20250" x="2616200" y="482600"/>
          <p14:tracePt t="20259" x="2616200" y="490538"/>
          <p14:tracePt t="20269" x="2625725" y="500063"/>
          <p14:tracePt t="20286" x="2633663" y="517525"/>
          <p14:tracePt t="20383" x="2633663" y="527050"/>
          <p14:tracePt t="20766" x="2633663" y="536575"/>
          <p14:tracePt t="87618" x="2598738" y="571500"/>
          <p14:tracePt t="87625" x="2527300" y="633413"/>
          <p14:tracePt t="87644" x="2401888" y="731838"/>
          <p14:tracePt t="87662" x="2241550" y="847725"/>
          <p14:tracePt t="87680" x="2143125" y="901700"/>
          <p14:tracePt t="87695" x="2027238" y="946150"/>
          <p14:tracePt t="87711" x="1919288" y="973138"/>
          <p14:tracePt t="87727" x="1785938" y="1009650"/>
          <p14:tracePt t="87744" x="1633538" y="1017588"/>
          <p14:tracePt t="87761" x="1509713" y="1036638"/>
          <p14:tracePt t="87777" x="1393825" y="1062038"/>
          <p14:tracePt t="87794" x="1303338" y="1108075"/>
          <p14:tracePt t="87810" x="1133475" y="1160463"/>
          <p14:tracePt t="87827" x="973138" y="1204913"/>
          <p14:tracePt t="87843" x="866775" y="1231900"/>
          <p14:tracePt t="87860" x="768350" y="1295400"/>
          <p14:tracePt t="87876" x="679450" y="1374775"/>
          <p14:tracePt t="87893" x="652463" y="1455738"/>
          <p14:tracePt t="87909" x="633413" y="1517650"/>
          <p14:tracePt t="87926" x="588963" y="1598613"/>
          <p14:tracePt t="87943" x="554038" y="1731963"/>
          <p14:tracePt t="87959" x="554038" y="1839913"/>
          <p14:tracePt t="87976" x="554038" y="1928813"/>
          <p14:tracePt t="87995" x="561975" y="1973263"/>
          <p14:tracePt t="88011" x="588963" y="2000250"/>
          <p14:tracePt t="88027" x="598488" y="2000250"/>
          <p14:tracePt t="88043" x="615950" y="2009775"/>
          <p14:tracePt t="88060" x="642938" y="2036763"/>
          <p14:tracePt t="88076" x="679450" y="2044700"/>
          <p14:tracePt t="88093" x="714375" y="2071688"/>
          <p14:tracePt t="88110" x="750888" y="2089150"/>
          <p14:tracePt t="88127" x="776288" y="2108200"/>
          <p14:tracePt t="88143" x="822325" y="2125663"/>
          <p14:tracePt t="88160" x="893763" y="2152650"/>
          <p14:tracePt t="88177" x="965200" y="2170113"/>
          <p14:tracePt t="88194" x="1081088" y="2179638"/>
          <p14:tracePt t="88210" x="1125538" y="2179638"/>
          <p14:tracePt t="88227" x="1152525" y="2187575"/>
          <p14:tracePt t="88244" x="1196975" y="2197100"/>
          <p14:tracePt t="88260" x="1250950" y="2197100"/>
          <p14:tracePt t="88277" x="1303338" y="2197100"/>
          <p14:tracePt t="88293" x="1347788" y="2197100"/>
          <p14:tracePt t="88310" x="1401763" y="2197100"/>
          <p14:tracePt t="88327" x="1490663" y="2197100"/>
          <p14:tracePt t="88343" x="1536700" y="2214563"/>
          <p14:tracePt t="88360" x="1598613" y="2214563"/>
          <p14:tracePt t="88376" x="1670050" y="2214563"/>
          <p14:tracePt t="88393" x="1751013" y="2214563"/>
          <p14:tracePt t="88410" x="1812925" y="2224088"/>
          <p14:tracePt t="88426" x="1874838" y="2241550"/>
          <p14:tracePt t="88444" x="1955800" y="2241550"/>
          <p14:tracePt t="88460" x="2036763" y="2241550"/>
          <p14:tracePt t="88477" x="2116138" y="2232025"/>
          <p14:tracePt t="88493" x="2187575" y="2232025"/>
          <p14:tracePt t="88510" x="2268538" y="2224088"/>
          <p14:tracePt t="88526" x="2339975" y="2224088"/>
          <p14:tracePt t="88543" x="2393950" y="2197100"/>
          <p14:tracePt t="88560" x="2455863" y="2187575"/>
          <p14:tracePt t="88576" x="2536825" y="2160588"/>
          <p14:tracePt t="88593" x="2616200" y="2143125"/>
          <p14:tracePt t="88609" x="2660650" y="2135188"/>
          <p14:tracePt t="88626" x="2714625" y="2135188"/>
          <p14:tracePt t="88643" x="2768600" y="2135188"/>
          <p14:tracePt t="88660" x="2830513" y="2135188"/>
          <p14:tracePt t="88676" x="2847975" y="2135188"/>
          <p14:tracePt t="88694" x="2894013" y="2125663"/>
          <p14:tracePt t="88710" x="2928938" y="2125663"/>
          <p14:tracePt t="88726" x="2973388" y="2116138"/>
          <p14:tracePt t="88743" x="3017838" y="2116138"/>
          <p14:tracePt t="88760" x="3054350" y="2116138"/>
          <p14:tracePt t="88776" x="3071813" y="2116138"/>
          <p14:tracePt t="88793" x="3089275" y="2116138"/>
          <p14:tracePt t="88810" x="3116263" y="2116138"/>
          <p14:tracePt t="88826" x="3133725" y="2116138"/>
          <p14:tracePt t="88843" x="3160713" y="2116138"/>
          <p14:tracePt t="88860" x="3187700" y="2116138"/>
          <p14:tracePt t="88877" x="3205163" y="2116138"/>
          <p14:tracePt t="88893" x="3224213" y="2116138"/>
          <p14:tracePt t="88910" x="3232150" y="2116138"/>
          <p14:tracePt t="88926" x="3241675" y="2116138"/>
          <p14:tracePt t="88943" x="3259138" y="2116138"/>
          <p14:tracePt t="89053" x="3251200" y="2116138"/>
          <p14:tracePt t="89061" x="3241675" y="2116138"/>
          <p14:tracePt t="89069" x="3232150" y="2116138"/>
          <p14:tracePt t="89077" x="3224213" y="2116138"/>
          <p14:tracePt t="89095" x="3187700" y="2089150"/>
          <p14:tracePt t="89111" x="3143250" y="2063750"/>
          <p14:tracePt t="89127" x="3062288" y="2044700"/>
          <p14:tracePt t="89144" x="2973388" y="2017713"/>
          <p14:tracePt t="89161" x="2857500" y="1982788"/>
          <p14:tracePt t="89177" x="2705100" y="1955800"/>
          <p14:tracePt t="89195" x="2411413" y="1982788"/>
          <p14:tracePt t="89211" x="2205038" y="2017713"/>
          <p14:tracePt t="89227" x="2009775" y="2044700"/>
          <p14:tracePt t="89245" x="1803400" y="2081213"/>
          <p14:tracePt t="89261" x="1670050" y="2108200"/>
          <p14:tracePt t="89278" x="1581150" y="2108200"/>
          <p14:tracePt t="89295" x="1490663" y="2125663"/>
          <p14:tracePt t="89310" x="1393825" y="2135188"/>
          <p14:tracePt t="89328" x="1268413" y="2152650"/>
          <p14:tracePt t="89344" x="1187450" y="2160588"/>
          <p14:tracePt t="89360" x="1143000" y="2160588"/>
          <p14:tracePt t="89377" x="1108075" y="2187575"/>
          <p14:tracePt t="89393" x="1089025" y="2197100"/>
          <p14:tracePt t="89410" x="1081088" y="2197100"/>
          <p14:tracePt t="89427" x="1062038" y="2197100"/>
          <p14:tracePt t="89484" x="1071563" y="2206625"/>
          <p14:tracePt t="89493" x="1089025" y="2224088"/>
          <p14:tracePt t="89500" x="1098550" y="2241550"/>
          <p14:tracePt t="89510" x="1108075" y="2251075"/>
          <p14:tracePt t="89526" x="1160463" y="2259013"/>
          <p14:tracePt t="89543" x="1231900" y="2286000"/>
          <p14:tracePt t="89560" x="1347788" y="2312988"/>
          <p14:tracePt t="89576" x="1482725" y="2339975"/>
          <p14:tracePt t="89593" x="1652588" y="2357438"/>
          <p14:tracePt t="89610" x="1946275" y="2374900"/>
          <p14:tracePt t="89626" x="2143125" y="2366963"/>
          <p14:tracePt t="89643" x="2251075" y="2339975"/>
          <p14:tracePt t="89660" x="2366963" y="2312988"/>
          <p14:tracePt t="89676" x="2446338" y="2286000"/>
          <p14:tracePt t="89693" x="2517775" y="2278063"/>
          <p14:tracePt t="89710" x="2633663" y="2278063"/>
          <p14:tracePt t="89726" x="2670175" y="2278063"/>
          <p14:tracePt t="89743" x="2687638" y="2278063"/>
          <p14:tracePt t="89761" x="2697163" y="2278063"/>
          <p14:tracePt t="89777" x="2697163" y="2286000"/>
          <p14:tracePt t="89899" x="2687638" y="2278063"/>
          <p14:tracePt t="89907" x="2679700" y="2278063"/>
          <p14:tracePt t="89915" x="2670175" y="2268538"/>
          <p14:tracePt t="89927" x="2660650" y="2268538"/>
          <p14:tracePt t="89944" x="2633663" y="2251075"/>
          <p14:tracePt t="89960" x="2616200" y="2241550"/>
          <p14:tracePt t="89977" x="2598738" y="2241550"/>
          <p14:tracePt t="90041" x="2598738" y="2268538"/>
          <p14:tracePt t="90049" x="2598738" y="2295525"/>
          <p14:tracePt t="90060" x="2598738" y="2303463"/>
          <p14:tracePt t="90077" x="2581275" y="2339975"/>
          <p14:tracePt t="100393" x="2581275" y="2349500"/>
          <p14:tracePt t="100409" x="2598738" y="2357438"/>
          <p14:tracePt t="100417" x="2643188" y="2366963"/>
          <p14:tracePt t="100429" x="2679700" y="2384425"/>
          <p14:tracePt t="100445" x="2803525" y="2492375"/>
          <p14:tracePt t="100463" x="3036888" y="2697163"/>
          <p14:tracePt t="100479" x="3187700" y="2786063"/>
          <p14:tracePt t="100496" x="3330575" y="2901950"/>
          <p14:tracePt t="100512" x="3455988" y="3116263"/>
          <p14:tracePt t="100529" x="3490913" y="3322638"/>
          <p14:tracePt t="100545" x="3500438" y="3446463"/>
          <p14:tracePt t="100562" x="3536950" y="3625850"/>
          <p14:tracePt t="100579" x="3571875" y="3805238"/>
          <p14:tracePt t="100597" x="3652838" y="4037013"/>
          <p14:tracePt t="100612" x="3705225" y="4179888"/>
          <p14:tracePt t="100629" x="3786188" y="4305300"/>
          <p14:tracePt t="100646" x="3830638" y="4411663"/>
          <p14:tracePt t="100663" x="3884613" y="4519613"/>
          <p14:tracePt t="100678" x="3929063" y="4598988"/>
          <p14:tracePt t="100695" x="3965575" y="4679950"/>
          <p14:tracePt t="100712" x="3990975" y="4733925"/>
          <p14:tracePt t="100728" x="4000500" y="4741863"/>
          <p14:tracePt t="100745" x="4017963" y="4768850"/>
          <p14:tracePt t="100761" x="4044950" y="4795838"/>
          <p14:tracePt t="100778" x="4044950" y="4822825"/>
          <p14:tracePt t="100794" x="4054475" y="4830763"/>
          <p14:tracePt t="100811" x="4062413" y="4849813"/>
          <p14:tracePt t="100828" x="4062413" y="4867275"/>
          <p14:tracePt t="100844" x="4071938" y="4876800"/>
          <p14:tracePt t="100949" x="4054475" y="4876800"/>
          <p14:tracePt t="100958" x="4010025" y="4876800"/>
          <p14:tracePt t="100966" x="3973513" y="4849813"/>
          <p14:tracePt t="100979" x="3875088" y="4805363"/>
          <p14:tracePt t="100996" x="3768725" y="4778375"/>
          <p14:tracePt t="101013" x="3652838" y="4751388"/>
          <p14:tracePt t="101029" x="3562350" y="4741863"/>
          <p14:tracePt t="101046" x="3509963" y="4724400"/>
          <p14:tracePt t="101062" x="3465513" y="4724400"/>
          <p14:tracePt t="101078" x="3411538" y="4724400"/>
          <p14:tracePt t="101095" x="3375025" y="4724400"/>
          <p14:tracePt t="101112" x="3340100" y="4724400"/>
          <p14:tracePt t="101128" x="3295650" y="4724400"/>
          <p14:tracePt t="101145" x="3241675" y="4724400"/>
          <p14:tracePt t="101161" x="3170238" y="4741863"/>
          <p14:tracePt t="101178" x="3116263" y="4768850"/>
          <p14:tracePt t="101195" x="3054350" y="4795838"/>
          <p14:tracePt t="101212" x="2973388" y="4822825"/>
          <p14:tracePt t="101228" x="2884488" y="4849813"/>
          <p14:tracePt t="101245" x="2768600" y="4884738"/>
          <p14:tracePt t="101261" x="2687638" y="4911725"/>
          <p14:tracePt t="101278" x="2670175" y="4921250"/>
          <p14:tracePt t="101295" x="2652713" y="4921250"/>
          <p14:tracePt t="101311" x="2643188" y="4921250"/>
          <p14:tracePt t="101328" x="2616200" y="4911725"/>
          <p14:tracePt t="101345" x="2562225" y="4884738"/>
          <p14:tracePt t="101361" x="2544763" y="4876800"/>
          <p14:tracePt t="101378" x="2536825" y="4867275"/>
          <p14:tracePt t="101395" x="2509838" y="4840288"/>
          <p14:tracePt t="101412" x="2490788" y="4840288"/>
          <p14:tracePt t="101429" x="2482850" y="4840288"/>
          <p14:tracePt t="101473" x="2473325" y="4830763"/>
          <p14:tracePt t="101481" x="2465388" y="4822825"/>
          <p14:tracePt t="101497" x="2446338" y="4813300"/>
          <p14:tracePt t="101512" x="2428875" y="4795838"/>
          <p14:tracePt t="101529" x="2419350" y="4778375"/>
          <p14:tracePt t="101545" x="2411413" y="4768850"/>
          <p14:tracePt t="101562" x="2393950" y="4751388"/>
          <p14:tracePt t="101579" x="2374900" y="4741863"/>
          <p14:tracePt t="101597" x="2347913" y="4714875"/>
          <p14:tracePt t="101629" x="2339975" y="4714875"/>
          <p14:tracePt t="101653" x="2330450" y="4697413"/>
          <p14:tracePt t="101662" x="2322513" y="4697413"/>
          <p14:tracePt t="101679" x="2312988" y="4687888"/>
          <p14:tracePt t="101695" x="2303463" y="4670425"/>
          <p14:tracePt t="101712" x="2286000" y="4670425"/>
          <p14:tracePt t="101769" x="2276475" y="4670425"/>
          <p14:tracePt t="101793" x="2268538" y="4670425"/>
          <p14:tracePt t="101973" x="2259013" y="4679950"/>
          <p14:tracePt t="101982" x="2259013" y="4687888"/>
          <p14:tracePt t="101997" x="2251075" y="4714875"/>
          <p14:tracePt t="102014" x="2251075" y="4733925"/>
          <p14:tracePt t="102045" x="2251075" y="4741863"/>
          <p14:tracePt t="102061" x="2251075" y="4759325"/>
          <p14:tracePt t="102078" x="2251075" y="4768850"/>
          <p14:tracePt t="102114" x="2251075" y="4795838"/>
          <p14:tracePt t="102146" x="2251075" y="4813300"/>
          <p14:tracePt t="102162" x="2251075" y="4822825"/>
          <p14:tracePt t="102179" x="2251075" y="4840288"/>
          <p14:tracePt t="102279" x="2251075" y="4857750"/>
          <p14:tracePt t="102287" x="2251075" y="4867275"/>
          <p14:tracePt t="102295" x="2259013" y="4867275"/>
          <p14:tracePt t="102311" x="2259013" y="4876800"/>
          <p14:tracePt t="102348" x="2268538" y="4876800"/>
          <p14:tracePt t="102356" x="2268538" y="4884738"/>
          <p14:tracePt t="102364" x="2276475" y="4894263"/>
          <p14:tracePt t="102378" x="2276475" y="4911725"/>
          <p14:tracePt t="102395" x="2276475" y="4938713"/>
          <p14:tracePt t="102411" x="2276475" y="4956175"/>
          <p14:tracePt t="102428" x="2276475" y="4965700"/>
          <p14:tracePt t="102445" x="2276475" y="4983163"/>
          <p14:tracePt t="102461" x="2276475" y="5010150"/>
          <p14:tracePt t="102478" x="2276475" y="5027613"/>
          <p14:tracePt t="102495" x="2276475" y="5045075"/>
          <p14:tracePt t="102512" x="2276475" y="5099050"/>
          <p14:tracePt t="102528" x="2268538" y="5135563"/>
          <p14:tracePt t="102544" x="2268538" y="5153025"/>
          <p14:tracePt t="102562" x="2259013" y="5180013"/>
          <p14:tracePt t="102579" x="2251075" y="5197475"/>
          <p14:tracePt t="102596" x="2251075" y="5214938"/>
          <p14:tracePt t="102612" x="2241550" y="5241925"/>
          <p14:tracePt t="102630" x="2241550" y="5259388"/>
          <p14:tracePt t="102646" x="2224088" y="5278438"/>
          <p14:tracePt t="102662" x="2214563" y="5295900"/>
          <p14:tracePt t="102679" x="2214563" y="5322888"/>
          <p14:tracePt t="102696" x="2205038" y="5340350"/>
          <p14:tracePt t="102712" x="2197100" y="5376863"/>
          <p14:tracePt t="102729" x="2187575" y="5402263"/>
          <p14:tracePt t="102747" x="2160588" y="5465763"/>
          <p14:tracePt t="102763" x="2133600" y="5510213"/>
          <p14:tracePt t="102780" x="2125663" y="5546725"/>
          <p14:tracePt t="102796" x="2108200" y="5581650"/>
          <p14:tracePt t="102813" x="2089150" y="5608638"/>
          <p14:tracePt t="102829" x="2081213" y="5643563"/>
          <p14:tracePt t="102846" x="2071688" y="5662613"/>
          <p14:tracePt t="102862" x="2062163" y="5680075"/>
          <p14:tracePt t="102880" x="2054225" y="5724525"/>
          <p14:tracePt t="102895" x="2044700" y="5761038"/>
          <p14:tracePt t="102912" x="2036763" y="5778500"/>
          <p14:tracePt t="102928" x="2036763" y="5795963"/>
          <p14:tracePt t="102945" x="2017713" y="5813425"/>
          <p14:tracePt t="102961" x="2017713" y="5840413"/>
          <p14:tracePt t="102978" x="2017713" y="5857875"/>
          <p14:tracePt t="102995" x="2017713" y="5867400"/>
          <p14:tracePt t="103012" x="2017713" y="5894388"/>
          <p14:tracePt t="103046" x="2017713" y="5911850"/>
          <p14:tracePt t="103154" x="2017713" y="5903913"/>
          <p14:tracePt t="103162" x="2027238" y="5876925"/>
          <p14:tracePt t="103179" x="2054225" y="5795963"/>
          <p14:tracePt t="103196" x="2081213" y="5715000"/>
          <p14:tracePt t="103212" x="2089150" y="5635625"/>
          <p14:tracePt t="103229" x="2098675" y="5564188"/>
          <p14:tracePt t="103247" x="2125663" y="5456238"/>
          <p14:tracePt t="103263" x="2133600" y="5429250"/>
          <p14:tracePt t="103279" x="2133600" y="5402263"/>
          <p14:tracePt t="103296" x="2152650" y="5384800"/>
          <p14:tracePt t="103313" x="2152650" y="5322888"/>
          <p14:tracePt t="103329" x="2160588" y="5259388"/>
          <p14:tracePt t="103346" x="2160588" y="5207000"/>
          <p14:tracePt t="103363" x="2160588" y="5143500"/>
          <p14:tracePt t="103379" x="2170113" y="5091113"/>
          <p14:tracePt t="103398" x="2187575" y="5037138"/>
          <p14:tracePt t="103412" x="2187575" y="5019675"/>
          <p14:tracePt t="103429" x="2197100" y="4983163"/>
          <p14:tracePt t="103446" x="2197100" y="4965700"/>
          <p14:tracePt t="103462" x="2205038" y="4929188"/>
          <p14:tracePt t="103479" x="2205038" y="4911725"/>
          <p14:tracePt t="103496" x="2205038" y="4894263"/>
          <p14:tracePt t="103513" x="2205038" y="4876800"/>
          <p14:tracePt t="103528" x="2205038" y="4849813"/>
          <p14:tracePt t="103545" x="2205038" y="4830763"/>
          <p14:tracePt t="103562" x="2205038" y="4813300"/>
          <p14:tracePt t="103578" x="2205038" y="4805363"/>
          <p14:tracePt t="103595" x="2205038" y="4786313"/>
          <p14:tracePt t="103686" x="2205038" y="4795838"/>
          <p14:tracePt t="103694" x="2205038" y="4822825"/>
          <p14:tracePt t="103702" x="2205038" y="4849813"/>
          <p14:tracePt t="103713" x="2205038" y="4876800"/>
          <p14:tracePt t="103729" x="2205038" y="4902200"/>
          <p14:tracePt t="103746" x="2205038" y="4938713"/>
          <p14:tracePt t="103763" x="2205038" y="4992688"/>
          <p14:tracePt t="103780" x="2205038" y="5037138"/>
          <p14:tracePt t="103795" x="2205038" y="5081588"/>
          <p14:tracePt t="103812" x="2224088" y="5143500"/>
          <p14:tracePt t="103828" x="2251075" y="5207000"/>
          <p14:tracePt t="103845" x="2259013" y="5286375"/>
          <p14:tracePt t="103863" x="2276475" y="5367338"/>
          <p14:tracePt t="103881" x="2286000" y="5483225"/>
          <p14:tracePt t="103898" x="2295525" y="5554663"/>
          <p14:tracePt t="103914" x="2295525" y="5635625"/>
          <p14:tracePt t="103929" x="2312988" y="5670550"/>
          <p14:tracePt t="103946" x="2322513" y="5697538"/>
          <p14:tracePt t="103962" x="2330450" y="5724525"/>
          <p14:tracePt t="103979" x="2357438" y="5751513"/>
          <p14:tracePt t="103996" x="2366963" y="5768975"/>
          <p14:tracePt t="104014" x="2374900" y="5795963"/>
          <p14:tracePt t="104030" x="2384425" y="5822950"/>
          <p14:tracePt t="104046" x="2384425" y="5840413"/>
          <p14:tracePt t="104062" x="2384425" y="5857875"/>
          <p14:tracePt t="104095" x="2384425" y="5867400"/>
          <p14:tracePt t="104672" x="2393950" y="5867400"/>
          <p14:tracePt t="104680" x="2401888" y="5867400"/>
          <p14:tracePt t="104696" x="2428875" y="5867400"/>
          <p14:tracePt t="104713" x="2473325" y="5867400"/>
          <p14:tracePt t="104729" x="2562225" y="5867400"/>
          <p14:tracePt t="104747" x="2643188" y="5894388"/>
          <p14:tracePt t="104763" x="2830513" y="5929313"/>
          <p14:tracePt t="104781" x="3133725" y="5956300"/>
          <p14:tracePt t="104795" x="3224213" y="5956300"/>
          <p14:tracePt t="104812" x="3411538" y="5956300"/>
          <p14:tracePt t="104829" x="3446463" y="5956300"/>
          <p14:tracePt t="104845" x="3465513" y="5948363"/>
          <p14:tracePt t="104862" x="3490913" y="5948363"/>
          <p14:tracePt t="104879" x="3562350" y="5948363"/>
          <p14:tracePt t="104895" x="3625850" y="5948363"/>
          <p14:tracePt t="104913" x="3697288" y="5938838"/>
          <p14:tracePt t="104929" x="3724275" y="5921375"/>
          <p14:tracePt t="104946" x="3741738" y="5921375"/>
          <p14:tracePt t="104962" x="3759200" y="5911850"/>
          <p14:tracePt t="104978" x="3776663" y="5911850"/>
          <p14:tracePt t="104995" x="3795713" y="5911850"/>
          <p14:tracePt t="105086" x="3803650" y="5903913"/>
          <p14:tracePt t="105118" x="3813175" y="5894388"/>
          <p14:tracePt t="105126" x="3822700" y="5884863"/>
          <p14:tracePt t="105135" x="3830638" y="5876925"/>
          <p14:tracePt t="105145" x="3840163" y="5876925"/>
          <p14:tracePt t="105163" x="3875088" y="5849938"/>
          <p14:tracePt t="105179" x="3894138" y="5849938"/>
          <p14:tracePt t="105195" x="3902075" y="5832475"/>
          <p14:tracePt t="105212" x="3919538" y="5813425"/>
          <p14:tracePt t="105228" x="3946525" y="5795963"/>
          <p14:tracePt t="105245" x="3965575" y="5768975"/>
          <p14:tracePt t="105262" x="3983038" y="5751513"/>
          <p14:tracePt t="105335" x="3990975" y="5715000"/>
          <p14:tracePt t="105343" x="3990975" y="5707063"/>
          <p14:tracePt t="105351" x="3990975" y="5689600"/>
          <p14:tracePt t="105362" x="3990975" y="5662613"/>
          <p14:tracePt t="105379" x="3990975" y="5599113"/>
          <p14:tracePt t="105395" x="3983038" y="5564188"/>
          <p14:tracePt t="105414" x="3956050" y="5527675"/>
          <p14:tracePt t="105429" x="3938588" y="5500688"/>
          <p14:tracePt t="105446" x="3911600" y="5456238"/>
          <p14:tracePt t="105463" x="3857625" y="5357813"/>
          <p14:tracePt t="105479" x="3786188" y="5259388"/>
          <p14:tracePt t="105497" x="3705225" y="5180013"/>
          <p14:tracePt t="105513" x="3625850" y="5108575"/>
          <p14:tracePt t="105529" x="3562350" y="5091113"/>
          <p14:tracePt t="105548" x="3455988" y="5045075"/>
          <p14:tracePt t="105564" x="3384550" y="5037138"/>
          <p14:tracePt t="105579" x="3303588" y="5037138"/>
          <p14:tracePt t="105596" x="3232150" y="5037138"/>
          <p14:tracePt t="105613" x="3133725" y="5037138"/>
          <p14:tracePt t="105630" x="3062288" y="5037138"/>
          <p14:tracePt t="105646" x="2982913" y="5064125"/>
          <p14:tracePt t="105663" x="2884488" y="5091113"/>
          <p14:tracePt t="105680" x="2751138" y="5135563"/>
          <p14:tracePt t="105697" x="2679700" y="5162550"/>
          <p14:tracePt t="105712" x="2608263" y="5180013"/>
          <p14:tracePt t="105729" x="2544763" y="5207000"/>
          <p14:tracePt t="105746" x="2482850" y="5224463"/>
          <p14:tracePt t="105762" x="2419350" y="5251450"/>
          <p14:tracePt t="105778" x="2393950" y="5259388"/>
          <p14:tracePt t="105795" x="2366963" y="5278438"/>
          <p14:tracePt t="105813" x="2322513" y="5349875"/>
          <p14:tracePt t="105829" x="2295525" y="5456238"/>
          <p14:tracePt t="105846" x="2268538" y="5572125"/>
          <p14:tracePt t="105863" x="2241550" y="5662613"/>
          <p14:tracePt t="105879" x="2241550" y="5724525"/>
          <p14:tracePt t="105896" x="2232025" y="5768975"/>
          <p14:tracePt t="105913" x="2232025" y="5813425"/>
          <p14:tracePt t="105929" x="2232025" y="5884863"/>
          <p14:tracePt t="105946" x="2268538" y="5965825"/>
          <p14:tracePt t="105963" x="2295525" y="6000750"/>
          <p14:tracePt t="105979" x="2312988" y="6019800"/>
          <p14:tracePt t="105996" x="2322513" y="6037263"/>
          <p14:tracePt t="106088" x="2322513" y="6027738"/>
          <p14:tracePt t="106096" x="2322513" y="6010275"/>
          <p14:tracePt t="106113" x="2312988" y="5956300"/>
          <p14:tracePt t="106129" x="2286000" y="5884863"/>
          <p14:tracePt t="106146" x="2259013" y="5832475"/>
          <p14:tracePt t="106163" x="2251075" y="5813425"/>
          <p14:tracePt t="106179" x="2232025" y="5795963"/>
          <p14:tracePt t="106196" x="2205038" y="5761038"/>
          <p14:tracePt t="106213" x="2197100" y="5741988"/>
          <p14:tracePt t="106229" x="2187575" y="5734050"/>
          <p14:tracePt t="106263" x="2179638" y="5724525"/>
          <p14:tracePt t="106279" x="2170113" y="5724525"/>
          <p14:tracePt t="106295" x="2160588" y="5724525"/>
          <p14:tracePt t="106313" x="2125663" y="5741988"/>
          <p14:tracePt t="106329" x="2108200" y="5751513"/>
          <p14:tracePt t="106345" x="2089150" y="5778500"/>
          <p14:tracePt t="106362" x="2071688" y="5795963"/>
          <p14:tracePt t="106378" x="2054225" y="5805488"/>
          <p14:tracePt t="106395" x="2044700" y="5813425"/>
          <p14:tracePt t="106413" x="2036763" y="5822950"/>
          <p14:tracePt t="106429" x="2027238" y="5832475"/>
          <p14:tracePt t="106448" x="2009775" y="5867400"/>
          <p14:tracePt t="106463" x="2009775" y="5876925"/>
          <p14:tracePt t="106479" x="2009775" y="5894388"/>
          <p14:tracePt t="106498" x="2009775" y="5903913"/>
          <p14:tracePt t="106513" x="2009775" y="5911850"/>
          <p14:tracePt t="106530" x="2009775" y="5929313"/>
          <p14:tracePt t="106548" x="2062163" y="5983288"/>
          <p14:tracePt t="106564" x="2116138" y="6010275"/>
          <p14:tracePt t="106580" x="2160588" y="6037263"/>
          <p14:tracePt t="106596" x="2179638" y="6046788"/>
          <p14:tracePt t="106613" x="2205038" y="6046788"/>
          <p14:tracePt t="106630" x="2224088" y="6046788"/>
          <p14:tracePt t="106646" x="2232025" y="6046788"/>
          <p14:tracePt t="106663" x="2251075" y="6046788"/>
          <p14:tracePt t="106679" x="2259013" y="6046788"/>
          <p14:tracePt t="106697" x="2286000" y="6046788"/>
          <p14:tracePt t="106713" x="2295525" y="6046788"/>
          <p14:tracePt t="106853" x="2303463" y="6027738"/>
          <p14:tracePt t="106869" x="2312988" y="6019800"/>
          <p14:tracePt t="106876" x="2312988" y="6010275"/>
          <p14:tracePt t="106891" x="2312988" y="6000750"/>
          <p14:tracePt t="106923" x="2322513" y="5992813"/>
          <p14:tracePt t="106931" x="2322513" y="5975350"/>
          <p14:tracePt t="107550" x="2322513" y="5965825"/>
          <p14:tracePt t="107559" x="2322513" y="5956300"/>
          <p14:tracePt t="107878" x="2339975" y="5911850"/>
          <p14:tracePt t="107887" x="2347913" y="5857875"/>
          <p14:tracePt t="107896" x="2366963" y="5795963"/>
          <p14:tracePt t="107912" x="2393950" y="5689600"/>
          <p14:tracePt t="107929" x="2411413" y="5492750"/>
          <p14:tracePt t="107946" x="2446338" y="5197475"/>
          <p14:tracePt t="107963" x="2446338" y="4652963"/>
          <p14:tracePt t="107979" x="2465388" y="4135438"/>
          <p14:tracePt t="107996" x="2509838" y="3616325"/>
          <p14:tracePt t="108013" x="2598738" y="3224213"/>
          <p14:tracePt t="108029" x="2679700" y="2928938"/>
          <p14:tracePt t="108046" x="2705100" y="2751138"/>
          <p14:tracePt t="108062" x="2732088" y="2643188"/>
          <p14:tracePt t="108079" x="2732088" y="2536825"/>
          <p14:tracePt t="108095" x="2732088" y="2428875"/>
          <p14:tracePt t="108112" x="2732088" y="2330450"/>
          <p14:tracePt t="108129" x="2732088" y="2187575"/>
          <p14:tracePt t="108145" x="2714625" y="2143125"/>
          <p14:tracePt t="108162" x="2705100" y="2089150"/>
          <p14:tracePt t="108178" x="2697163" y="2017713"/>
          <p14:tracePt t="108195" x="2670175" y="1938338"/>
          <p14:tracePt t="108212" x="2652713" y="1857375"/>
          <p14:tracePt t="108229" x="2652713" y="1714500"/>
          <p14:tracePt t="108245" x="2652713" y="1652588"/>
          <p14:tracePt t="108263" x="2652713" y="1608138"/>
          <p14:tracePt t="108279" x="2652713" y="1544638"/>
          <p14:tracePt t="108295" x="2652713" y="1473200"/>
          <p14:tracePt t="108312" x="2643188" y="1366838"/>
          <p14:tracePt t="108329" x="2625725" y="1214438"/>
          <p14:tracePt t="108345" x="2608263" y="1089025"/>
          <p14:tracePt t="108362" x="2598738" y="982663"/>
          <p14:tracePt t="108380" x="2554288" y="847725"/>
          <p14:tracePt t="108396" x="2536825" y="812800"/>
          <p14:tracePt t="108413" x="2517775" y="795338"/>
          <p14:tracePt t="108430" x="2490788" y="768350"/>
          <p14:tracePt t="108446" x="2473325" y="750888"/>
          <p14:tracePt t="108463" x="2465388" y="741363"/>
          <p14:tracePt t="108499" x="2455863" y="741363"/>
          <p14:tracePt t="108512" x="2374900" y="795338"/>
          <p14:tracePt t="108529" x="2312988" y="822325"/>
          <p14:tracePt t="108545" x="2276475" y="830263"/>
          <p14:tracePt t="108562" x="2259013" y="830263"/>
          <p14:tracePt t="108579" x="2251075" y="830263"/>
          <p14:tracePt t="108595" x="2232025" y="830263"/>
          <p14:tracePt t="108612" x="2205038" y="822325"/>
          <p14:tracePt t="108629" x="2160588" y="785813"/>
          <p14:tracePt t="108645" x="2116138" y="741363"/>
          <p14:tracePt t="108662" x="2089150" y="696913"/>
          <p14:tracePt t="108679" x="2062163" y="625475"/>
          <p14:tracePt t="108696" x="2044700" y="561975"/>
          <p14:tracePt t="108712" x="2017713" y="517525"/>
          <p14:tracePt t="108729" x="2000250" y="482600"/>
          <p14:tracePt t="108748" x="2000250" y="465138"/>
          <p14:tracePt t="108763" x="2000250" y="446088"/>
          <p14:tracePt t="108779" x="2000250" y="428625"/>
          <p14:tracePt t="108797" x="2009775" y="374650"/>
          <p14:tracePt t="108813" x="2044700" y="357188"/>
          <p14:tracePt t="108830" x="2098675" y="303213"/>
          <p14:tracePt t="108849" x="2187575" y="268288"/>
          <p14:tracePt t="108865" x="2268538" y="258763"/>
          <p14:tracePt t="108880" x="2339975" y="258763"/>
          <p14:tracePt t="108896" x="2419350" y="276225"/>
          <p14:tracePt t="108913" x="2482850" y="295275"/>
          <p14:tracePt t="108930" x="2517775" y="322263"/>
          <p14:tracePt t="108946" x="2536825" y="330200"/>
          <p14:tracePt t="108963" x="2554288" y="347663"/>
          <p14:tracePt t="108980" x="2625725" y="384175"/>
          <p14:tracePt t="108997" x="2679700" y="411163"/>
          <p14:tracePt t="109013" x="2697163" y="428625"/>
          <p14:tracePt t="109030" x="2705100" y="473075"/>
          <p14:tracePt t="109047" x="2705100" y="517525"/>
          <p14:tracePt t="109064" x="2705100" y="598488"/>
          <p14:tracePt t="109080" x="2670175" y="660400"/>
          <p14:tracePt t="109098" x="2616200" y="723900"/>
          <p14:tracePt t="109115" x="2554288" y="750888"/>
          <p14:tracePt t="109130" x="2473325" y="776288"/>
          <p14:tracePt t="109147" x="2384425" y="803275"/>
          <p14:tracePt t="109163" x="2276475" y="803275"/>
          <p14:tracePt t="109180" x="2214563" y="803275"/>
          <p14:tracePt t="109197" x="2170113" y="803275"/>
          <p14:tracePt t="109200" x="2133600" y="795338"/>
          <p14:tracePt t="109214" x="2108200" y="785813"/>
          <p14:tracePt t="109229" x="2044700" y="758825"/>
          <p14:tracePt t="109246" x="2000250" y="750888"/>
          <p14:tracePt t="109263" x="1982788" y="731838"/>
          <p14:tracePt t="109279" x="1946275" y="669925"/>
          <p14:tracePt t="109295" x="1919288" y="598488"/>
          <p14:tracePt t="109312" x="1919288" y="527050"/>
          <p14:tracePt t="109329" x="1919288" y="465138"/>
          <p14:tracePt t="109345" x="1928813" y="419100"/>
          <p14:tracePt t="109362" x="1955800" y="384175"/>
          <p14:tracePt t="109380" x="2000250" y="347663"/>
          <p14:tracePt t="109395" x="2044700" y="339725"/>
          <p14:tracePt t="109412" x="2108200" y="339725"/>
          <p14:tracePt t="109429" x="2170113" y="357188"/>
          <p14:tracePt t="109446" x="2268538" y="411163"/>
          <p14:tracePt t="109462" x="2347913" y="465138"/>
          <p14:tracePt t="109479" x="2428875" y="527050"/>
          <p14:tracePt t="109497" x="2509838" y="669925"/>
          <p14:tracePt t="109512" x="2527300" y="758825"/>
          <p14:tracePt t="109529" x="2527300" y="847725"/>
          <p14:tracePt t="109545" x="2509838" y="965200"/>
          <p14:tracePt t="109562" x="2473325" y="1071563"/>
          <p14:tracePt t="109579" x="2473325" y="1241425"/>
          <p14:tracePt t="109595" x="2473325" y="1527175"/>
          <p14:tracePt t="109615" x="2419350" y="2081213"/>
          <p14:tracePt t="109630" x="2366963" y="2492375"/>
          <p14:tracePt t="109647" x="2322513" y="2830513"/>
          <p14:tracePt t="109664" x="2286000" y="3116263"/>
          <p14:tracePt t="109679" x="2286000" y="3402013"/>
          <p14:tracePt t="109696" x="2286000" y="3741738"/>
          <p14:tracePt t="109713" x="2268538" y="4010025"/>
          <p14:tracePt t="109729" x="2251075" y="4268788"/>
          <p14:tracePt t="109746" x="2232025" y="4581525"/>
          <p14:tracePt t="109763" x="2232025" y="4965700"/>
          <p14:tracePt t="109779" x="2232025" y="5135563"/>
          <p14:tracePt t="109796" x="2241550" y="5233988"/>
          <p14:tracePt t="109812" x="2251075" y="5305425"/>
          <p14:tracePt t="109829" x="2259013" y="5330825"/>
          <p14:tracePt t="109845" x="2259013" y="5340350"/>
          <p14:tracePt t="109879" x="2259013" y="5367338"/>
          <p14:tracePt t="109895" x="2259013" y="5394325"/>
          <p14:tracePt t="109998" x="2259013" y="5357813"/>
          <p14:tracePt t="110007" x="2259013" y="5313363"/>
          <p14:tracePt t="110016" x="2259013" y="5259388"/>
          <p14:tracePt t="110031" x="2276475" y="5153025"/>
          <p14:tracePt t="110047" x="2286000" y="5081588"/>
          <p14:tracePt t="110064" x="2303463" y="5000625"/>
          <p14:tracePt t="110080" x="2312988" y="4921250"/>
          <p14:tracePt t="110097" x="2312988" y="4849813"/>
          <p14:tracePt t="110115" x="2330450" y="4733925"/>
          <p14:tracePt t="110130" x="2330450" y="4670425"/>
          <p14:tracePt t="110146" x="2330450" y="4652963"/>
          <p14:tracePt t="110343" x="2330450" y="4687888"/>
          <p14:tracePt t="110352" x="2330450" y="4697413"/>
          <p14:tracePt t="110363" x="2330450" y="4714875"/>
          <p14:tracePt t="110380" x="2330450" y="4805363"/>
          <p14:tracePt t="110396" x="2330450" y="4849813"/>
          <p14:tracePt t="110412" x="2330450" y="4921250"/>
          <p14:tracePt t="110429" x="2322513" y="5000625"/>
          <p14:tracePt t="110446" x="2322513" y="5091113"/>
          <p14:tracePt t="110462" x="2322513" y="5197475"/>
          <p14:tracePt t="110479" x="2330450" y="5295900"/>
          <p14:tracePt t="110497" x="2339975" y="5411788"/>
          <p14:tracePt t="110512" x="2357438" y="5448300"/>
          <p14:tracePt t="110530" x="2366963" y="5564188"/>
          <p14:tracePt t="110546" x="2384425" y="5643563"/>
          <p14:tracePt t="110564" x="2411413" y="5715000"/>
          <p14:tracePt t="110580" x="2411413" y="5795963"/>
          <p14:tracePt t="110596" x="2419350" y="5857875"/>
          <p14:tracePt t="110613" x="2419350" y="5903913"/>
          <p14:tracePt t="110630" x="2419350" y="5911850"/>
          <p14:tracePt t="110647" x="2419350" y="5948363"/>
          <p14:tracePt t="110663" x="2419350" y="5965825"/>
          <p14:tracePt t="110680" x="2419350" y="5975350"/>
          <p14:tracePt t="110857" x="2419350" y="5965825"/>
          <p14:tracePt t="110865" x="2419350" y="5956300"/>
          <p14:tracePt t="110903" x="2419350" y="5938838"/>
          <p14:tracePt t="110911" x="2419350" y="5921375"/>
          <p14:tracePt t="110919" x="2419350" y="5911850"/>
          <p14:tracePt t="110929" x="2419350" y="5884863"/>
          <p14:tracePt t="110946" x="2419350" y="5840413"/>
          <p14:tracePt t="110962" x="2419350" y="5795963"/>
          <p14:tracePt t="110979" x="2419350" y="5768975"/>
          <p14:tracePt t="110996" x="2419350" y="5741988"/>
          <p14:tracePt t="111012" x="2419350" y="5724525"/>
          <p14:tracePt t="111029" x="2419350" y="5715000"/>
          <p14:tracePt t="111117" x="2411413" y="5715000"/>
          <p14:tracePt t="111126" x="2401888" y="5715000"/>
          <p14:tracePt t="111133" x="2393950" y="5724525"/>
          <p14:tracePt t="111147" x="2366963" y="5741988"/>
          <p14:tracePt t="111164" x="2357438" y="5768975"/>
          <p14:tracePt t="111180" x="2357438" y="5778500"/>
          <p14:tracePt t="111203" x="2357438" y="5786438"/>
          <p14:tracePt t="111227" x="2357438" y="5795963"/>
          <p14:tracePt t="111243" x="2357438" y="5805488"/>
          <p14:tracePt t="111251" x="2357438" y="5813425"/>
          <p14:tracePt t="111264" x="2357438" y="5840413"/>
          <p14:tracePt t="111280" x="2357438" y="5849938"/>
          <p14:tracePt t="111297" x="2357438" y="5857875"/>
          <p14:tracePt t="111314" x="2357438" y="5867400"/>
          <p14:tracePt t="111330" x="2357438" y="5876925"/>
          <p14:tracePt t="111347" x="2357438" y="5884863"/>
          <p14:tracePt t="111391" x="2366963" y="5884863"/>
          <p14:tracePt t="111468" x="2384425" y="5876925"/>
          <p14:tracePt t="111475" x="2384425" y="5840413"/>
          <p14:tracePt t="111483" x="2393950" y="5805488"/>
          <p14:tracePt t="111496" x="2393950" y="5778500"/>
          <p14:tracePt t="111513" x="2393950" y="5724525"/>
          <p14:tracePt t="111529" x="2393950" y="5662613"/>
          <p14:tracePt t="111546" x="2393950" y="5635625"/>
          <p14:tracePt t="111562" x="2393950" y="5608638"/>
          <p14:tracePt t="111579" x="2393950" y="5591175"/>
          <p14:tracePt t="111597" x="2374900" y="5572125"/>
          <p14:tracePt t="111613" x="2347913" y="5564188"/>
          <p14:tracePt t="111665" x="2339975" y="5564188"/>
          <p14:tracePt t="111687" x="2330450" y="5599113"/>
          <p14:tracePt t="111695" x="2312988" y="5635625"/>
          <p14:tracePt t="111713" x="2303463" y="5697538"/>
          <p14:tracePt t="111730" x="2303463" y="5734050"/>
          <p14:tracePt t="111747" x="2303463" y="5751513"/>
          <p14:tracePt t="111765" x="2312988" y="5786438"/>
          <p14:tracePt t="111781" x="2330450" y="5795963"/>
          <p14:tracePt t="111853" x="2347913" y="5795963"/>
          <p14:tracePt t="111867" x="2357438" y="5795963"/>
          <p14:tracePt t="111876" x="2366963" y="5761038"/>
          <p14:tracePt t="111883" x="2374900" y="5734050"/>
          <p14:tracePt t="111896" x="2374900" y="5697538"/>
          <p14:tracePt t="111913" x="2401888" y="5643563"/>
          <p14:tracePt t="111930" x="2419350" y="5599113"/>
          <p14:tracePt t="111947" x="2419350" y="5581650"/>
          <p14:tracePt t="111964" x="2419350" y="5564188"/>
          <p14:tracePt t="111980" x="2411413" y="5564188"/>
          <p14:tracePt t="111998" x="2401888" y="5546725"/>
          <p14:tracePt t="112013" x="2393950" y="5546725"/>
          <p14:tracePt t="112030" x="2357438" y="5626100"/>
          <p14:tracePt t="112046" x="2330450" y="5707063"/>
          <p14:tracePt t="112063" x="2303463" y="5778500"/>
          <p14:tracePt t="112079" x="2303463" y="5840413"/>
          <p14:tracePt t="112096" x="2303463" y="5867400"/>
          <p14:tracePt t="112112" x="2303463" y="5876925"/>
          <p14:tracePt t="112174" x="2322513" y="5876925"/>
          <p14:tracePt t="112227" x="2330450" y="5857875"/>
          <p14:tracePt t="112235" x="2330450" y="5840413"/>
          <p14:tracePt t="112247" x="2330450" y="5832475"/>
          <p14:tracePt t="112264" x="2330450" y="5813425"/>
          <p14:tracePt t="112281" x="2330450" y="5795963"/>
          <p14:tracePt t="112314" x="2330450" y="5805488"/>
          <p14:tracePt t="112330" x="2322513" y="5832475"/>
          <p14:tracePt t="112347" x="2303463" y="5884863"/>
          <p14:tracePt t="112364" x="2303463" y="5903913"/>
          <p14:tracePt t="112380" x="2303463" y="5911850"/>
          <p14:tracePt t="112447" x="2303463" y="5929313"/>
          <p14:tracePt t="112456" x="2303463" y="5938838"/>
          <p14:tracePt t="112532" x="2303463" y="5903913"/>
          <p14:tracePt t="112540" x="2303463" y="5857875"/>
          <p14:tracePt t="112546" x="2303463" y="5822950"/>
          <p14:tracePt t="112562" x="2330450" y="5741988"/>
          <p14:tracePt t="112579" x="2330450" y="5653088"/>
          <p14:tracePt t="112596" x="2330450" y="5564188"/>
          <p14:tracePt t="112613" x="2330450" y="5510213"/>
          <p14:tracePt t="112629" x="2303463" y="5438775"/>
          <p14:tracePt t="112646" x="2286000" y="5357813"/>
          <p14:tracePt t="112663" x="2286000" y="5295900"/>
          <p14:tracePt t="112680" x="2286000" y="5180013"/>
          <p14:tracePt t="112696" x="2286000" y="5116513"/>
          <p14:tracePt t="112713" x="2276475" y="5091113"/>
          <p14:tracePt t="112729" x="2268538" y="5045075"/>
          <p14:tracePt t="112748" x="2259013" y="5019675"/>
          <p14:tracePt t="112764" x="2259013" y="4992688"/>
          <p14:tracePt t="112780" x="2259013" y="4956175"/>
          <p14:tracePt t="112799" x="2259013" y="4902200"/>
          <p14:tracePt t="112814" x="2259013" y="4857750"/>
          <p14:tracePt t="112830" x="2259013" y="4822825"/>
          <p14:tracePt t="112846" x="2259013" y="4805363"/>
          <p14:tracePt t="112863" x="2259013" y="4786313"/>
          <p14:tracePt t="112880" x="2259013" y="4778375"/>
          <p14:tracePt t="113095" x="2259013" y="4795838"/>
          <p14:tracePt t="113103" x="2259013" y="4840288"/>
          <p14:tracePt t="113115" x="2241550" y="4849813"/>
          <p14:tracePt t="113130" x="2241550" y="4921250"/>
          <p14:tracePt t="113147" x="2241550" y="4992688"/>
          <p14:tracePt t="113165" x="2241550" y="5126038"/>
          <p14:tracePt t="113181" x="2241550" y="5197475"/>
          <p14:tracePt t="113197" x="2241550" y="5278438"/>
          <p14:tracePt t="113213" x="2241550" y="5322888"/>
          <p14:tracePt t="113230" x="2241550" y="5402263"/>
          <p14:tracePt t="113246" x="2259013" y="5473700"/>
          <p14:tracePt t="113263" x="2276475" y="5572125"/>
          <p14:tracePt t="113279" x="2276475" y="5662613"/>
          <p14:tracePt t="113296" x="2276475" y="5751513"/>
          <p14:tracePt t="113313" x="2286000" y="5832475"/>
          <p14:tracePt t="113330" x="2286000" y="5884863"/>
          <p14:tracePt t="113346" x="2286000" y="5903913"/>
          <p14:tracePt t="113363" x="2286000" y="5929313"/>
          <p14:tracePt t="113918" x="2303463" y="5903913"/>
          <p14:tracePt t="113926" x="2312988" y="5857875"/>
          <p14:tracePt t="113934" x="2339975" y="5822950"/>
          <p14:tracePt t="113947" x="2411413" y="5741988"/>
          <p14:tracePt t="113964" x="2509838" y="5653088"/>
          <p14:tracePt t="113980" x="2633663" y="5564188"/>
          <p14:tracePt t="113998" x="2751138" y="5519738"/>
          <p14:tracePt t="114014" x="2911475" y="5473700"/>
          <p14:tracePt t="114032" x="3322638" y="5421313"/>
          <p14:tracePt t="114047" x="3517900" y="5394325"/>
          <p14:tracePt t="114065" x="4027488" y="5305425"/>
          <p14:tracePt t="114081" x="4303713" y="5214938"/>
          <p14:tracePt t="114097" x="4411663" y="5170488"/>
          <p14:tracePt t="114114" x="4438650" y="5162550"/>
          <p14:tracePt t="114159" x="4446588" y="5126038"/>
          <p14:tracePt t="114168" x="4456113" y="5099050"/>
          <p14:tracePt t="114180" x="4473575" y="5072063"/>
          <p14:tracePt t="114199" x="4491038" y="5019675"/>
          <p14:tracePt t="114214" x="4500563" y="5000625"/>
          <p14:tracePt t="114230" x="4510088" y="4973638"/>
          <p14:tracePt t="114248" x="4510088" y="4956175"/>
          <p14:tracePt t="114264" x="4537075" y="4938713"/>
          <p14:tracePt t="114281" x="4545013" y="4902200"/>
          <p14:tracePt t="114297" x="4562475" y="4876800"/>
          <p14:tracePt t="114315" x="4589463" y="4840288"/>
          <p14:tracePt t="114332" x="4589463" y="4822825"/>
          <p14:tracePt t="114364" x="4589463" y="4813300"/>
          <p14:tracePt t="114417" x="4598988" y="4813300"/>
          <p14:tracePt t="114472" x="4598988" y="4805363"/>
          <p14:tracePt t="114519" x="4608513" y="4805363"/>
          <p14:tracePt t="114543" x="4608513" y="4786313"/>
          <p14:tracePt t="114724" x="4616450" y="4795838"/>
          <p14:tracePt t="114737" x="4625975" y="4830763"/>
          <p14:tracePt t="114748" x="4643438" y="4867275"/>
          <p14:tracePt t="114764" x="4652963" y="4973638"/>
          <p14:tracePt t="114782" x="4670425" y="5081588"/>
          <p14:tracePt t="114797" x="4679950" y="5187950"/>
          <p14:tracePt t="114814" x="4697413" y="5340350"/>
          <p14:tracePt t="114831" x="4697413" y="5411788"/>
          <p14:tracePt t="114847" x="4697413" y="5473700"/>
          <p14:tracePt t="114863" x="4697413" y="5519738"/>
          <p14:tracePt t="114881" x="4697413" y="5564188"/>
          <p14:tracePt t="114897" x="4697413" y="5626100"/>
          <p14:tracePt t="114914" x="4697413" y="5670550"/>
          <p14:tracePt t="114931" x="4697413" y="5734050"/>
          <p14:tracePt t="114948" x="4697413" y="5751513"/>
          <p14:tracePt t="114963" x="4697413" y="5761038"/>
          <p14:tracePt t="116115" x="4679950" y="5741988"/>
          <p14:tracePt t="116125" x="4660900" y="5724525"/>
          <p14:tracePt t="116135" x="4643438" y="5697538"/>
          <p14:tracePt t="116147" x="4608513" y="5662613"/>
          <p14:tracePt t="116163" x="4527550" y="5626100"/>
          <p14:tracePt t="116180" x="4465638" y="5591175"/>
          <p14:tracePt t="116196" x="4419600" y="5564188"/>
          <p14:tracePt t="116213" x="4394200" y="5546725"/>
          <p14:tracePt t="116230" x="4375150" y="5519738"/>
          <p14:tracePt t="116246" x="4357688" y="5510213"/>
          <p14:tracePt t="116263" x="4340225" y="5500688"/>
          <p14:tracePt t="116280" x="4313238" y="5492750"/>
          <p14:tracePt t="116296" x="4295775" y="5483225"/>
          <p14:tracePt t="116313" x="4276725" y="5473700"/>
          <p14:tracePt t="116330" x="4251325" y="5465763"/>
          <p14:tracePt t="116346" x="4224338" y="5448300"/>
          <p14:tracePt t="116363" x="4187825" y="5429250"/>
          <p14:tracePt t="116380" x="4116388" y="5402263"/>
          <p14:tracePt t="116396" x="4054475" y="5376863"/>
          <p14:tracePt t="116413" x="4027488" y="5376863"/>
          <p14:tracePt t="116431" x="3973513" y="5367338"/>
          <p14:tracePt t="116447" x="3902075" y="5367338"/>
          <p14:tracePt t="116464" x="3803650" y="5384800"/>
          <p14:tracePt t="116482" x="3687763" y="5402263"/>
          <p14:tracePt t="116498" x="3581400" y="5411788"/>
          <p14:tracePt t="116514" x="3446463" y="5438775"/>
          <p14:tracePt t="116531" x="3268663" y="5473700"/>
          <p14:tracePt t="116547" x="3116263" y="5492750"/>
          <p14:tracePt t="116565" x="3027363" y="5500688"/>
          <p14:tracePt t="116581" x="2955925" y="5500688"/>
          <p14:tracePt t="116597" x="2874963" y="5500688"/>
          <p14:tracePt t="116616" x="2803525" y="5500688"/>
          <p14:tracePt t="116632" x="2759075" y="5500688"/>
          <p14:tracePt t="116647" x="2697163" y="5519738"/>
          <p14:tracePt t="116664" x="2633663" y="5519738"/>
          <p14:tracePt t="116681" x="2589213" y="5519738"/>
          <p14:tracePt t="116697" x="2527300" y="5519738"/>
          <p14:tracePt t="116714" x="2482850" y="5519738"/>
          <p14:tracePt t="116731" x="2438400" y="5510213"/>
          <p14:tracePt t="116749" x="2384425" y="5492750"/>
          <p14:tracePt t="116764" x="2357438" y="5483225"/>
          <p14:tracePt t="116780" x="2347913" y="5483225"/>
          <p14:tracePt t="116797" x="2330450" y="5465763"/>
          <p14:tracePt t="116814" x="2295525" y="5438775"/>
          <p14:tracePt t="116830" x="2251075" y="5411788"/>
          <p14:tracePt t="116846" x="2170113" y="5394325"/>
          <p14:tracePt t="116863" x="2116138" y="5367338"/>
          <p14:tracePt t="116881" x="2044700" y="5330825"/>
          <p14:tracePt t="116897" x="2017713" y="5305425"/>
          <p14:tracePt t="116913" x="1990725" y="5295900"/>
          <p14:tracePt t="116930" x="1973263" y="5286375"/>
          <p14:tracePt t="116946" x="1955800" y="5278438"/>
          <p14:tracePt t="116963" x="1928813" y="5268913"/>
          <p14:tracePt t="117000" x="1919288" y="5259388"/>
          <p14:tracePt t="117014" x="1901825" y="5259388"/>
          <p14:tracePt t="117031" x="1893888" y="5259388"/>
          <p14:tracePt t="117048" x="1874838" y="5259388"/>
          <p14:tracePt t="117064" x="1857375" y="5259388"/>
          <p14:tracePt t="117081" x="1847850" y="5251450"/>
          <p14:tracePt t="117097" x="1839913" y="5251450"/>
          <p14:tracePt t="117114" x="1830388" y="5251450"/>
          <p14:tracePt t="117350" x="1830388" y="5233988"/>
          <p14:tracePt t="117373" x="1830388" y="5224463"/>
          <p14:tracePt t="117388" x="1857375" y="5214938"/>
          <p14:tracePt t="117397" x="1866900" y="5207000"/>
          <p14:tracePt t="117404" x="1874838" y="5197475"/>
          <p14:tracePt t="117413" x="1893888" y="5187950"/>
          <p14:tracePt t="117429" x="1928813" y="5162550"/>
          <p14:tracePt t="117446" x="1965325" y="5143500"/>
          <p14:tracePt t="117463" x="1982788" y="5135563"/>
          <p14:tracePt t="117479" x="2009775" y="5116513"/>
          <p14:tracePt t="117496" x="2017713" y="5116513"/>
          <p14:tracePt t="117513" x="2027238" y="5108575"/>
          <p14:tracePt t="117529" x="2036763" y="5108575"/>
          <p14:tracePt t="117624" x="2027238" y="5108575"/>
          <p14:tracePt t="117632" x="2017713" y="5126038"/>
          <p14:tracePt t="117648" x="1990725" y="5143500"/>
          <p14:tracePt t="117664" x="1965325" y="5162550"/>
          <p14:tracePt t="117681" x="1928813" y="5180013"/>
          <p14:tracePt t="117698" x="1901825" y="5187950"/>
          <p14:tracePt t="117714" x="1884363" y="5197475"/>
          <p14:tracePt t="117731" x="1874838" y="5197475"/>
          <p14:tracePt t="117749" x="1866900" y="5197475"/>
          <p14:tracePt t="117774" x="1866900" y="5207000"/>
          <p14:tracePt t="117982" x="1866900" y="5197475"/>
          <p14:tracePt t="117990" x="1874838" y="5187950"/>
          <p14:tracePt t="117999" x="1884363" y="5170488"/>
          <p14:tracePt t="118013" x="1893888" y="5162550"/>
          <p14:tracePt t="118032" x="1928813" y="5143500"/>
          <p14:tracePt t="118048" x="1938338" y="5143500"/>
          <p14:tracePt t="118065" x="1946275" y="5135563"/>
          <p14:tracePt t="118081" x="1965325" y="5126038"/>
          <p14:tracePt t="118097" x="1990725" y="5116513"/>
          <p14:tracePt t="118114" x="2000250" y="5099050"/>
          <p14:tracePt t="118132" x="2044700" y="5099050"/>
          <p14:tracePt t="118148" x="2062163" y="5099050"/>
          <p14:tracePt t="118164" x="2081213" y="5099050"/>
          <p14:tracePt t="118198" x="2089150" y="5091113"/>
          <p14:tracePt t="118214" x="2098675" y="5091113"/>
          <p14:tracePt t="118231" x="2125663" y="5091113"/>
          <p14:tracePt t="118250" x="2152650" y="5081588"/>
          <p14:tracePt t="118266" x="2170113" y="5081588"/>
          <p14:tracePt t="118282" x="2197100" y="5081588"/>
          <p14:tracePt t="118297" x="2205038" y="5081588"/>
          <p14:tracePt t="118314" x="2214563" y="5081588"/>
          <p14:tracePt t="118331" x="2232025" y="5081588"/>
          <p14:tracePt t="118348" x="2251075" y="5081588"/>
          <p14:tracePt t="118365" x="2276475" y="5072063"/>
          <p14:tracePt t="118380" x="2295525" y="5072063"/>
          <p14:tracePt t="118397" x="2322513" y="5064125"/>
          <p14:tracePt t="118413" x="2357438" y="5064125"/>
          <p14:tracePt t="118430" x="2366963" y="5064125"/>
          <p14:tracePt t="118448" x="2384425" y="5064125"/>
          <p14:tracePt t="118465" x="2411413" y="5064125"/>
          <p14:tracePt t="118481" x="2419350" y="5064125"/>
          <p14:tracePt t="118497" x="2438400" y="5054600"/>
          <p14:tracePt t="118514" x="2446338" y="5054600"/>
          <p14:tracePt t="118531" x="2482850" y="5045075"/>
          <p14:tracePt t="118547" x="2490788" y="5037138"/>
          <p14:tracePt t="118565" x="2517775" y="5010150"/>
          <p14:tracePt t="118581" x="2598738" y="4983163"/>
          <p14:tracePt t="118598" x="2714625" y="4956175"/>
          <p14:tracePt t="118614" x="2901950" y="4857750"/>
          <p14:tracePt t="118631" x="3108325" y="4751388"/>
          <p14:tracePt t="118647" x="3322638" y="4608513"/>
          <p14:tracePt t="118664" x="3554413" y="4438650"/>
          <p14:tracePt t="118681" x="3633788" y="4357688"/>
          <p14:tracePt t="118698" x="3670300" y="4330700"/>
          <p14:tracePt t="118714" x="3697288" y="4313238"/>
          <p14:tracePt t="118731" x="3714750" y="4295775"/>
          <p14:tracePt t="118748" x="3741738" y="4233863"/>
          <p14:tracePt t="118765" x="3803650" y="4081463"/>
          <p14:tracePt t="118782" x="3867150" y="3983038"/>
          <p14:tracePt t="118797" x="3902075" y="3884613"/>
          <p14:tracePt t="118814" x="3929063" y="3805238"/>
          <p14:tracePt t="118830" x="3956050" y="3724275"/>
          <p14:tracePt t="118847" x="3983038" y="3662363"/>
          <p14:tracePt t="118864" x="4010025" y="3581400"/>
          <p14:tracePt t="118880" x="4044950" y="3517900"/>
          <p14:tracePt t="118897" x="4081463" y="3482975"/>
          <p14:tracePt t="118914" x="4125913" y="3455988"/>
          <p14:tracePt t="118930" x="4143375" y="3429000"/>
          <p14:tracePt t="118947" x="4170363" y="3421063"/>
          <p14:tracePt t="118963" x="4187825" y="3411538"/>
          <p14:tracePt t="118980" x="4205288" y="3394075"/>
          <p14:tracePt t="118997" x="4232275" y="3384550"/>
          <p14:tracePt t="119013" x="4276725" y="3375025"/>
          <p14:tracePt t="119030" x="4303713" y="3357563"/>
          <p14:tracePt t="119047" x="4419600" y="3357563"/>
          <p14:tracePt t="119064" x="4473575" y="3357563"/>
          <p14:tracePt t="119080" x="4554538" y="3357563"/>
          <p14:tracePt t="119097" x="4589463" y="3367088"/>
          <p14:tracePt t="119114" x="4608513" y="3375025"/>
          <p14:tracePt t="119131" x="4625975" y="3384550"/>
          <p14:tracePt t="119147" x="4652963" y="3402013"/>
          <p14:tracePt t="119164" x="4687888" y="3411538"/>
          <p14:tracePt t="119181" x="4724400" y="3438525"/>
          <p14:tracePt t="119198" x="4741863" y="3446463"/>
          <p14:tracePt t="119214" x="4751388" y="3446463"/>
          <p14:tracePt t="119231" x="4768850" y="3455988"/>
          <p14:tracePt t="119248" x="4776788" y="3455988"/>
          <p14:tracePt t="119267" x="4786313" y="3465513"/>
          <p14:tracePt t="119282" x="4795838" y="3473450"/>
          <p14:tracePt t="119298" x="4803775" y="3482975"/>
          <p14:tracePt t="119330" x="4813300" y="3482975"/>
          <p14:tracePt t="119339" x="4813300" y="3500438"/>
          <p14:tracePt t="119348" x="4822825" y="3500438"/>
          <p14:tracePt t="119365" x="4830763" y="3517900"/>
          <p14:tracePt t="119381" x="4848225" y="3527425"/>
          <p14:tracePt t="119398" x="4857750" y="3544888"/>
          <p14:tracePt t="119416" x="4867275" y="3581400"/>
          <p14:tracePt t="119431" x="4875213" y="3608388"/>
          <p14:tracePt t="119448" x="4875213" y="3635375"/>
          <p14:tracePt t="119464" x="4857750" y="3662363"/>
          <p14:tracePt t="119480" x="4830763" y="3706813"/>
          <p14:tracePt t="119497" x="4795838" y="3741738"/>
          <p14:tracePt t="119513" x="4751388" y="3768725"/>
          <p14:tracePt t="119530" x="4687888" y="3795713"/>
          <p14:tracePt t="119547" x="4554538" y="3830638"/>
          <p14:tracePt t="119563" x="4473575" y="3876675"/>
          <p14:tracePt t="119580" x="4375150" y="3902075"/>
          <p14:tracePt t="119597" x="4286250" y="3929063"/>
          <p14:tracePt t="119615" x="4187825" y="3956050"/>
          <p14:tracePt t="119631" x="4037013" y="3983038"/>
          <p14:tracePt t="119648" x="3884613" y="4019550"/>
          <p14:tracePt t="119666" x="3732213" y="4054475"/>
          <p14:tracePt t="119683" x="3616325" y="4081463"/>
          <p14:tracePt t="119698" x="3509963" y="4098925"/>
          <p14:tracePt t="119715" x="3438525" y="4108450"/>
          <p14:tracePt t="119731" x="3375025" y="4125913"/>
          <p14:tracePt t="119749" x="3313113" y="4135438"/>
          <p14:tracePt t="119765" x="3251200" y="4162425"/>
          <p14:tracePt t="119782" x="3125788" y="4197350"/>
          <p14:tracePt t="119798" x="3017838" y="4224338"/>
          <p14:tracePt t="119814" x="2919413" y="4251325"/>
          <p14:tracePt t="119831" x="2857500" y="4278313"/>
          <p14:tracePt t="119847" x="2822575" y="4295775"/>
          <p14:tracePt t="119864" x="2776538" y="4313238"/>
          <p14:tracePt t="119881" x="2697163" y="4340225"/>
          <p14:tracePt t="119897" x="2625725" y="4384675"/>
          <p14:tracePt t="119916" x="2455863" y="4438650"/>
          <p14:tracePt t="119932" x="2339975" y="4483100"/>
          <p14:tracePt t="119948" x="2276475" y="4510088"/>
          <p14:tracePt t="119965" x="2224088" y="4527550"/>
          <p14:tracePt t="119981" x="2205038" y="4554538"/>
          <p14:tracePt t="119997" x="2187575" y="4564063"/>
          <p14:tracePt t="120014" x="2160588" y="4581525"/>
          <p14:tracePt t="120030" x="2143125" y="4598988"/>
          <p14:tracePt t="120047" x="2116138" y="4635500"/>
          <p14:tracePt t="120063" x="2098675" y="4652963"/>
          <p14:tracePt t="120080" x="2071688" y="4670425"/>
          <p14:tracePt t="120097" x="2054225" y="4706938"/>
          <p14:tracePt t="120113" x="2044700" y="4724400"/>
          <p14:tracePt t="120130" x="2017713" y="4751388"/>
          <p14:tracePt t="120148" x="2017713" y="4778375"/>
          <p14:tracePt t="120166" x="2009775" y="4805363"/>
          <p14:tracePt t="120181" x="2009775" y="4830763"/>
          <p14:tracePt t="120198" x="2009775" y="4849813"/>
          <p14:tracePt t="120213" x="2027238" y="4867275"/>
          <p14:tracePt t="120230" x="2036763" y="4894263"/>
          <p14:tracePt t="120247" x="2054225" y="4911725"/>
          <p14:tracePt t="120264" x="2062163" y="4929188"/>
          <p14:tracePt t="120280" x="2081213" y="4948238"/>
          <p14:tracePt t="120297" x="2116138" y="4983163"/>
          <p14:tracePt t="120313" x="2133600" y="5000625"/>
          <p14:tracePt t="120330" x="2152650" y="5010150"/>
          <p14:tracePt t="120347" x="2205038" y="5037138"/>
          <p14:tracePt t="120365" x="2276475" y="5064125"/>
          <p14:tracePt t="120381" x="2357438" y="5091113"/>
          <p14:tracePt t="120398" x="2438400" y="5116513"/>
          <p14:tracePt t="120416" x="2509838" y="5153025"/>
          <p14:tracePt t="120434" x="2544763" y="5170488"/>
          <p14:tracePt t="120449" x="2571750" y="5197475"/>
          <p14:tracePt t="120465" x="2625725" y="5207000"/>
          <p14:tracePt t="120482" x="2652713" y="5224463"/>
          <p14:tracePt t="120499" x="2679700" y="5233988"/>
          <p14:tracePt t="120515" x="2697163" y="5233988"/>
          <p14:tracePt t="120532" x="2705100" y="5233988"/>
          <p14:tracePt t="120612" x="2705100" y="5251450"/>
          <p14:tracePt t="120629" x="2697163" y="5251450"/>
          <p14:tracePt t="120636" x="2670175" y="5251450"/>
          <p14:tracePt t="120648" x="2652713" y="5251450"/>
          <p14:tracePt t="120666" x="2536825" y="5233988"/>
          <p14:tracePt t="120683" x="2473325" y="5207000"/>
          <p14:tracePt t="120698" x="2393950" y="5180013"/>
          <p14:tracePt t="120715" x="2339975" y="5153025"/>
          <p14:tracePt t="120732" x="2312988" y="5153025"/>
          <p14:tracePt t="120748" x="2286000" y="5143500"/>
          <p14:tracePt t="120821" x="2286000" y="5135563"/>
          <p14:tracePt t="120829" x="2295525" y="5126038"/>
          <p14:tracePt t="120837" x="2303463" y="5116513"/>
          <p14:tracePt t="120847" x="2312988" y="5099050"/>
          <p14:tracePt t="120863" x="2357438" y="5091113"/>
          <p14:tracePt t="120880" x="2419350" y="5081588"/>
          <p14:tracePt t="120897" x="2482850" y="5081588"/>
          <p14:tracePt t="120913" x="2509838" y="5081588"/>
          <p14:tracePt t="120930" x="2527300" y="5081588"/>
          <p14:tracePt t="120947" x="2536825" y="5081588"/>
          <p14:tracePt t="120988" x="2500313" y="5081588"/>
          <p14:tracePt t="120995" x="2473325" y="5081588"/>
          <p14:tracePt t="121015" x="2428875" y="5081588"/>
          <p14:tracePt t="121031" x="2401888" y="5081588"/>
          <p14:tracePt t="121049" x="2374900" y="5081588"/>
          <p14:tracePt t="121067" x="2322513" y="5081588"/>
          <p14:tracePt t="121081" x="2295525" y="5081588"/>
          <p14:tracePt t="121098" x="2268538" y="5081588"/>
          <p14:tracePt t="121115" x="2241550" y="5091113"/>
          <p14:tracePt t="121132" x="2214563" y="5099050"/>
          <p14:tracePt t="121148" x="2205038" y="5099050"/>
          <p14:tracePt t="121231" x="2224088" y="5099050"/>
          <p14:tracePt t="121239" x="2224088" y="5091113"/>
          <p14:tracePt t="121249" x="2232025" y="5081588"/>
          <p14:tracePt t="121265" x="2251075" y="5072063"/>
          <p14:tracePt t="121282" x="2268538" y="5045075"/>
          <p14:tracePt t="121298" x="2295525" y="5037138"/>
          <p14:tracePt t="121314" x="2312988" y="5037138"/>
          <p14:tracePt t="121330" x="2339975" y="5037138"/>
          <p14:tracePt t="121347" x="2357438" y="5037138"/>
          <p14:tracePt t="121363" x="2393950" y="5037138"/>
          <p14:tracePt t="121380" x="2428875" y="5054600"/>
          <p14:tracePt t="121397" x="2490788" y="5064125"/>
          <p14:tracePt t="121413" x="2554288" y="5091113"/>
          <p14:tracePt t="121430" x="2571750" y="5091113"/>
          <p14:tracePt t="121447" x="2598738" y="5091113"/>
          <p14:tracePt t="121463" x="2625725" y="5091113"/>
          <p14:tracePt t="121481" x="2643188" y="5091113"/>
          <p14:tracePt t="121498" x="2679700" y="5091113"/>
          <p14:tracePt t="121515" x="2705100" y="5091113"/>
          <p14:tracePt t="121531" x="2741613" y="5091113"/>
          <p14:tracePt t="121548" x="2768600" y="5099050"/>
          <p14:tracePt t="121567" x="2840038" y="5108575"/>
          <p14:tracePt t="121583" x="2901950" y="5108575"/>
          <p14:tracePt t="121598" x="2965450" y="5126038"/>
          <p14:tracePt t="121614" x="3009900" y="5126038"/>
          <p14:tracePt t="121632" x="3054350" y="5126038"/>
          <p14:tracePt t="121648" x="3089275" y="5126038"/>
          <p14:tracePt t="121664" x="3108325" y="5126038"/>
          <p14:tracePt t="121683" x="3143250" y="5126038"/>
          <p14:tracePt t="121698" x="3160713" y="5116513"/>
          <p14:tracePt t="121715" x="3205163" y="5099050"/>
          <p14:tracePt t="121731" x="3241675" y="5099050"/>
          <p14:tracePt t="121748" x="3286125" y="5099050"/>
          <p14:tracePt t="121765" x="3322638" y="5091113"/>
          <p14:tracePt t="121781" x="3340100" y="5081588"/>
          <p14:tracePt t="121798" x="3367088" y="5081588"/>
          <p14:tracePt t="121817" x="3438525" y="5054600"/>
          <p14:tracePt t="121834" x="3490913" y="5045075"/>
          <p14:tracePt t="121848" x="3536950" y="5019675"/>
          <p14:tracePt t="121864" x="3581400" y="5010150"/>
          <p14:tracePt t="121881" x="3616325" y="5010150"/>
          <p14:tracePt t="121897" x="3633788" y="5010150"/>
          <p14:tracePt t="121914" x="3660775" y="5010150"/>
          <p14:tracePt t="121930" x="3679825" y="5010150"/>
          <p14:tracePt t="121948" x="3724275" y="5000625"/>
          <p14:tracePt t="121963" x="3768725" y="4983163"/>
          <p14:tracePt t="121980" x="3813175" y="4973638"/>
          <p14:tracePt t="121997" x="3848100" y="4973638"/>
          <p14:tracePt t="122014" x="3867150" y="4973638"/>
          <p14:tracePt t="122030" x="3884613" y="4973638"/>
          <p14:tracePt t="122047" x="3911600" y="4973638"/>
          <p14:tracePt t="122064" x="3938588" y="4973638"/>
          <p14:tracePt t="122083" x="4010025" y="4973638"/>
          <p14:tracePt t="122098" x="4071938" y="4973638"/>
          <p14:tracePt t="122115" x="4125913" y="4973638"/>
          <p14:tracePt t="122131" x="4179888" y="4965700"/>
          <p14:tracePt t="122148" x="4224338" y="4965700"/>
          <p14:tracePt t="122165" x="4295775" y="4965700"/>
          <p14:tracePt t="122181" x="4330700" y="4948238"/>
          <p14:tracePt t="122198" x="4375150" y="4948238"/>
          <p14:tracePt t="122202" x="4384675" y="4938713"/>
          <p14:tracePt t="122215" x="4402138" y="4938713"/>
          <p14:tracePt t="122231" x="4438650" y="4929188"/>
          <p14:tracePt t="122249" x="4473575" y="4911725"/>
          <p14:tracePt t="122265" x="4545013" y="4894263"/>
          <p14:tracePt t="122282" x="4608513" y="4884738"/>
          <p14:tracePt t="122298" x="4643438" y="4876800"/>
          <p14:tracePt t="122314" x="4670425" y="4857750"/>
          <p14:tracePt t="122332" x="4732338" y="4857750"/>
          <p14:tracePt t="122348" x="4751388" y="4857750"/>
          <p14:tracePt t="122364" x="4768850" y="4857750"/>
          <p14:tracePt t="122381" x="4786313" y="4857750"/>
          <p14:tracePt t="122397" x="4795838" y="4857750"/>
          <p14:tracePt t="122414" x="4822825" y="4876800"/>
          <p14:tracePt t="122430" x="4840288" y="4894263"/>
          <p14:tracePt t="122447" x="4857750" y="4902200"/>
          <p14:tracePt t="122464" x="4894263" y="4929188"/>
          <p14:tracePt t="122480" x="4921250" y="4956175"/>
          <p14:tracePt t="122497" x="4946650" y="4965700"/>
          <p14:tracePt t="122514" x="4965700" y="4973638"/>
          <p14:tracePt t="122530" x="4983163" y="4992688"/>
          <p14:tracePt t="122548" x="5000625" y="5000625"/>
          <p14:tracePt t="122567" x="5037138" y="5027613"/>
          <p14:tracePt t="122583" x="5054600" y="5037138"/>
          <p14:tracePt t="122598" x="5054600" y="5045075"/>
          <p14:tracePt t="122615" x="5064125" y="5054600"/>
          <p14:tracePt t="122677" x="5064125" y="5064125"/>
          <p14:tracePt t="122688" x="5072063" y="5064125"/>
          <p14:tracePt t="122699" x="5089525" y="5072063"/>
          <p14:tracePt t="122715" x="5089525" y="5091113"/>
          <p14:tracePt t="123913" x="5081588" y="5091113"/>
          <p14:tracePt t="123922" x="5072063" y="5099050"/>
          <p14:tracePt t="123931" x="5027613" y="5108575"/>
          <p14:tracePt t="123948" x="4921250" y="5135563"/>
          <p14:tracePt t="123965" x="4803775" y="5153025"/>
          <p14:tracePt t="123984" x="4643438" y="5153025"/>
          <p14:tracePt t="123999" x="4518025" y="5153025"/>
          <p14:tracePt t="124015" x="4411663" y="5153025"/>
          <p14:tracePt t="124032" x="4322763" y="5153025"/>
          <p14:tracePt t="124049" x="4214813" y="5153025"/>
          <p14:tracePt t="124066" x="4125913" y="5153025"/>
          <p14:tracePt t="124081" x="4044950" y="5162550"/>
          <p14:tracePt t="124097" x="4000500" y="5162550"/>
          <p14:tracePt t="124114" x="3983038" y="5170488"/>
          <p14:tracePt t="124131" x="3938588" y="5170488"/>
          <p14:tracePt t="124147" x="3919538" y="5180013"/>
          <p14:tracePt t="124164" x="3902075" y="5180013"/>
          <p14:tracePt t="124180" x="3884613" y="5180013"/>
          <p14:tracePt t="124197" x="3875088" y="5197475"/>
          <p14:tracePt t="124214" x="3840163" y="5214938"/>
          <p14:tracePt t="124230" x="3776663" y="5224463"/>
          <p14:tracePt t="124247" x="3670300" y="5259388"/>
          <p14:tracePt t="124264" x="3509963" y="5268913"/>
          <p14:tracePt t="124280" x="3402013" y="5268913"/>
          <p14:tracePt t="124298" x="3313113" y="5268913"/>
          <p14:tracePt t="124315" x="3232150" y="5268913"/>
          <p14:tracePt t="124332" x="3160713" y="5268913"/>
          <p14:tracePt t="124348" x="3081338" y="5268913"/>
          <p14:tracePt t="124365" x="3017838" y="5268913"/>
          <p14:tracePt t="124383" x="2965450" y="5268913"/>
          <p14:tracePt t="124398" x="2946400" y="5278438"/>
          <p14:tracePt t="124415" x="2919413" y="5286375"/>
          <p14:tracePt t="124431" x="2884488" y="5295900"/>
          <p14:tracePt t="124448" x="2813050" y="5305425"/>
          <p14:tracePt t="124465" x="2741613" y="5305425"/>
          <p14:tracePt t="124483" x="2643188" y="5295900"/>
          <p14:tracePt t="124500" x="2581275" y="5278438"/>
          <p14:tracePt t="124515" x="2517775" y="5268913"/>
          <p14:tracePt t="124531" x="2446338" y="5241925"/>
          <p14:tracePt t="124548" x="2384425" y="5214938"/>
          <p14:tracePt t="124565" x="2339975" y="5207000"/>
          <p14:tracePt t="124582" x="2322513" y="5207000"/>
          <p14:tracePt t="124598" x="2295525" y="5207000"/>
          <p14:tracePt t="124617" x="2286000" y="5197475"/>
          <p14:tracePt t="124633" x="2268538" y="5187950"/>
          <p14:tracePt t="124648" x="2251075" y="5170488"/>
          <p14:tracePt t="124664" x="2251075" y="5162550"/>
          <p14:tracePt t="124697" x="2251075" y="5143500"/>
          <p14:tracePt t="124714" x="2268538" y="5135563"/>
          <p14:tracePt t="124730" x="2303463" y="5126038"/>
          <p14:tracePt t="124748" x="2339975" y="5126038"/>
          <p14:tracePt t="124764" x="2419350" y="5126038"/>
          <p14:tracePt t="124781" x="2500313" y="5126038"/>
          <p14:tracePt t="124797" x="2589213" y="5126038"/>
          <p14:tracePt t="124814" x="2660650" y="5126038"/>
          <p14:tracePt t="124832" x="2759075" y="5143500"/>
          <p14:tracePt t="124848" x="2867025" y="5143500"/>
          <p14:tracePt t="124865" x="3036888" y="5162550"/>
          <p14:tracePt t="124883" x="3179763" y="5153025"/>
          <p14:tracePt t="124898" x="3259138" y="5153025"/>
          <p14:tracePt t="124915" x="3303588" y="5143500"/>
          <p14:tracePt t="124932" x="3367088" y="5126038"/>
          <p14:tracePt t="124949" x="3446463" y="5116513"/>
          <p14:tracePt t="124966" x="3536950" y="5116513"/>
          <p14:tracePt t="124981" x="3643313" y="5099050"/>
          <p14:tracePt t="124999" x="3714750" y="5091113"/>
          <p14:tracePt t="125014" x="3732213" y="5091113"/>
          <p14:tracePt t="125031" x="3741738" y="5091113"/>
          <p14:tracePt t="125047" x="3751263" y="5091113"/>
          <p14:tracePt t="125148" x="3714750" y="5091113"/>
          <p14:tracePt t="125156" x="3687763" y="5091113"/>
          <p14:tracePt t="125164" x="3660775" y="5108575"/>
          <p14:tracePt t="125181" x="3598863" y="5135563"/>
          <p14:tracePt t="125198" x="3536950" y="5153025"/>
          <p14:tracePt t="125214" x="3455988" y="5170488"/>
          <p14:tracePt t="125231" x="3384550" y="5197475"/>
          <p14:tracePt t="125249" x="3268663" y="5207000"/>
          <p14:tracePt t="125265" x="3160713" y="5207000"/>
          <p14:tracePt t="125281" x="3044825" y="5233988"/>
          <p14:tracePt t="125297" x="2938463" y="5251450"/>
          <p14:tracePt t="125314" x="2830513" y="5259388"/>
          <p14:tracePt t="125331" x="2768600" y="5278438"/>
          <p14:tracePt t="125347" x="2705100" y="5286375"/>
          <p14:tracePt t="125364" x="2660650" y="5305425"/>
          <p14:tracePt t="125381" x="2643188" y="5305425"/>
          <p14:tracePt t="125398" x="2581275" y="5313363"/>
          <p14:tracePt t="125414" x="2536825" y="5313363"/>
          <p14:tracePt t="125431" x="2509838" y="5313363"/>
          <p14:tracePt t="125447" x="2482850" y="5313363"/>
          <p14:tracePt t="125464" x="2465388" y="5313363"/>
          <p14:tracePt t="125563" x="2482850" y="5305425"/>
          <p14:tracePt t="125572" x="2490788" y="5295900"/>
          <p14:tracePt t="125582" x="2500313" y="5295900"/>
          <p14:tracePt t="125598" x="2517775" y="5278438"/>
          <p14:tracePt t="125615" x="2536825" y="5278438"/>
          <p14:tracePt t="125633" x="2625725" y="5268913"/>
          <p14:tracePt t="125649" x="2697163" y="5268913"/>
          <p14:tracePt t="125665" x="2813050" y="5259388"/>
          <p14:tracePt t="125682" x="2919413" y="5241925"/>
          <p14:tracePt t="125698" x="3062288" y="5241925"/>
          <p14:tracePt t="125715" x="3152775" y="5241925"/>
          <p14:tracePt t="125732" x="3205163" y="5233988"/>
          <p14:tracePt t="125750" x="3214688" y="5233988"/>
          <p14:tracePt t="125845" x="3205163" y="5233988"/>
          <p14:tracePt t="125854" x="3179763" y="5233988"/>
          <p14:tracePt t="125865" x="3160713" y="5233988"/>
          <p14:tracePt t="125884" x="3044825" y="5207000"/>
          <p14:tracePt t="125900" x="2965450" y="5187950"/>
          <p14:tracePt t="125915" x="2884488" y="5162550"/>
          <p14:tracePt t="125932" x="2813050" y="5153025"/>
          <p14:tracePt t="125948" x="2751138" y="5143500"/>
          <p14:tracePt t="125965" x="2724150" y="5143500"/>
          <p14:tracePt t="125982" x="2705100" y="5143500"/>
          <p14:tracePt t="126000" x="2687638" y="5143500"/>
          <p14:tracePt t="126015" x="2670175" y="5143500"/>
          <p14:tracePt t="126088" x="2670175" y="5126038"/>
          <p14:tracePt t="126096" x="2687638" y="5116513"/>
          <p14:tracePt t="126104" x="2714625" y="5116513"/>
          <p14:tracePt t="126115" x="2732088" y="5108575"/>
          <p14:tracePt t="126133" x="2847975" y="5108575"/>
          <p14:tracePt t="126149" x="2911475" y="5108575"/>
          <p14:tracePt t="126165" x="2955925" y="5108575"/>
          <p14:tracePt t="126182" x="2982913" y="5108575"/>
          <p14:tracePt t="126198" x="3000375" y="5108575"/>
          <p14:tracePt t="126215" x="3017838" y="5108575"/>
          <p14:tracePt t="126231" x="3027363" y="5108575"/>
          <p14:tracePt t="126288" x="3027363" y="5116513"/>
          <p14:tracePt t="126305" x="2990850" y="5126038"/>
          <p14:tracePt t="126312" x="2973388" y="5126038"/>
          <p14:tracePt t="126320" x="2965450" y="5143500"/>
          <p14:tracePt t="126331" x="2938463" y="5153025"/>
          <p14:tracePt t="126348" x="2867025" y="5162550"/>
          <p14:tracePt t="126364" x="2786063" y="5180013"/>
          <p14:tracePt t="126381" x="2705100" y="5180013"/>
          <p14:tracePt t="126397" x="2660650" y="5180013"/>
          <p14:tracePt t="126414" x="2643188" y="5180013"/>
          <p14:tracePt t="126493" x="2652713" y="5180013"/>
          <p14:tracePt t="126502" x="2679700" y="5180013"/>
          <p14:tracePt t="126515" x="2687638" y="5180013"/>
          <p14:tracePt t="126533" x="2732088" y="5162550"/>
          <p14:tracePt t="126549" x="2795588" y="5162550"/>
          <p14:tracePt t="126565" x="2867025" y="5162550"/>
          <p14:tracePt t="126582" x="2946400" y="5162550"/>
          <p14:tracePt t="126598" x="3017838" y="5162550"/>
          <p14:tracePt t="126615" x="3116263" y="5170488"/>
          <p14:tracePt t="126632" x="3187700" y="5170488"/>
          <p14:tracePt t="126650" x="3259138" y="5170488"/>
          <p14:tracePt t="126665" x="3268663" y="5170488"/>
          <p14:tracePt t="126714" x="3276600" y="5170488"/>
          <p14:tracePt t="126728" x="3295650" y="5170488"/>
          <p14:tracePt t="126736" x="3303588" y="5170488"/>
          <p14:tracePt t="126749" x="3313113" y="5170488"/>
          <p14:tracePt t="126766" x="3330575" y="5170488"/>
          <p14:tracePt t="126781" x="3348038" y="5170488"/>
          <p14:tracePt t="126799" x="3384550" y="5162550"/>
          <p14:tracePt t="126815" x="3394075" y="5162550"/>
          <p14:tracePt t="126972" x="3394075" y="5153025"/>
          <p14:tracePt t="126981" x="3438525" y="5153025"/>
          <p14:tracePt t="126988" x="3589338" y="5153025"/>
          <p14:tracePt t="126999" x="3759200" y="5180013"/>
          <p14:tracePt t="127016" x="4160838" y="5214938"/>
          <p14:tracePt t="127034" x="4741863" y="5251450"/>
          <p14:tracePt t="127050" x="5054600" y="5268913"/>
          <p14:tracePt t="127066" x="5160963" y="5268913"/>
          <p14:tracePt t="127222" x="5187950" y="5268913"/>
          <p14:tracePt t="127231" x="5197475" y="5268913"/>
          <p14:tracePt t="127246" x="5207000" y="5268913"/>
          <p14:tracePt t="127368" x="5207000" y="5259388"/>
          <p14:tracePt t="127376" x="5207000" y="5251450"/>
          <p14:tracePt t="127431" x="5207000" y="5241925"/>
          <p14:tracePt t="127438" x="5207000" y="5233988"/>
          <p14:tracePt t="127448" x="5207000" y="5214938"/>
          <p14:tracePt t="127464" x="5224463" y="5197475"/>
          <p14:tracePt t="127481" x="5241925" y="5180013"/>
          <p14:tracePt t="127497" x="5278438" y="5153025"/>
          <p14:tracePt t="127514" x="5349875" y="5153025"/>
          <p14:tracePt t="127531" x="5456238" y="5180013"/>
          <p14:tracePt t="127547" x="5554663" y="5187950"/>
          <p14:tracePt t="127564" x="5653088" y="5187950"/>
          <p14:tracePt t="127581" x="5688013" y="5187950"/>
          <p14:tracePt t="127597" x="5697538" y="5187950"/>
          <p14:tracePt t="127698" x="5697538" y="5197475"/>
          <p14:tracePt t="127706" x="5688013" y="5197475"/>
          <p14:tracePt t="127715" x="5661025" y="5207000"/>
          <p14:tracePt t="127732" x="5599113" y="5207000"/>
          <p14:tracePt t="127749" x="5510213" y="5207000"/>
          <p14:tracePt t="127765" x="5402263" y="5187950"/>
          <p14:tracePt t="127784" x="5241925" y="5180013"/>
          <p14:tracePt t="127800" x="5180013" y="5180013"/>
          <p14:tracePt t="127816" x="5153025" y="5180013"/>
          <p14:tracePt t="127909" x="5160963" y="5170488"/>
          <p14:tracePt t="127916" x="5170488" y="5162550"/>
          <p14:tracePt t="127924" x="5207000" y="5143500"/>
          <p14:tracePt t="127933" x="5241925" y="5143500"/>
          <p14:tracePt t="127949" x="5322888" y="5135563"/>
          <p14:tracePt t="127965" x="5411788" y="5135563"/>
          <p14:tracePt t="127982" x="5537200" y="5135563"/>
          <p14:tracePt t="127999" x="5661025" y="5170488"/>
          <p14:tracePt t="128015" x="5768975" y="5170488"/>
          <p14:tracePt t="128032" x="5830888" y="5162550"/>
          <p14:tracePt t="128048" x="5849938" y="5162550"/>
          <p14:tracePt t="128106" x="5840413" y="5162550"/>
          <p14:tracePt t="128120" x="5830888" y="5162550"/>
          <p14:tracePt t="128132" x="5822950" y="5162550"/>
          <p14:tracePt t="128149" x="5778500" y="5162550"/>
          <p14:tracePt t="128165" x="5707063" y="5162550"/>
          <p14:tracePt t="128184" x="5483225" y="5162550"/>
          <p14:tracePt t="128200" x="5214938" y="5126038"/>
          <p14:tracePt t="128215" x="5018088" y="5135563"/>
          <p14:tracePt t="128232" x="4921250" y="5143500"/>
          <p14:tracePt t="128249" x="4875213" y="5162550"/>
          <p14:tracePt t="128265" x="4857750" y="5162550"/>
          <p14:tracePt t="128332" x="4894263" y="5162550"/>
          <p14:tracePt t="128340" x="4902200" y="5153025"/>
          <p14:tracePt t="128349" x="4911725" y="5135563"/>
          <p14:tracePt t="128365" x="4983163" y="5116513"/>
          <p14:tracePt t="128382" x="5064125" y="5099050"/>
          <p14:tracePt t="128399" x="5153025" y="5099050"/>
          <p14:tracePt t="128415" x="5241925" y="5108575"/>
          <p14:tracePt t="128434" x="5394325" y="5143500"/>
          <p14:tracePt t="128450" x="5483225" y="5143500"/>
          <p14:tracePt t="128466" x="5564188" y="5143500"/>
          <p14:tracePt t="128482" x="5599113" y="5143500"/>
          <p14:tracePt t="128589" x="5581650" y="5143500"/>
          <p14:tracePt t="128597" x="5572125" y="5143500"/>
          <p14:tracePt t="128605" x="5564188" y="5143500"/>
          <p14:tracePt t="128614" x="5527675" y="5143500"/>
          <p14:tracePt t="128631" x="5456238" y="5143500"/>
          <p14:tracePt t="128648" x="5340350" y="5116513"/>
          <p14:tracePt t="128664" x="5251450" y="5099050"/>
          <p14:tracePt t="128681" x="5170488" y="5091113"/>
          <p14:tracePt t="128698" x="5089525" y="5091113"/>
          <p14:tracePt t="128715" x="5064125" y="5091113"/>
          <p14:tracePt t="128731" x="5054600" y="5091113"/>
          <p14:tracePt t="128748" x="5054600" y="5099050"/>
          <p14:tracePt t="128848" x="5081588" y="5099050"/>
          <p14:tracePt t="128856" x="5099050" y="5099050"/>
          <p14:tracePt t="128866" x="5126038" y="5099050"/>
          <p14:tracePt t="128882" x="5187950" y="5081588"/>
          <p14:tracePt t="128899" x="5251450" y="5081588"/>
          <p14:tracePt t="128915" x="5322888" y="5081588"/>
          <p14:tracePt t="128934" x="5473700" y="5091113"/>
          <p14:tracePt t="128950" x="5545138" y="5091113"/>
          <p14:tracePt t="128966" x="5608638" y="5091113"/>
          <p14:tracePt t="128982" x="5616575" y="5091113"/>
          <p14:tracePt t="129059" x="5608638" y="5091113"/>
          <p14:tracePt t="129067" x="5599113" y="5091113"/>
          <p14:tracePt t="129082" x="5564188" y="5091113"/>
          <p14:tracePt t="129098" x="5545138" y="5091113"/>
          <p14:tracePt t="129115" x="5473700" y="5099050"/>
          <p14:tracePt t="129132" x="5322888" y="5099050"/>
          <p14:tracePt t="129148" x="5081588" y="5081588"/>
          <p14:tracePt t="129165" x="4867275" y="5081588"/>
          <p14:tracePt t="129182" x="4786313" y="5081588"/>
          <p14:tracePt t="129199" x="4759325" y="5081588"/>
          <p14:tracePt t="129310" x="4768850" y="5081588"/>
          <p14:tracePt t="129319" x="4803775" y="5081588"/>
          <p14:tracePt t="129334" x="4867275" y="5081588"/>
          <p14:tracePt t="129349" x="4938713" y="5081588"/>
          <p14:tracePt t="129365" x="5045075" y="5081588"/>
          <p14:tracePt t="129383" x="5153025" y="5081588"/>
          <p14:tracePt t="129399" x="5251450" y="5081588"/>
          <p14:tracePt t="129415" x="5322888" y="5081588"/>
          <p14:tracePt t="129433" x="5411788" y="5081588"/>
          <p14:tracePt t="129449" x="5421313" y="5081588"/>
          <p14:tracePt t="129576" x="5394325" y="5081588"/>
          <p14:tracePt t="129585" x="5375275" y="5081588"/>
          <p14:tracePt t="129599" x="5313363" y="5072063"/>
          <p14:tracePt t="129616" x="5251450" y="5054600"/>
          <p14:tracePt t="129632" x="5187950" y="5045075"/>
          <p14:tracePt t="129649" x="5108575" y="5027613"/>
          <p14:tracePt t="129665" x="5037138" y="5027613"/>
          <p14:tracePt t="129684" x="4992688" y="5027613"/>
          <p14:tracePt t="129698" x="4983163" y="5027613"/>
          <p14:tracePt t="129794" x="5000625" y="5027613"/>
          <p14:tracePt t="129803" x="5027613" y="5027613"/>
          <p14:tracePt t="129818" x="5108575" y="5027613"/>
          <p14:tracePt t="129834" x="5180013" y="5019675"/>
          <p14:tracePt t="129851" x="5286375" y="5019675"/>
          <p14:tracePt t="129866" x="5367338" y="5019675"/>
          <p14:tracePt t="129883" x="5411788" y="5019675"/>
          <p14:tracePt t="129899" x="5421313" y="5019675"/>
          <p14:tracePt t="129998" x="5411788" y="5019675"/>
          <p14:tracePt t="130007" x="5402263" y="5019675"/>
          <p14:tracePt t="130016" x="5394325" y="5019675"/>
          <p14:tracePt t="130032" x="5375275" y="5019675"/>
          <p14:tracePt t="130049" x="5349875" y="5019675"/>
          <p14:tracePt t="130066" x="5330825" y="5019675"/>
          <p14:tracePt t="130084" x="5313363" y="5027613"/>
          <p14:tracePt t="131319" x="5303838" y="5027613"/>
          <p14:tracePt t="131327" x="5286375" y="5045075"/>
          <p14:tracePt t="131335" x="5278438" y="5045075"/>
          <p14:tracePt t="131351" x="5251450" y="5045075"/>
          <p14:tracePt t="131367" x="5187950" y="5045075"/>
          <p14:tracePt t="131383" x="5108575" y="5064125"/>
          <p14:tracePt t="131399" x="5018088" y="5091113"/>
          <p14:tracePt t="131416" x="4902200" y="5126038"/>
          <p14:tracePt t="131432" x="4751388" y="5153025"/>
          <p14:tracePt t="131449" x="4643438" y="5170488"/>
          <p14:tracePt t="131465" x="4518025" y="5170488"/>
          <p14:tracePt t="131482" x="4394200" y="5162550"/>
          <p14:tracePt t="131498" x="4295775" y="5143500"/>
          <p14:tracePt t="131515" x="4224338" y="5135563"/>
          <p14:tracePt t="131531" x="4214813" y="5135563"/>
          <p14:tracePt t="131565" x="4205288" y="5135563"/>
          <p14:tracePt t="131601" x="4197350" y="5135563"/>
          <p14:tracePt t="131790" x="4179888" y="5126038"/>
          <p14:tracePt t="131804" x="4170363" y="5116513"/>
          <p14:tracePt t="131816" x="4160838" y="5099050"/>
          <p14:tracePt t="131832" x="4143375" y="5081588"/>
          <p14:tracePt t="131848" x="4125913" y="5064125"/>
          <p14:tracePt t="131865" x="4098925" y="5045075"/>
          <p14:tracePt t="131882" x="4081463" y="5019675"/>
          <p14:tracePt t="131898" x="4062413" y="5010150"/>
          <p14:tracePt t="131915" x="4044950" y="5000625"/>
          <p14:tracePt t="131931" x="4027488" y="5000625"/>
          <p14:tracePt t="131948" x="4010025" y="4992688"/>
          <p14:tracePt t="131965" x="3990975" y="4992688"/>
          <p14:tracePt t="131982" x="3973513" y="4992688"/>
          <p14:tracePt t="132001" x="3946525" y="4983163"/>
          <p14:tracePt t="132016" x="3938588" y="4973638"/>
          <p14:tracePt t="132032" x="3919538" y="4965700"/>
          <p14:tracePt t="132050" x="3902075" y="4965700"/>
          <p14:tracePt t="132065" x="3867150" y="4965700"/>
          <p14:tracePt t="132082" x="3822700" y="4948238"/>
          <p14:tracePt t="132099" x="3786188" y="4948238"/>
          <p14:tracePt t="132115" x="3741738" y="4948238"/>
          <p14:tracePt t="132133" x="3687763" y="4938713"/>
          <p14:tracePt t="132149" x="3616325" y="4938713"/>
          <p14:tracePt t="132166" x="3554413" y="4938713"/>
          <p14:tracePt t="132182" x="3527425" y="4948238"/>
          <p14:tracePt t="132199" x="3517900" y="4948238"/>
          <p14:tracePt t="132216" x="3509963" y="4948238"/>
          <p14:tracePt t="132233" x="3500438" y="4948238"/>
          <p14:tracePt t="132319" x="3490913" y="4948238"/>
          <p14:tracePt t="132383" x="3482975" y="4956175"/>
          <p14:tracePt t="132389" x="3465513" y="4973638"/>
          <p14:tracePt t="132398" x="3455988" y="4973638"/>
          <p14:tracePt t="132415" x="3438525" y="4983163"/>
          <p14:tracePt t="132432" x="3429000" y="4983163"/>
          <p14:tracePt t="132448" x="3419475" y="4983163"/>
          <p14:tracePt t="132465" x="3411538" y="4983163"/>
          <p14:tracePt t="132482" x="3394075" y="4983163"/>
          <p14:tracePt t="132498" x="3384550" y="4983163"/>
          <p14:tracePt t="132547" x="3375025" y="4983163"/>
          <p14:tracePt t="132593" x="3367088" y="4983163"/>
          <p14:tracePt t="132822" x="3357563" y="4983163"/>
          <p14:tracePt t="132836" x="3348038" y="4983163"/>
          <p14:tracePt t="132844" x="3340100" y="4992688"/>
          <p14:tracePt t="132852" x="3330575" y="5000625"/>
          <p14:tracePt t="132865" x="3313113" y="5000625"/>
          <p14:tracePt t="132882" x="3295650" y="5010150"/>
          <p14:tracePt t="132898" x="3286125" y="5019675"/>
          <p14:tracePt t="132916" x="3268663" y="5019675"/>
          <p14:tracePt t="132932" x="3241675" y="5019675"/>
          <p14:tracePt t="132948" x="3224213" y="5019675"/>
          <p14:tracePt t="132965" x="3205163" y="5027613"/>
          <p14:tracePt t="132982" x="3197225" y="5027613"/>
          <p14:tracePt t="132998" x="3170238" y="5054600"/>
          <p14:tracePt t="133016" x="3143250" y="5072063"/>
          <p14:tracePt t="133032" x="3133725" y="5081588"/>
          <p14:tracePt t="133101" x="3143250" y="5081588"/>
          <p14:tracePt t="133111" x="3152775" y="5081588"/>
          <p14:tracePt t="133120" x="3160713" y="5081588"/>
          <p14:tracePt t="133134" x="3197225" y="5081588"/>
          <p14:tracePt t="133151" x="3232150" y="5081588"/>
          <p14:tracePt t="133166" x="3276600" y="5081588"/>
          <p14:tracePt t="133183" x="3295650" y="5072063"/>
          <p14:tracePt t="133199" x="3313113" y="5072063"/>
          <p14:tracePt t="133284" x="3303588" y="5072063"/>
          <p14:tracePt t="133291" x="3286125" y="5072063"/>
          <p14:tracePt t="133300" x="3259138" y="5081588"/>
          <p14:tracePt t="133317" x="3197225" y="5108575"/>
          <p14:tracePt t="133333" x="3170238" y="5108575"/>
          <p14:tracePt t="133349" x="3152775" y="5116513"/>
          <p14:tracePt t="133366" x="3133725" y="5116513"/>
          <p14:tracePt t="133383" x="3125788" y="5116513"/>
          <p14:tracePt t="133401" x="3108325" y="5116513"/>
          <p14:tracePt t="133416" x="3081338" y="5116513"/>
          <p14:tracePt t="133433" x="3071813" y="5116513"/>
          <p14:tracePt t="133449" x="3054350" y="5116513"/>
          <p14:tracePt t="133466" x="3036888" y="5126038"/>
          <p14:tracePt t="133483" x="3009900" y="5135563"/>
          <p14:tracePt t="133499" x="2990850" y="5135563"/>
          <p14:tracePt t="133516" x="2955925" y="5135563"/>
          <p14:tracePt t="133533" x="2901950" y="5135563"/>
          <p14:tracePt t="133550" x="2874963" y="5153025"/>
          <p14:tracePt t="133567" x="2847975" y="5153025"/>
          <p14:tracePt t="133583" x="2840038" y="5153025"/>
          <p14:tracePt t="133599" x="2830513" y="5153025"/>
          <p14:tracePt t="133628" x="2822575" y="5153025"/>
          <p14:tracePt t="133651" x="2822575" y="5143500"/>
          <p14:tracePt t="133659" x="2813050" y="5143500"/>
          <p14:tracePt t="133782" x="2822575" y="5143500"/>
          <p14:tracePt t="133789" x="2847975" y="5135563"/>
          <p14:tracePt t="133798" x="2884488" y="5126038"/>
          <p14:tracePt t="133815" x="2982913" y="5108575"/>
          <p14:tracePt t="133832" x="3133725" y="5099050"/>
          <p14:tracePt t="133849" x="3241675" y="5081588"/>
          <p14:tracePt t="133865" x="3330575" y="5081588"/>
          <p14:tracePt t="133882" x="3375025" y="5081588"/>
          <p14:tracePt t="133898" x="3384550" y="5081588"/>
          <p14:tracePt t="134175" x="3402013" y="5081588"/>
          <p14:tracePt t="134183" x="3411538" y="5081588"/>
          <p14:tracePt t="134200" x="3429000" y="5064125"/>
          <p14:tracePt t="134216" x="3473450" y="5054600"/>
          <p14:tracePt t="134233" x="3490913" y="5045075"/>
          <p14:tracePt t="134250" x="3527425" y="5037138"/>
          <p14:tracePt t="134266" x="3544888" y="5019675"/>
          <p14:tracePt t="134285" x="3581400" y="5019675"/>
          <p14:tracePt t="134301" x="3598863" y="5019675"/>
          <p14:tracePt t="134317" x="3616325" y="5019675"/>
          <p14:tracePt t="134333" x="3652838" y="5019675"/>
          <p14:tracePt t="134349" x="3697288" y="5019675"/>
          <p14:tracePt t="134366" x="3724275" y="5019675"/>
          <p14:tracePt t="134382" x="3759200" y="5019675"/>
          <p14:tracePt t="134399" x="3776663" y="5027613"/>
          <p14:tracePt t="134415" x="3813175" y="5045075"/>
          <p14:tracePt t="134432" x="3830638" y="5064125"/>
          <p14:tracePt t="134449" x="3857625" y="5081588"/>
          <p14:tracePt t="134465" x="3911600" y="5099050"/>
          <p14:tracePt t="134481" x="3973513" y="5099050"/>
          <p14:tracePt t="134499" x="4027488" y="5099050"/>
          <p14:tracePt t="134515" x="4081463" y="5108575"/>
          <p14:tracePt t="134532" x="4125913" y="5108575"/>
          <p14:tracePt t="134549" x="4143375" y="5116513"/>
          <p14:tracePt t="134566" x="4160838" y="5126038"/>
          <p14:tracePt t="134582" x="4187825" y="5126038"/>
          <p14:tracePt t="134598" x="4205288" y="5126038"/>
          <p14:tracePt t="134616" x="4224338" y="5126038"/>
          <p14:tracePt t="134633" x="4241800" y="5126038"/>
          <p14:tracePt t="134649" x="4268788" y="5126038"/>
          <p14:tracePt t="134667" x="4295775" y="5116513"/>
          <p14:tracePt t="134683" x="4303713" y="5116513"/>
          <p14:tracePt t="134887" x="4303713" y="5108575"/>
          <p14:tracePt t="134895" x="4303713" y="5099050"/>
          <p14:tracePt t="134904" x="4303713" y="5091113"/>
          <p14:tracePt t="134916" x="4295775" y="5081588"/>
          <p14:tracePt t="134933" x="4276725" y="5072063"/>
          <p14:tracePt t="134950" x="4268788" y="5072063"/>
          <p14:tracePt t="134967" x="4251325" y="5072063"/>
          <p14:tracePt t="134998" x="4241800" y="5072063"/>
          <p14:tracePt t="135015" x="4224338" y="5054600"/>
          <p14:tracePt t="135032" x="4205288" y="5045075"/>
          <p14:tracePt t="135048" x="4187825" y="5045075"/>
          <p14:tracePt t="135066" x="4160838" y="5037138"/>
          <p14:tracePt t="135082" x="4152900" y="5037138"/>
          <p14:tracePt t="135099" x="4133850" y="5037138"/>
          <p14:tracePt t="135132" x="4125913" y="5037138"/>
          <p14:tracePt t="135152" x="4116388" y="5037138"/>
          <p14:tracePt t="135168" x="4098925" y="5027613"/>
          <p14:tracePt t="135182" x="4071938" y="5019675"/>
          <p14:tracePt t="135199" x="4054475" y="5010150"/>
          <p14:tracePt t="135215" x="4037013" y="5010150"/>
          <p14:tracePt t="135232" x="4017963" y="4992688"/>
          <p14:tracePt t="135249" x="4000500" y="4983163"/>
          <p14:tracePt t="135265" x="3965575" y="4973638"/>
          <p14:tracePt t="135282" x="3946525" y="4973638"/>
          <p14:tracePt t="135299" x="3929063" y="4965700"/>
          <p14:tracePt t="135316" x="3875088" y="4965700"/>
          <p14:tracePt t="135332" x="3813175" y="4956175"/>
          <p14:tracePt t="135349" x="3776663" y="4956175"/>
          <p14:tracePt t="135365" x="3741738" y="4938713"/>
          <p14:tracePt t="135382" x="3724275" y="4938713"/>
          <p14:tracePt t="135399" x="3697288" y="4938713"/>
          <p14:tracePt t="135415" x="3660775" y="4938713"/>
          <p14:tracePt t="135435" x="3616325" y="4938713"/>
          <p14:tracePt t="135449" x="3589338" y="4938713"/>
          <p14:tracePt t="135466" x="3554413" y="4938713"/>
          <p14:tracePt t="135482" x="3517900" y="4948238"/>
          <p14:tracePt t="135499" x="3500438" y="4948238"/>
          <p14:tracePt t="135515" x="3482975" y="4956175"/>
          <p14:tracePt t="135532" x="3465513" y="4956175"/>
          <p14:tracePt t="135548" x="3438525" y="4956175"/>
          <p14:tracePt t="135566" x="3411538" y="4956175"/>
          <p14:tracePt t="135582" x="3394075" y="4965700"/>
          <p14:tracePt t="135598" x="3367088" y="4973638"/>
          <p14:tracePt t="135615" x="3348038" y="4992688"/>
          <p14:tracePt t="135632" x="3330575" y="5000625"/>
          <p14:tracePt t="135648" x="3295650" y="5027613"/>
          <p14:tracePt t="135666" x="3276600" y="5045075"/>
          <p14:tracePt t="135682" x="3241675" y="5054600"/>
          <p14:tracePt t="135699" x="3197225" y="5064125"/>
          <p14:tracePt t="135716" x="3179763" y="5081588"/>
          <p14:tracePt t="135733" x="3170238" y="5091113"/>
          <p14:tracePt t="135751" x="3152775" y="5099050"/>
          <p14:tracePt t="135766" x="3133725" y="5116513"/>
          <p14:tracePt t="135783" x="3108325" y="5135563"/>
          <p14:tracePt t="135800" x="3098800" y="5135563"/>
          <p14:tracePt t="135857" x="3098800" y="5162550"/>
          <p14:tracePt t="135864" x="3108325" y="5170488"/>
          <p14:tracePt t="135872" x="3125788" y="5180013"/>
          <p14:tracePt t="135882" x="3133725" y="5187950"/>
          <p14:tracePt t="135899" x="3152775" y="5214938"/>
          <p14:tracePt t="135916" x="3197225" y="5224463"/>
          <p14:tracePt t="135933" x="3259138" y="5224463"/>
          <p14:tracePt t="135951" x="3375025" y="5214938"/>
          <p14:tracePt t="135966" x="3455988" y="5187950"/>
          <p14:tracePt t="135983" x="3517900" y="5180013"/>
          <p14:tracePt t="136001" x="3562350" y="5170488"/>
          <p14:tracePt t="136017" x="3616325" y="5153025"/>
          <p14:tracePt t="136034" x="3670300" y="5143500"/>
          <p14:tracePt t="136049" x="3751263" y="5143500"/>
          <p14:tracePt t="136066" x="3848100" y="5143500"/>
          <p14:tracePt t="136082" x="3894138" y="5126038"/>
          <p14:tracePt t="136099" x="3956050" y="5126038"/>
          <p14:tracePt t="136115" x="3990975" y="5126038"/>
          <p14:tracePt t="136132" x="4037013" y="5126038"/>
          <p14:tracePt t="136148" x="4062413" y="5126038"/>
          <p14:tracePt t="136165" x="4089400" y="5116513"/>
          <p14:tracePt t="136182" x="4108450" y="5116513"/>
          <p14:tracePt t="136481" x="4143375" y="5116513"/>
          <p14:tracePt t="136490" x="4232275" y="5116513"/>
          <p14:tracePt t="136500" x="4330700" y="5099050"/>
          <p14:tracePt t="136517" x="4572000" y="5091113"/>
          <p14:tracePt t="136533" x="4795838" y="5091113"/>
          <p14:tracePt t="136549" x="4992688" y="5108575"/>
          <p14:tracePt t="136566" x="5143500" y="5108575"/>
          <p14:tracePt t="136583" x="5286375" y="5108575"/>
          <p14:tracePt t="136599" x="5349875" y="5108575"/>
          <p14:tracePt t="136615" x="5367338" y="5108575"/>
          <p14:tracePt t="136632" x="5375275" y="5108575"/>
          <p14:tracePt t="136676" x="5384800" y="5108575"/>
          <p14:tracePt t="136741" x="5394325" y="5108575"/>
          <p14:tracePt t="136755" x="5402263" y="5108575"/>
          <p14:tracePt t="136796" x="5421313" y="5108575"/>
          <p14:tracePt t="136802" x="5438775" y="5108575"/>
          <p14:tracePt t="136816" x="5446713" y="5108575"/>
          <p14:tracePt t="136832" x="5483225" y="5108575"/>
          <p14:tracePt t="136849" x="5527675" y="5108575"/>
          <p14:tracePt t="136866" x="5581650" y="5099050"/>
          <p14:tracePt t="136883" x="5688013" y="5099050"/>
          <p14:tracePt t="136900" x="5795963" y="5099050"/>
          <p14:tracePt t="136916" x="5911850" y="5072063"/>
          <p14:tracePt t="136933" x="6018213" y="5054600"/>
          <p14:tracePt t="136951" x="6064250" y="5045075"/>
          <p14:tracePt t="137037" x="6081713" y="5027613"/>
          <p14:tracePt t="137047" x="6099175" y="5027613"/>
          <p14:tracePt t="137055" x="6108700" y="5019675"/>
          <p14:tracePt t="137068" x="6135688" y="5010150"/>
          <p14:tracePt t="137083" x="6161088" y="5010150"/>
          <p14:tracePt t="137099" x="6251575" y="4983163"/>
          <p14:tracePt t="137116" x="6296025" y="4973638"/>
          <p14:tracePt t="137132" x="6313488" y="4965700"/>
          <p14:tracePt t="137149" x="6350000" y="4948238"/>
          <p14:tracePt t="137165" x="6394450" y="4948238"/>
          <p14:tracePt t="137182" x="6438900" y="4948238"/>
          <p14:tracePt t="137199" x="6483350" y="4948238"/>
          <p14:tracePt t="137200" x="6510338" y="4948238"/>
          <p14:tracePt t="137216" x="6554788" y="4948238"/>
          <p14:tracePt t="137232" x="6589713" y="4948238"/>
          <p14:tracePt t="137248" x="6616700" y="4948238"/>
          <p14:tracePt t="137265" x="6635750" y="4948238"/>
          <p14:tracePt t="137282" x="6661150" y="4956175"/>
          <p14:tracePt t="137299" x="6688138" y="4965700"/>
          <p14:tracePt t="137316" x="6751638" y="4992688"/>
          <p14:tracePt t="137332" x="6786563" y="5000625"/>
          <p14:tracePt t="137349" x="6804025" y="5019675"/>
          <p14:tracePt t="137365" x="6804025" y="5027613"/>
          <p14:tracePt t="137382" x="6804025" y="5054600"/>
          <p14:tracePt t="137399" x="6813550" y="5072063"/>
          <p14:tracePt t="137415" x="6813550" y="5091113"/>
          <p14:tracePt t="137432" x="6813550" y="5108575"/>
          <p14:tracePt t="137449" x="6813550" y="5135563"/>
          <p14:tracePt t="137466" x="6786563" y="5162550"/>
          <p14:tracePt t="137482" x="6769100" y="5180013"/>
          <p14:tracePt t="137499" x="6742113" y="5207000"/>
          <p14:tracePt t="137515" x="6724650" y="5224463"/>
          <p14:tracePt t="137532" x="6688138" y="5241925"/>
          <p14:tracePt t="137549" x="6626225" y="5268913"/>
          <p14:tracePt t="137566" x="6554788" y="5286375"/>
          <p14:tracePt t="137583" x="6492875" y="5295900"/>
          <p14:tracePt t="137601" x="6402388" y="5330825"/>
          <p14:tracePt t="137617" x="6367463" y="5340350"/>
          <p14:tracePt t="137633" x="6350000" y="5357813"/>
          <p14:tracePt t="137650" x="6323013" y="5367338"/>
          <p14:tracePt t="137666" x="6303963" y="5367338"/>
          <p14:tracePt t="137683" x="6286500" y="5376863"/>
          <p14:tracePt t="137700" x="6278563" y="5376863"/>
          <p14:tracePt t="137703" x="6269038" y="5376863"/>
          <p14:tracePt t="137717" x="6251575" y="5376863"/>
          <p14:tracePt t="137764" x="6251575" y="538480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2-Way Set Associative Cache</a:t>
            </a:r>
            <a:endParaRPr lang="ru-RU" dirty="0"/>
          </a:p>
        </p:txBody>
      </p:sp>
      <p:sp>
        <p:nvSpPr>
          <p:cNvPr id="64" name="Line 126"/>
          <p:cNvSpPr>
            <a:spLocks noChangeShapeType="1"/>
          </p:cNvSpPr>
          <p:nvPr/>
        </p:nvSpPr>
        <p:spPr bwMode="auto">
          <a:xfrm flipH="1" flipV="1">
            <a:off x="3028720" y="5465418"/>
            <a:ext cx="0" cy="228600"/>
          </a:xfrm>
          <a:prstGeom prst="line">
            <a:avLst/>
          </a:prstGeom>
          <a:noFill/>
          <a:ln w="12700">
            <a:solidFill>
              <a:sysClr val="windowText" lastClr="000000"/>
            </a:solidFill>
            <a:round/>
            <a:headEnd type="triangle" w="med" len="med"/>
            <a:tailEnd type="none" w="med" len="lg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65" name="Line 126"/>
          <p:cNvSpPr>
            <a:spLocks noChangeShapeType="1"/>
          </p:cNvSpPr>
          <p:nvPr/>
        </p:nvSpPr>
        <p:spPr bwMode="auto">
          <a:xfrm flipH="1" flipV="1">
            <a:off x="2732577" y="4209394"/>
            <a:ext cx="0" cy="374824"/>
          </a:xfrm>
          <a:prstGeom prst="line">
            <a:avLst/>
          </a:prstGeom>
          <a:noFill/>
          <a:ln w="12700">
            <a:solidFill>
              <a:sysClr val="windowText" lastClr="000000"/>
            </a:solidFill>
            <a:round/>
            <a:headEnd type="triangle" w="med" len="med"/>
            <a:tailEnd type="none" w="med" len="lg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66" name="Line 126"/>
          <p:cNvSpPr>
            <a:spLocks noChangeShapeType="1"/>
          </p:cNvSpPr>
          <p:nvPr/>
        </p:nvSpPr>
        <p:spPr bwMode="auto">
          <a:xfrm flipH="1" flipV="1">
            <a:off x="3419326" y="4204176"/>
            <a:ext cx="0" cy="374824"/>
          </a:xfrm>
          <a:prstGeom prst="line">
            <a:avLst/>
          </a:prstGeom>
          <a:noFill/>
          <a:ln w="12700">
            <a:solidFill>
              <a:sysClr val="windowText" lastClr="000000"/>
            </a:solidFill>
            <a:round/>
            <a:headEnd type="triangle" w="med" len="med"/>
            <a:tailEnd type="none" w="med" len="lg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762597" y="1049664"/>
            <a:ext cx="1817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Address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aphicFrame>
        <p:nvGraphicFramePr>
          <p:cNvPr id="68" name="Table 6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394419"/>
              </p:ext>
            </p:extLst>
          </p:nvPr>
        </p:nvGraphicFramePr>
        <p:xfrm>
          <a:off x="3229562" y="1338716"/>
          <a:ext cx="2933554" cy="502920"/>
        </p:xfrm>
        <a:graphic>
          <a:graphicData uri="http://schemas.openxmlformats.org/drawingml/2006/table">
            <a:tbl>
              <a:tblPr/>
              <a:tblGrid>
                <a:gridCol w="1519642"/>
                <a:gridCol w="309012"/>
                <a:gridCol w="469900"/>
                <a:gridCol w="317500"/>
                <a:gridCol w="317500"/>
              </a:tblGrid>
              <a:tr h="2362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667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Tag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C2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9" name="Table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6144063"/>
              </p:ext>
            </p:extLst>
          </p:nvPr>
        </p:nvGraphicFramePr>
        <p:xfrm>
          <a:off x="2058274" y="3057581"/>
          <a:ext cx="901700" cy="1156415"/>
        </p:xfrm>
        <a:graphic>
          <a:graphicData uri="http://schemas.openxmlformats.org/drawingml/2006/table">
            <a:tbl>
              <a:tblPr/>
              <a:tblGrid>
                <a:gridCol w="419100"/>
                <a:gridCol w="482600"/>
              </a:tblGrid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</a:tbl>
          </a:graphicData>
        </a:graphic>
      </p:graphicFrame>
      <p:sp>
        <p:nvSpPr>
          <p:cNvPr id="70" name="TextBox 69"/>
          <p:cNvSpPr txBox="1"/>
          <p:nvPr/>
        </p:nvSpPr>
        <p:spPr>
          <a:xfrm>
            <a:off x="5632648" y="2766389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63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6515041" y="2776519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0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2243530" y="2594458"/>
            <a:ext cx="919812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Calibri"/>
                <a:cs typeface="+mn-cs"/>
              </a:rPr>
              <a:t>way #0</a:t>
            </a:r>
            <a:endParaRPr lang="ru-RU" sz="16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5662438" y="2594458"/>
            <a:ext cx="1131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Calibri"/>
                <a:cs typeface="+mn-cs"/>
              </a:rPr>
              <a:t>way #0</a:t>
            </a:r>
            <a:endParaRPr lang="ru-RU" sz="16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997470" y="2808503"/>
            <a:ext cx="494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prstClr val="black"/>
                </a:solidFill>
                <a:latin typeface="Calibri"/>
                <a:cs typeface="+mn-cs"/>
              </a:rPr>
              <a:t>s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et#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75" name="Group 74"/>
          <p:cNvGrpSpPr/>
          <p:nvPr/>
        </p:nvGrpSpPr>
        <p:grpSpPr>
          <a:xfrm>
            <a:off x="1688219" y="3047444"/>
            <a:ext cx="453037" cy="1159429"/>
            <a:chOff x="4805303" y="2836102"/>
            <a:chExt cx="453037" cy="1159429"/>
          </a:xfrm>
        </p:grpSpPr>
        <p:sp>
          <p:nvSpPr>
            <p:cNvPr id="76" name="Trapezoid 75"/>
            <p:cNvSpPr/>
            <p:nvPr/>
          </p:nvSpPr>
          <p:spPr bwMode="auto">
            <a:xfrm rot="5400000" flipV="1">
              <a:off x="4309854" y="3331551"/>
              <a:ext cx="1159429" cy="168531"/>
            </a:xfrm>
            <a:prstGeom prst="trapezoid">
              <a:avLst>
                <a:gd name="adj" fmla="val 53513"/>
              </a:avLst>
            </a:prstGeom>
            <a:solidFill>
              <a:srgbClr val="4F81BD">
                <a:lumMod val="60000"/>
                <a:lumOff val="40000"/>
              </a:srgbClr>
            </a:solidFill>
            <a:ln w="12700">
              <a:solidFill>
                <a:srgbClr val="061922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Neo Sans Intel Medium" panose="020B0604020202020204" pitchFamily="34" charset="0"/>
              </a:endParaRP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>
              <a:off x="4973832" y="2957513"/>
              <a:ext cx="284508" cy="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78" name="Straight Arrow Connector 77"/>
            <p:cNvCxnSpPr/>
            <p:nvPr/>
          </p:nvCxnSpPr>
          <p:spPr>
            <a:xfrm>
              <a:off x="4973832" y="3185317"/>
              <a:ext cx="284508" cy="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79" name="Straight Arrow Connector 78"/>
            <p:cNvCxnSpPr/>
            <p:nvPr/>
          </p:nvCxnSpPr>
          <p:spPr>
            <a:xfrm>
              <a:off x="4973832" y="3901816"/>
              <a:ext cx="157750" cy="0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</p:grpSp>
      <p:sp>
        <p:nvSpPr>
          <p:cNvPr id="80" name="TextBox 79"/>
          <p:cNvSpPr txBox="1"/>
          <p:nvPr/>
        </p:nvSpPr>
        <p:spPr>
          <a:xfrm>
            <a:off x="2554737" y="5685897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cs typeface="+mn-cs"/>
              </a:rPr>
              <a:t>hit/miss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2542367" y="4493180"/>
            <a:ext cx="274434" cy="307777"/>
            <a:chOff x="5639090" y="5425857"/>
            <a:chExt cx="274434" cy="307777"/>
          </a:xfrm>
        </p:grpSpPr>
        <p:sp>
          <p:nvSpPr>
            <p:cNvPr id="82" name="AutoShape 107"/>
            <p:cNvSpPr>
              <a:spLocks noChangeArrowheads="1"/>
            </p:cNvSpPr>
            <p:nvPr/>
          </p:nvSpPr>
          <p:spPr bwMode="auto">
            <a:xfrm rot="10800000" flipV="1">
              <a:off x="5658198" y="5516895"/>
              <a:ext cx="228600" cy="14128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0 w 21600"/>
                <a:gd name="T13" fmla="*/ 4611 h 21600"/>
                <a:gd name="T14" fmla="*/ 17100 w 21600"/>
                <a:gd name="T15" fmla="*/ 1698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CCCFF"/>
            </a:solidFill>
            <a:ln w="12700">
              <a:solidFill>
                <a:sysClr val="windowText" lastClr="000000"/>
              </a:solidFill>
              <a:miter lim="800000"/>
              <a:headEnd/>
              <a:tailEnd/>
            </a:ln>
          </p:spPr>
          <p:txBody>
            <a:bodyPr vert="eaVert" wrap="none" lIns="92075" tIns="46038" rIns="92075" bIns="46038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639090" y="5425857"/>
              <a:ext cx="2744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=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graphicFrame>
        <p:nvGraphicFramePr>
          <p:cNvPr id="84" name="Table 8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1026457"/>
              </p:ext>
            </p:extLst>
          </p:nvPr>
        </p:nvGraphicFramePr>
        <p:xfrm>
          <a:off x="5345819" y="3052979"/>
          <a:ext cx="1371600" cy="1156415"/>
        </p:xfrm>
        <a:graphic>
          <a:graphicData uri="http://schemas.openxmlformats.org/drawingml/2006/table">
            <a:tbl>
              <a:tblPr/>
              <a:tblGrid>
                <a:gridCol w="375920"/>
                <a:gridCol w="995680"/>
              </a:tblGrid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255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85" name="TextBox 84"/>
          <p:cNvSpPr txBox="1"/>
          <p:nvPr/>
        </p:nvSpPr>
        <p:spPr>
          <a:xfrm>
            <a:off x="5242786" y="2800875"/>
            <a:ext cx="4946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prstClr val="black"/>
                </a:solidFill>
                <a:latin typeface="Calibri"/>
                <a:cs typeface="+mn-cs"/>
              </a:rPr>
              <a:t>s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et#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86" name="Group 85"/>
          <p:cNvGrpSpPr/>
          <p:nvPr/>
        </p:nvGrpSpPr>
        <p:grpSpPr>
          <a:xfrm>
            <a:off x="4952505" y="3047444"/>
            <a:ext cx="453037" cy="1159429"/>
            <a:chOff x="4805303" y="2836102"/>
            <a:chExt cx="453037" cy="1159429"/>
          </a:xfrm>
        </p:grpSpPr>
        <p:sp>
          <p:nvSpPr>
            <p:cNvPr id="87" name="Trapezoid 86"/>
            <p:cNvSpPr/>
            <p:nvPr/>
          </p:nvSpPr>
          <p:spPr bwMode="auto">
            <a:xfrm rot="5400000" flipV="1">
              <a:off x="4309854" y="3331551"/>
              <a:ext cx="1159429" cy="168531"/>
            </a:xfrm>
            <a:prstGeom prst="trapezoid">
              <a:avLst>
                <a:gd name="adj" fmla="val 53513"/>
              </a:avLst>
            </a:prstGeom>
            <a:solidFill>
              <a:srgbClr val="4F81BD">
                <a:lumMod val="60000"/>
                <a:lumOff val="40000"/>
              </a:srgbClr>
            </a:solidFill>
            <a:ln w="12700">
              <a:solidFill>
                <a:srgbClr val="061922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Neo Sans Intel Medium" panose="020B0604020202020204" pitchFamily="34" charset="0"/>
              </a:endParaRPr>
            </a:p>
          </p:txBody>
        </p:sp>
        <p:cxnSp>
          <p:nvCxnSpPr>
            <p:cNvPr id="88" name="Straight Arrow Connector 87"/>
            <p:cNvCxnSpPr/>
            <p:nvPr/>
          </p:nvCxnSpPr>
          <p:spPr>
            <a:xfrm>
              <a:off x="4973832" y="2957513"/>
              <a:ext cx="284508" cy="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89" name="Straight Arrow Connector 88"/>
            <p:cNvCxnSpPr/>
            <p:nvPr/>
          </p:nvCxnSpPr>
          <p:spPr>
            <a:xfrm>
              <a:off x="4973832" y="3185317"/>
              <a:ext cx="284508" cy="1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  <p:cxnSp>
          <p:nvCxnSpPr>
            <p:cNvPr id="90" name="Straight Arrow Connector 89"/>
            <p:cNvCxnSpPr/>
            <p:nvPr/>
          </p:nvCxnSpPr>
          <p:spPr>
            <a:xfrm>
              <a:off x="4973832" y="3901816"/>
              <a:ext cx="157750" cy="0"/>
            </a:xfrm>
            <a:prstGeom prst="straightConnector1">
              <a:avLst/>
            </a:prstGeom>
            <a:noFill/>
            <a:ln w="9525" cap="flat" cmpd="sng" algn="ctr">
              <a:solidFill>
                <a:sysClr val="windowText" lastClr="000000"/>
              </a:solidFill>
              <a:prstDash val="solid"/>
              <a:tailEnd type="triangle"/>
            </a:ln>
            <a:effectLst/>
          </p:spPr>
        </p:cxnSp>
      </p:grpSp>
      <p:graphicFrame>
        <p:nvGraphicFramePr>
          <p:cNvPr id="91" name="Table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1970584"/>
              </p:ext>
            </p:extLst>
          </p:nvPr>
        </p:nvGraphicFramePr>
        <p:xfrm>
          <a:off x="3171745" y="3057581"/>
          <a:ext cx="482600" cy="1156415"/>
        </p:xfrm>
        <a:graphic>
          <a:graphicData uri="http://schemas.openxmlformats.org/drawingml/2006/table">
            <a:tbl>
              <a:tblPr/>
              <a:tblGrid>
                <a:gridCol w="482600"/>
              </a:tblGrid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</a:tbl>
          </a:graphicData>
        </a:graphic>
      </p:graphicFrame>
      <p:sp>
        <p:nvSpPr>
          <p:cNvPr id="92" name="TextBox 91"/>
          <p:cNvSpPr txBox="1"/>
          <p:nvPr/>
        </p:nvSpPr>
        <p:spPr>
          <a:xfrm>
            <a:off x="2975999" y="2594458"/>
            <a:ext cx="919812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Calibri"/>
                <a:cs typeface="+mn-cs"/>
              </a:rPr>
              <a:t>way #1</a:t>
            </a:r>
            <a:endParaRPr lang="ru-RU" sz="16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93" name="Group 92"/>
          <p:cNvGrpSpPr/>
          <p:nvPr/>
        </p:nvGrpSpPr>
        <p:grpSpPr>
          <a:xfrm>
            <a:off x="3236736" y="4491772"/>
            <a:ext cx="274434" cy="307777"/>
            <a:chOff x="5639090" y="5425857"/>
            <a:chExt cx="274434" cy="307777"/>
          </a:xfrm>
        </p:grpSpPr>
        <p:sp>
          <p:nvSpPr>
            <p:cNvPr id="94" name="AutoShape 107"/>
            <p:cNvSpPr>
              <a:spLocks noChangeArrowheads="1"/>
            </p:cNvSpPr>
            <p:nvPr/>
          </p:nvSpPr>
          <p:spPr bwMode="auto">
            <a:xfrm rot="10800000" flipV="1">
              <a:off x="5658198" y="5516895"/>
              <a:ext cx="228600" cy="14128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0 w 21600"/>
                <a:gd name="T13" fmla="*/ 4611 h 21600"/>
                <a:gd name="T14" fmla="*/ 17100 w 21600"/>
                <a:gd name="T15" fmla="*/ 16989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399" y="21600"/>
                  </a:lnTo>
                  <a:lnTo>
                    <a:pt x="16201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CCCCFF"/>
            </a:solidFill>
            <a:ln w="12700">
              <a:solidFill>
                <a:sysClr val="windowText" lastClr="000000"/>
              </a:solidFill>
              <a:miter lim="800000"/>
              <a:headEnd/>
              <a:tailEnd/>
            </a:ln>
          </p:spPr>
          <p:txBody>
            <a:bodyPr vert="eaVert" wrap="none" lIns="92075" tIns="46038" rIns="92075" bIns="46038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5639090" y="5425857"/>
              <a:ext cx="2744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=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6846959" y="2772336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63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7703952" y="2782466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0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6869819" y="2594458"/>
            <a:ext cx="11311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Calibri"/>
                <a:cs typeface="+mn-cs"/>
              </a:rPr>
              <a:t>way #1</a:t>
            </a:r>
            <a:endParaRPr lang="ru-RU" sz="16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aphicFrame>
        <p:nvGraphicFramePr>
          <p:cNvPr id="99" name="Table 9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465284"/>
              </p:ext>
            </p:extLst>
          </p:nvPr>
        </p:nvGraphicFramePr>
        <p:xfrm>
          <a:off x="6918079" y="3052979"/>
          <a:ext cx="995680" cy="1156415"/>
        </p:xfrm>
        <a:graphic>
          <a:graphicData uri="http://schemas.openxmlformats.org/drawingml/2006/table">
            <a:tbl>
              <a:tblPr/>
              <a:tblGrid>
                <a:gridCol w="995680"/>
              </a:tblGrid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100" name="TextBox 99"/>
          <p:cNvSpPr txBox="1"/>
          <p:nvPr/>
        </p:nvSpPr>
        <p:spPr>
          <a:xfrm>
            <a:off x="2465293" y="2268768"/>
            <a:ext cx="1189052" cy="3693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 smtClean="0">
                <a:solidFill>
                  <a:prstClr val="black"/>
                </a:solidFill>
                <a:latin typeface="Calibri"/>
                <a:cs typeface="+mn-cs"/>
              </a:rPr>
              <a:t>Tag Array</a:t>
            </a:r>
            <a:endParaRPr lang="ru-RU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6035865" y="2268768"/>
            <a:ext cx="1443554" cy="369332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b="1" dirty="0" smtClean="0">
                <a:solidFill>
                  <a:prstClr val="black"/>
                </a:solidFill>
                <a:latin typeface="Calibri"/>
                <a:cs typeface="+mn-cs"/>
              </a:rPr>
              <a:t>Data Array</a:t>
            </a:r>
            <a:endParaRPr lang="ru-RU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02" name="Freeform 101"/>
          <p:cNvSpPr/>
          <p:nvPr/>
        </p:nvSpPr>
        <p:spPr>
          <a:xfrm>
            <a:off x="1322459" y="1846579"/>
            <a:ext cx="2651760" cy="2735580"/>
          </a:xfrm>
          <a:custGeom>
            <a:avLst/>
            <a:gdLst>
              <a:gd name="connsiteX0" fmla="*/ 2651760 w 2651760"/>
              <a:gd name="connsiteY0" fmla="*/ 0 h 2735580"/>
              <a:gd name="connsiteX1" fmla="*/ 2651760 w 2651760"/>
              <a:gd name="connsiteY1" fmla="*/ 160020 h 2735580"/>
              <a:gd name="connsiteX2" fmla="*/ 0 w 2651760"/>
              <a:gd name="connsiteY2" fmla="*/ 160020 h 2735580"/>
              <a:gd name="connsiteX3" fmla="*/ 0 w 2651760"/>
              <a:gd name="connsiteY3" fmla="*/ 2560320 h 2735580"/>
              <a:gd name="connsiteX4" fmla="*/ 1295400 w 2651760"/>
              <a:gd name="connsiteY4" fmla="*/ 2560320 h 2735580"/>
              <a:gd name="connsiteX5" fmla="*/ 1295400 w 2651760"/>
              <a:gd name="connsiteY5" fmla="*/ 2735580 h 2735580"/>
              <a:gd name="connsiteX6" fmla="*/ 1310640 w 2651760"/>
              <a:gd name="connsiteY6" fmla="*/ 2735580 h 2735580"/>
              <a:gd name="connsiteX0" fmla="*/ 2651760 w 2651760"/>
              <a:gd name="connsiteY0" fmla="*/ 0 h 2735580"/>
              <a:gd name="connsiteX1" fmla="*/ 2651760 w 2651760"/>
              <a:gd name="connsiteY1" fmla="*/ 160020 h 2735580"/>
              <a:gd name="connsiteX2" fmla="*/ 0 w 2651760"/>
              <a:gd name="connsiteY2" fmla="*/ 160020 h 2735580"/>
              <a:gd name="connsiteX3" fmla="*/ 0 w 2651760"/>
              <a:gd name="connsiteY3" fmla="*/ 2560320 h 2735580"/>
              <a:gd name="connsiteX4" fmla="*/ 1295400 w 2651760"/>
              <a:gd name="connsiteY4" fmla="*/ 2560320 h 2735580"/>
              <a:gd name="connsiteX5" fmla="*/ 1295400 w 2651760"/>
              <a:gd name="connsiteY5" fmla="*/ 2735580 h 2735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51760" h="2735580">
                <a:moveTo>
                  <a:pt x="2651760" y="0"/>
                </a:moveTo>
                <a:lnTo>
                  <a:pt x="2651760" y="160020"/>
                </a:lnTo>
                <a:lnTo>
                  <a:pt x="0" y="160020"/>
                </a:lnTo>
                <a:lnTo>
                  <a:pt x="0" y="2560320"/>
                </a:lnTo>
                <a:lnTo>
                  <a:pt x="1295400" y="2560320"/>
                </a:lnTo>
                <a:lnTo>
                  <a:pt x="1295400" y="2735580"/>
                </a:lnTo>
              </a:path>
            </a:pathLst>
          </a:custGeom>
          <a:noFill/>
          <a:ln w="12700">
            <a:solidFill>
              <a:srgbClr val="9BBB59">
                <a:lumMod val="75000"/>
              </a:srgbClr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03" name="Oval 119"/>
          <p:cNvSpPr>
            <a:spLocks noChangeAspect="1" noChangeArrowheads="1"/>
          </p:cNvSpPr>
          <p:nvPr/>
        </p:nvSpPr>
        <p:spPr bwMode="auto">
          <a:xfrm>
            <a:off x="2590828" y="4380422"/>
            <a:ext cx="52388" cy="55563"/>
          </a:xfrm>
          <a:prstGeom prst="ellipse">
            <a:avLst/>
          </a:prstGeom>
          <a:solidFill>
            <a:srgbClr val="9BBB59">
              <a:lumMod val="75000"/>
            </a:srgbClr>
          </a:solidFill>
          <a:ln w="12700">
            <a:solidFill>
              <a:srgbClr val="9BBB59">
                <a:lumMod val="75000"/>
              </a:srgbClr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04" name="Freeform 103"/>
          <p:cNvSpPr/>
          <p:nvPr/>
        </p:nvSpPr>
        <p:spPr>
          <a:xfrm>
            <a:off x="2606429" y="4406899"/>
            <a:ext cx="706755" cy="169545"/>
          </a:xfrm>
          <a:custGeom>
            <a:avLst/>
            <a:gdLst>
              <a:gd name="connsiteX0" fmla="*/ 0 w 706755"/>
              <a:gd name="connsiteY0" fmla="*/ 0 h 169545"/>
              <a:gd name="connsiteX1" fmla="*/ 706755 w 706755"/>
              <a:gd name="connsiteY1" fmla="*/ 0 h 169545"/>
              <a:gd name="connsiteX2" fmla="*/ 706755 w 706755"/>
              <a:gd name="connsiteY2" fmla="*/ 169545 h 169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06755" h="169545">
                <a:moveTo>
                  <a:pt x="0" y="0"/>
                </a:moveTo>
                <a:lnTo>
                  <a:pt x="706755" y="0"/>
                </a:lnTo>
                <a:lnTo>
                  <a:pt x="706755" y="169545"/>
                </a:lnTo>
              </a:path>
            </a:pathLst>
          </a:custGeom>
          <a:noFill/>
          <a:ln w="12700">
            <a:solidFill>
              <a:srgbClr val="9BBB59">
                <a:lumMod val="75000"/>
              </a:srgbClr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1517904" y="1842144"/>
            <a:ext cx="3639312" cy="1773936"/>
            <a:chOff x="1517904" y="2164080"/>
            <a:chExt cx="3639312" cy="1773936"/>
          </a:xfrm>
        </p:grpSpPr>
        <p:sp>
          <p:nvSpPr>
            <p:cNvPr id="106" name="Freeform 105"/>
            <p:cNvSpPr/>
            <p:nvPr/>
          </p:nvSpPr>
          <p:spPr>
            <a:xfrm>
              <a:off x="1517904" y="2164080"/>
              <a:ext cx="3639312" cy="1773936"/>
            </a:xfrm>
            <a:custGeom>
              <a:avLst/>
              <a:gdLst>
                <a:gd name="connsiteX0" fmla="*/ 3639312 w 3639312"/>
                <a:gd name="connsiteY0" fmla="*/ 0 h 1773936"/>
                <a:gd name="connsiteX1" fmla="*/ 3639312 w 3639312"/>
                <a:gd name="connsiteY1" fmla="*/ 353568 h 1773936"/>
                <a:gd name="connsiteX2" fmla="*/ 0 w 3639312"/>
                <a:gd name="connsiteY2" fmla="*/ 353568 h 1773936"/>
                <a:gd name="connsiteX3" fmla="*/ 0 w 3639312"/>
                <a:gd name="connsiteY3" fmla="*/ 1773936 h 1773936"/>
                <a:gd name="connsiteX4" fmla="*/ 176784 w 3639312"/>
                <a:gd name="connsiteY4" fmla="*/ 1773936 h 177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9312" h="1773936">
                  <a:moveTo>
                    <a:pt x="3639312" y="0"/>
                  </a:moveTo>
                  <a:lnTo>
                    <a:pt x="3639312" y="353568"/>
                  </a:lnTo>
                  <a:lnTo>
                    <a:pt x="0" y="353568"/>
                  </a:lnTo>
                  <a:lnTo>
                    <a:pt x="0" y="1773936"/>
                  </a:lnTo>
                  <a:lnTo>
                    <a:pt x="176784" y="1773936"/>
                  </a:lnTo>
                </a:path>
              </a:pathLst>
            </a:custGeom>
            <a:noFill/>
            <a:ln w="12700">
              <a:solidFill>
                <a:srgbClr val="4F81BD">
                  <a:lumMod val="75000"/>
                </a:srgbClr>
              </a:solidFill>
              <a:round/>
              <a:headEnd type="none" w="med" len="med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grpSp>
          <p:nvGrpSpPr>
            <p:cNvPr id="107" name="Group 106"/>
            <p:cNvGrpSpPr/>
            <p:nvPr/>
          </p:nvGrpSpPr>
          <p:grpSpPr>
            <a:xfrm>
              <a:off x="4545806" y="2490370"/>
              <a:ext cx="404146" cy="1447646"/>
              <a:chOff x="4545806" y="2490370"/>
              <a:chExt cx="404146" cy="1447646"/>
            </a:xfrm>
          </p:grpSpPr>
          <p:sp>
            <p:nvSpPr>
              <p:cNvPr id="108" name="Freeform 107"/>
              <p:cNvSpPr/>
              <p:nvPr/>
            </p:nvSpPr>
            <p:spPr>
              <a:xfrm>
                <a:off x="4572000" y="2511552"/>
                <a:ext cx="377952" cy="1426464"/>
              </a:xfrm>
              <a:custGeom>
                <a:avLst/>
                <a:gdLst>
                  <a:gd name="connsiteX0" fmla="*/ 0 w 377952"/>
                  <a:gd name="connsiteY0" fmla="*/ 0 h 1426464"/>
                  <a:gd name="connsiteX1" fmla="*/ 0 w 377952"/>
                  <a:gd name="connsiteY1" fmla="*/ 1426464 h 1426464"/>
                  <a:gd name="connsiteX2" fmla="*/ 377952 w 377952"/>
                  <a:gd name="connsiteY2" fmla="*/ 1426464 h 142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77952" h="1426464">
                    <a:moveTo>
                      <a:pt x="0" y="0"/>
                    </a:moveTo>
                    <a:lnTo>
                      <a:pt x="0" y="1426464"/>
                    </a:lnTo>
                    <a:lnTo>
                      <a:pt x="377952" y="1426464"/>
                    </a:lnTo>
                  </a:path>
                </a:pathLst>
              </a:custGeom>
              <a:noFill/>
              <a:ln w="12700">
                <a:solidFill>
                  <a:srgbClr val="4F81BD">
                    <a:lumMod val="75000"/>
                  </a:srgbClr>
                </a:solidFill>
                <a:round/>
                <a:headEnd type="none" w="med" len="med"/>
                <a:tailEnd type="triangle" w="med" len="med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ru-RU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  <p:sp>
            <p:nvSpPr>
              <p:cNvPr id="109" name="Oval 119"/>
              <p:cNvSpPr>
                <a:spLocks noChangeAspect="1" noChangeArrowheads="1"/>
              </p:cNvSpPr>
              <p:nvPr/>
            </p:nvSpPr>
            <p:spPr bwMode="auto">
              <a:xfrm>
                <a:off x="4545806" y="2490370"/>
                <a:ext cx="52388" cy="55563"/>
              </a:xfrm>
              <a:prstGeom prst="ellipse">
                <a:avLst/>
              </a:prstGeom>
              <a:solidFill>
                <a:srgbClr val="376092"/>
              </a:solidFill>
              <a:ln w="12700">
                <a:solidFill>
                  <a:srgbClr val="376092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</p:grpSp>
      <p:grpSp>
        <p:nvGrpSpPr>
          <p:cNvPr id="110" name="Group 109"/>
          <p:cNvGrpSpPr/>
          <p:nvPr/>
        </p:nvGrpSpPr>
        <p:grpSpPr>
          <a:xfrm>
            <a:off x="6400626" y="4699015"/>
            <a:ext cx="888390" cy="331663"/>
            <a:chOff x="4618621" y="5065163"/>
            <a:chExt cx="745511" cy="278322"/>
          </a:xfrm>
        </p:grpSpPr>
        <p:sp>
          <p:nvSpPr>
            <p:cNvPr id="111" name="Trapezoid 110"/>
            <p:cNvSpPr/>
            <p:nvPr/>
          </p:nvSpPr>
          <p:spPr bwMode="auto">
            <a:xfrm flipV="1">
              <a:off x="4650631" y="5101274"/>
              <a:ext cx="681490" cy="206101"/>
            </a:xfrm>
            <a:prstGeom prst="trapezoid">
              <a:avLst>
                <a:gd name="adj" fmla="val 53513"/>
              </a:avLst>
            </a:prstGeom>
            <a:solidFill>
              <a:srgbClr val="CCCCFF"/>
            </a:solidFill>
            <a:ln w="12700">
              <a:solidFill>
                <a:sysClr val="windowText" lastClr="000000"/>
              </a:solidFill>
              <a:miter lim="800000"/>
              <a:headEnd/>
              <a:tailEnd/>
            </a:ln>
          </p:spPr>
          <p:txBody>
            <a:bodyPr vert="eaVert" wrap="none" lIns="92075" tIns="46038" rIns="92075" bIns="46038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618621" y="5065163"/>
              <a:ext cx="745511" cy="27832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MUX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113" name="Freeform 112"/>
          <p:cNvSpPr/>
          <p:nvPr/>
        </p:nvSpPr>
        <p:spPr>
          <a:xfrm>
            <a:off x="6217920" y="4207391"/>
            <a:ext cx="426720" cy="534655"/>
          </a:xfrm>
          <a:custGeom>
            <a:avLst/>
            <a:gdLst>
              <a:gd name="connsiteX0" fmla="*/ 0 w 426720"/>
              <a:gd name="connsiteY0" fmla="*/ 0 h 377952"/>
              <a:gd name="connsiteX1" fmla="*/ 0 w 426720"/>
              <a:gd name="connsiteY1" fmla="*/ 195072 h 377952"/>
              <a:gd name="connsiteX2" fmla="*/ 426720 w 426720"/>
              <a:gd name="connsiteY2" fmla="*/ 195072 h 377952"/>
              <a:gd name="connsiteX3" fmla="*/ 426720 w 426720"/>
              <a:gd name="connsiteY3" fmla="*/ 377952 h 377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720" h="377952">
                <a:moveTo>
                  <a:pt x="0" y="0"/>
                </a:moveTo>
                <a:lnTo>
                  <a:pt x="0" y="195072"/>
                </a:lnTo>
                <a:lnTo>
                  <a:pt x="426720" y="195072"/>
                </a:lnTo>
                <a:lnTo>
                  <a:pt x="426720" y="377952"/>
                </a:lnTo>
              </a:path>
            </a:pathLst>
          </a:custGeom>
          <a:noFill/>
          <a:ln w="12700">
            <a:solidFill>
              <a:sysClr val="windowText" lastClr="000000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14" name="Freeform 113"/>
          <p:cNvSpPr/>
          <p:nvPr/>
        </p:nvSpPr>
        <p:spPr>
          <a:xfrm flipH="1">
            <a:off x="6999132" y="4207391"/>
            <a:ext cx="426720" cy="534655"/>
          </a:xfrm>
          <a:custGeom>
            <a:avLst/>
            <a:gdLst>
              <a:gd name="connsiteX0" fmla="*/ 0 w 426720"/>
              <a:gd name="connsiteY0" fmla="*/ 0 h 377952"/>
              <a:gd name="connsiteX1" fmla="*/ 0 w 426720"/>
              <a:gd name="connsiteY1" fmla="*/ 195072 h 377952"/>
              <a:gd name="connsiteX2" fmla="*/ 426720 w 426720"/>
              <a:gd name="connsiteY2" fmla="*/ 195072 h 377952"/>
              <a:gd name="connsiteX3" fmla="*/ 426720 w 426720"/>
              <a:gd name="connsiteY3" fmla="*/ 377952 h 377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720" h="377952">
                <a:moveTo>
                  <a:pt x="0" y="0"/>
                </a:moveTo>
                <a:lnTo>
                  <a:pt x="0" y="195072"/>
                </a:lnTo>
                <a:lnTo>
                  <a:pt x="426720" y="195072"/>
                </a:lnTo>
                <a:lnTo>
                  <a:pt x="426720" y="377952"/>
                </a:lnTo>
              </a:path>
            </a:pathLst>
          </a:custGeom>
          <a:noFill/>
          <a:ln w="12700">
            <a:solidFill>
              <a:sysClr val="windowText" lastClr="000000"/>
            </a:solidFill>
            <a:round/>
            <a:headEnd type="none" w="med" len="med"/>
            <a:tailEnd type="triangle" w="med" len="med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15" name="Line 126"/>
          <p:cNvSpPr>
            <a:spLocks noChangeShapeType="1"/>
          </p:cNvSpPr>
          <p:nvPr/>
        </p:nvSpPr>
        <p:spPr bwMode="auto">
          <a:xfrm flipH="1" flipV="1">
            <a:off x="6844821" y="4988408"/>
            <a:ext cx="0" cy="705609"/>
          </a:xfrm>
          <a:prstGeom prst="line">
            <a:avLst/>
          </a:prstGeom>
          <a:noFill/>
          <a:ln w="12700">
            <a:solidFill>
              <a:sysClr val="windowText" lastClr="000000"/>
            </a:solidFill>
            <a:round/>
            <a:headEnd type="triangle" w="med" len="med"/>
            <a:tailEnd type="none" w="med" len="lg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6534400" y="5685897"/>
            <a:ext cx="59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cs typeface="+mn-cs"/>
              </a:rPr>
              <a:t>data</a:t>
            </a:r>
            <a:endParaRPr lang="ru-RU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17" name="Flowchart: Delay 18"/>
          <p:cNvSpPr/>
          <p:nvPr/>
        </p:nvSpPr>
        <p:spPr bwMode="auto">
          <a:xfrm rot="5400000" flipH="1">
            <a:off x="2824116" y="5103446"/>
            <a:ext cx="393971" cy="401093"/>
          </a:xfrm>
          <a:custGeom>
            <a:avLst/>
            <a:gdLst>
              <a:gd name="connsiteX0" fmla="*/ 1667 w 10000"/>
              <a:gd name="connsiteY0" fmla="*/ 0 h 10000"/>
              <a:gd name="connsiteX1" fmla="*/ 10000 w 10000"/>
              <a:gd name="connsiteY1" fmla="*/ 0 h 10000"/>
              <a:gd name="connsiteX2" fmla="*/ 8333 w 10000"/>
              <a:gd name="connsiteY2" fmla="*/ 5000 h 10000"/>
              <a:gd name="connsiteX3" fmla="*/ 10000 w 10000"/>
              <a:gd name="connsiteY3" fmla="*/ 10000 h 10000"/>
              <a:gd name="connsiteX4" fmla="*/ 1667 w 10000"/>
              <a:gd name="connsiteY4" fmla="*/ 10000 h 10000"/>
              <a:gd name="connsiteX5" fmla="*/ 0 w 10000"/>
              <a:gd name="connsiteY5" fmla="*/ 5000 h 10000"/>
              <a:gd name="connsiteX6" fmla="*/ 1667 w 10000"/>
              <a:gd name="connsiteY6" fmla="*/ 0 h 10000"/>
              <a:gd name="connsiteX0" fmla="*/ 3276 w 10041"/>
              <a:gd name="connsiteY0" fmla="*/ 0 h 10023"/>
              <a:gd name="connsiteX1" fmla="*/ 10041 w 10041"/>
              <a:gd name="connsiteY1" fmla="*/ 23 h 10023"/>
              <a:gd name="connsiteX2" fmla="*/ 8374 w 10041"/>
              <a:gd name="connsiteY2" fmla="*/ 5023 h 10023"/>
              <a:gd name="connsiteX3" fmla="*/ 10041 w 10041"/>
              <a:gd name="connsiteY3" fmla="*/ 10023 h 10023"/>
              <a:gd name="connsiteX4" fmla="*/ 1708 w 10041"/>
              <a:gd name="connsiteY4" fmla="*/ 10023 h 10023"/>
              <a:gd name="connsiteX5" fmla="*/ 41 w 10041"/>
              <a:gd name="connsiteY5" fmla="*/ 5023 h 10023"/>
              <a:gd name="connsiteX6" fmla="*/ 3276 w 10041"/>
              <a:gd name="connsiteY6" fmla="*/ 0 h 10023"/>
              <a:gd name="connsiteX0" fmla="*/ 3237 w 10002"/>
              <a:gd name="connsiteY0" fmla="*/ 0 h 10070"/>
              <a:gd name="connsiteX1" fmla="*/ 10002 w 10002"/>
              <a:gd name="connsiteY1" fmla="*/ 23 h 10070"/>
              <a:gd name="connsiteX2" fmla="*/ 8335 w 10002"/>
              <a:gd name="connsiteY2" fmla="*/ 5023 h 10070"/>
              <a:gd name="connsiteX3" fmla="*/ 10002 w 10002"/>
              <a:gd name="connsiteY3" fmla="*/ 10023 h 10070"/>
              <a:gd name="connsiteX4" fmla="*/ 3656 w 10002"/>
              <a:gd name="connsiteY4" fmla="*/ 10070 h 10070"/>
              <a:gd name="connsiteX5" fmla="*/ 2 w 10002"/>
              <a:gd name="connsiteY5" fmla="*/ 5023 h 10070"/>
              <a:gd name="connsiteX6" fmla="*/ 3237 w 10002"/>
              <a:gd name="connsiteY6" fmla="*/ 0 h 10070"/>
              <a:gd name="connsiteX0" fmla="*/ 3237 w 10002"/>
              <a:gd name="connsiteY0" fmla="*/ 0 h 10070"/>
              <a:gd name="connsiteX1" fmla="*/ 10002 w 10002"/>
              <a:gd name="connsiteY1" fmla="*/ 23 h 10070"/>
              <a:gd name="connsiteX2" fmla="*/ 7439 w 10002"/>
              <a:gd name="connsiteY2" fmla="*/ 5023 h 10070"/>
              <a:gd name="connsiteX3" fmla="*/ 10002 w 10002"/>
              <a:gd name="connsiteY3" fmla="*/ 10023 h 10070"/>
              <a:gd name="connsiteX4" fmla="*/ 3656 w 10002"/>
              <a:gd name="connsiteY4" fmla="*/ 10070 h 10070"/>
              <a:gd name="connsiteX5" fmla="*/ 2 w 10002"/>
              <a:gd name="connsiteY5" fmla="*/ 5023 h 10070"/>
              <a:gd name="connsiteX6" fmla="*/ 3237 w 10002"/>
              <a:gd name="connsiteY6" fmla="*/ 0 h 10070"/>
              <a:gd name="connsiteX0" fmla="*/ 2761 w 9526"/>
              <a:gd name="connsiteY0" fmla="*/ 0 h 10070"/>
              <a:gd name="connsiteX1" fmla="*/ 9526 w 9526"/>
              <a:gd name="connsiteY1" fmla="*/ 23 h 10070"/>
              <a:gd name="connsiteX2" fmla="*/ 6963 w 9526"/>
              <a:gd name="connsiteY2" fmla="*/ 5023 h 10070"/>
              <a:gd name="connsiteX3" fmla="*/ 9526 w 9526"/>
              <a:gd name="connsiteY3" fmla="*/ 10023 h 10070"/>
              <a:gd name="connsiteX4" fmla="*/ 3180 w 9526"/>
              <a:gd name="connsiteY4" fmla="*/ 10070 h 10070"/>
              <a:gd name="connsiteX5" fmla="*/ 2 w 9526"/>
              <a:gd name="connsiteY5" fmla="*/ 5023 h 10070"/>
              <a:gd name="connsiteX6" fmla="*/ 2761 w 9526"/>
              <a:gd name="connsiteY6" fmla="*/ 0 h 10070"/>
              <a:gd name="connsiteX0" fmla="*/ 2898 w 10000"/>
              <a:gd name="connsiteY0" fmla="*/ 0 h 10000"/>
              <a:gd name="connsiteX1" fmla="*/ 10000 w 10000"/>
              <a:gd name="connsiteY1" fmla="*/ 23 h 10000"/>
              <a:gd name="connsiteX2" fmla="*/ 7309 w 10000"/>
              <a:gd name="connsiteY2" fmla="*/ 4988 h 10000"/>
              <a:gd name="connsiteX3" fmla="*/ 10000 w 10000"/>
              <a:gd name="connsiteY3" fmla="*/ 9953 h 10000"/>
              <a:gd name="connsiteX4" fmla="*/ 3338 w 10000"/>
              <a:gd name="connsiteY4" fmla="*/ 10000 h 10000"/>
              <a:gd name="connsiteX5" fmla="*/ 2 w 10000"/>
              <a:gd name="connsiteY5" fmla="*/ 4988 h 10000"/>
              <a:gd name="connsiteX6" fmla="*/ 2898 w 10000"/>
              <a:gd name="connsiteY6" fmla="*/ 0 h 10000"/>
              <a:gd name="connsiteX0" fmla="*/ 4522 w 10008"/>
              <a:gd name="connsiteY0" fmla="*/ 0 h 10000"/>
              <a:gd name="connsiteX1" fmla="*/ 10008 w 10008"/>
              <a:gd name="connsiteY1" fmla="*/ 23 h 10000"/>
              <a:gd name="connsiteX2" fmla="*/ 7317 w 10008"/>
              <a:gd name="connsiteY2" fmla="*/ 4988 h 10000"/>
              <a:gd name="connsiteX3" fmla="*/ 10008 w 10008"/>
              <a:gd name="connsiteY3" fmla="*/ 9953 h 10000"/>
              <a:gd name="connsiteX4" fmla="*/ 3346 w 10008"/>
              <a:gd name="connsiteY4" fmla="*/ 10000 h 10000"/>
              <a:gd name="connsiteX5" fmla="*/ 10 w 10008"/>
              <a:gd name="connsiteY5" fmla="*/ 4988 h 10000"/>
              <a:gd name="connsiteX6" fmla="*/ 4522 w 10008"/>
              <a:gd name="connsiteY6" fmla="*/ 0 h 10000"/>
              <a:gd name="connsiteX0" fmla="*/ 4518 w 10004"/>
              <a:gd name="connsiteY0" fmla="*/ 0 h 10000"/>
              <a:gd name="connsiteX1" fmla="*/ 10004 w 10004"/>
              <a:gd name="connsiteY1" fmla="*/ 23 h 10000"/>
              <a:gd name="connsiteX2" fmla="*/ 7313 w 10004"/>
              <a:gd name="connsiteY2" fmla="*/ 4988 h 10000"/>
              <a:gd name="connsiteX3" fmla="*/ 10004 w 10004"/>
              <a:gd name="connsiteY3" fmla="*/ 9953 h 10000"/>
              <a:gd name="connsiteX4" fmla="*/ 5516 w 10004"/>
              <a:gd name="connsiteY4" fmla="*/ 10000 h 10000"/>
              <a:gd name="connsiteX5" fmla="*/ 6 w 10004"/>
              <a:gd name="connsiteY5" fmla="*/ 4988 h 10000"/>
              <a:gd name="connsiteX6" fmla="*/ 4518 w 10004"/>
              <a:gd name="connsiteY6" fmla="*/ 0 h 10000"/>
              <a:gd name="connsiteX0" fmla="*/ 4530 w 10016"/>
              <a:gd name="connsiteY0" fmla="*/ 0 h 10047"/>
              <a:gd name="connsiteX1" fmla="*/ 10016 w 10016"/>
              <a:gd name="connsiteY1" fmla="*/ 23 h 10047"/>
              <a:gd name="connsiteX2" fmla="*/ 7325 w 10016"/>
              <a:gd name="connsiteY2" fmla="*/ 4988 h 10047"/>
              <a:gd name="connsiteX3" fmla="*/ 10016 w 10016"/>
              <a:gd name="connsiteY3" fmla="*/ 9953 h 10047"/>
              <a:gd name="connsiteX4" fmla="*/ 6439 w 10016"/>
              <a:gd name="connsiteY4" fmla="*/ 10047 h 10047"/>
              <a:gd name="connsiteX5" fmla="*/ 18 w 10016"/>
              <a:gd name="connsiteY5" fmla="*/ 4988 h 10047"/>
              <a:gd name="connsiteX6" fmla="*/ 4530 w 10016"/>
              <a:gd name="connsiteY6" fmla="*/ 0 h 10047"/>
              <a:gd name="connsiteX0" fmla="*/ 5602 w 10001"/>
              <a:gd name="connsiteY0" fmla="*/ 0 h 10024"/>
              <a:gd name="connsiteX1" fmla="*/ 10001 w 10001"/>
              <a:gd name="connsiteY1" fmla="*/ 0 h 10024"/>
              <a:gd name="connsiteX2" fmla="*/ 7310 w 10001"/>
              <a:gd name="connsiteY2" fmla="*/ 4965 h 10024"/>
              <a:gd name="connsiteX3" fmla="*/ 10001 w 10001"/>
              <a:gd name="connsiteY3" fmla="*/ 9930 h 10024"/>
              <a:gd name="connsiteX4" fmla="*/ 6424 w 10001"/>
              <a:gd name="connsiteY4" fmla="*/ 10024 h 10024"/>
              <a:gd name="connsiteX5" fmla="*/ 3 w 10001"/>
              <a:gd name="connsiteY5" fmla="*/ 4965 h 10024"/>
              <a:gd name="connsiteX6" fmla="*/ 5602 w 10001"/>
              <a:gd name="connsiteY6" fmla="*/ 0 h 10024"/>
              <a:gd name="connsiteX0" fmla="*/ 6158 w 9999"/>
              <a:gd name="connsiteY0" fmla="*/ 0 h 10024"/>
              <a:gd name="connsiteX1" fmla="*/ 9999 w 9999"/>
              <a:gd name="connsiteY1" fmla="*/ 0 h 10024"/>
              <a:gd name="connsiteX2" fmla="*/ 7308 w 9999"/>
              <a:gd name="connsiteY2" fmla="*/ 4965 h 10024"/>
              <a:gd name="connsiteX3" fmla="*/ 9999 w 9999"/>
              <a:gd name="connsiteY3" fmla="*/ 9930 h 10024"/>
              <a:gd name="connsiteX4" fmla="*/ 6422 w 9999"/>
              <a:gd name="connsiteY4" fmla="*/ 10024 h 10024"/>
              <a:gd name="connsiteX5" fmla="*/ 1 w 9999"/>
              <a:gd name="connsiteY5" fmla="*/ 4965 h 10024"/>
              <a:gd name="connsiteX6" fmla="*/ 6158 w 9999"/>
              <a:gd name="connsiteY6" fmla="*/ 0 h 10024"/>
              <a:gd name="connsiteX0" fmla="*/ 6159 w 10000"/>
              <a:gd name="connsiteY0" fmla="*/ 0 h 10000"/>
              <a:gd name="connsiteX1" fmla="*/ 10000 w 10000"/>
              <a:gd name="connsiteY1" fmla="*/ 0 h 10000"/>
              <a:gd name="connsiteX2" fmla="*/ 7309 w 10000"/>
              <a:gd name="connsiteY2" fmla="*/ 4953 h 10000"/>
              <a:gd name="connsiteX3" fmla="*/ 10000 w 10000"/>
              <a:gd name="connsiteY3" fmla="*/ 9906 h 10000"/>
              <a:gd name="connsiteX4" fmla="*/ 6423 w 10000"/>
              <a:gd name="connsiteY4" fmla="*/ 10000 h 10000"/>
              <a:gd name="connsiteX5" fmla="*/ 1 w 10000"/>
              <a:gd name="connsiteY5" fmla="*/ 4953 h 10000"/>
              <a:gd name="connsiteX6" fmla="*/ 6159 w 10000"/>
              <a:gd name="connsiteY6" fmla="*/ 0 h 10000"/>
              <a:gd name="connsiteX0" fmla="*/ 6159 w 10000"/>
              <a:gd name="connsiteY0" fmla="*/ 0 h 10000"/>
              <a:gd name="connsiteX1" fmla="*/ 10000 w 10000"/>
              <a:gd name="connsiteY1" fmla="*/ 0 h 10000"/>
              <a:gd name="connsiteX2" fmla="*/ 7309 w 10000"/>
              <a:gd name="connsiteY2" fmla="*/ 4953 h 10000"/>
              <a:gd name="connsiteX3" fmla="*/ 10000 w 10000"/>
              <a:gd name="connsiteY3" fmla="*/ 9906 h 10000"/>
              <a:gd name="connsiteX4" fmla="*/ 6423 w 10000"/>
              <a:gd name="connsiteY4" fmla="*/ 10000 h 10000"/>
              <a:gd name="connsiteX5" fmla="*/ 1 w 10000"/>
              <a:gd name="connsiteY5" fmla="*/ 4953 h 10000"/>
              <a:gd name="connsiteX6" fmla="*/ 6159 w 10000"/>
              <a:gd name="connsiteY6" fmla="*/ 0 h 10000"/>
              <a:gd name="connsiteX0" fmla="*/ 6159 w 10000"/>
              <a:gd name="connsiteY0" fmla="*/ 0 h 10000"/>
              <a:gd name="connsiteX1" fmla="*/ 10000 w 10000"/>
              <a:gd name="connsiteY1" fmla="*/ 0 h 10000"/>
              <a:gd name="connsiteX2" fmla="*/ 7309 w 10000"/>
              <a:gd name="connsiteY2" fmla="*/ 4953 h 10000"/>
              <a:gd name="connsiteX3" fmla="*/ 10000 w 10000"/>
              <a:gd name="connsiteY3" fmla="*/ 9906 h 10000"/>
              <a:gd name="connsiteX4" fmla="*/ 6423 w 10000"/>
              <a:gd name="connsiteY4" fmla="*/ 10000 h 10000"/>
              <a:gd name="connsiteX5" fmla="*/ 1 w 10000"/>
              <a:gd name="connsiteY5" fmla="*/ 4953 h 10000"/>
              <a:gd name="connsiteX6" fmla="*/ 6159 w 10000"/>
              <a:gd name="connsiteY6" fmla="*/ 0 h 10000"/>
              <a:gd name="connsiteX0" fmla="*/ 6159 w 10000"/>
              <a:gd name="connsiteY0" fmla="*/ 0 h 10000"/>
              <a:gd name="connsiteX1" fmla="*/ 10000 w 10000"/>
              <a:gd name="connsiteY1" fmla="*/ 0 h 10000"/>
              <a:gd name="connsiteX2" fmla="*/ 7309 w 10000"/>
              <a:gd name="connsiteY2" fmla="*/ 4953 h 10000"/>
              <a:gd name="connsiteX3" fmla="*/ 10000 w 10000"/>
              <a:gd name="connsiteY3" fmla="*/ 9906 h 10000"/>
              <a:gd name="connsiteX4" fmla="*/ 6423 w 10000"/>
              <a:gd name="connsiteY4" fmla="*/ 10000 h 10000"/>
              <a:gd name="connsiteX5" fmla="*/ 1 w 10000"/>
              <a:gd name="connsiteY5" fmla="*/ 4953 h 10000"/>
              <a:gd name="connsiteX6" fmla="*/ 6159 w 10000"/>
              <a:gd name="connsiteY6" fmla="*/ 0 h 10000"/>
              <a:gd name="connsiteX0" fmla="*/ 6159 w 10000"/>
              <a:gd name="connsiteY0" fmla="*/ 0 h 10000"/>
              <a:gd name="connsiteX1" fmla="*/ 10000 w 10000"/>
              <a:gd name="connsiteY1" fmla="*/ 0 h 10000"/>
              <a:gd name="connsiteX2" fmla="*/ 7309 w 10000"/>
              <a:gd name="connsiteY2" fmla="*/ 4953 h 10000"/>
              <a:gd name="connsiteX3" fmla="*/ 10000 w 10000"/>
              <a:gd name="connsiteY3" fmla="*/ 9906 h 10000"/>
              <a:gd name="connsiteX4" fmla="*/ 6423 w 10000"/>
              <a:gd name="connsiteY4" fmla="*/ 10000 h 10000"/>
              <a:gd name="connsiteX5" fmla="*/ 1 w 10000"/>
              <a:gd name="connsiteY5" fmla="*/ 4953 h 10000"/>
              <a:gd name="connsiteX6" fmla="*/ 6159 w 10000"/>
              <a:gd name="connsiteY6" fmla="*/ 0 h 10000"/>
              <a:gd name="connsiteX0" fmla="*/ 6159 w 10000"/>
              <a:gd name="connsiteY0" fmla="*/ 0 h 10000"/>
              <a:gd name="connsiteX1" fmla="*/ 10000 w 10000"/>
              <a:gd name="connsiteY1" fmla="*/ 0 h 10000"/>
              <a:gd name="connsiteX2" fmla="*/ 7309 w 10000"/>
              <a:gd name="connsiteY2" fmla="*/ 4953 h 10000"/>
              <a:gd name="connsiteX3" fmla="*/ 10000 w 10000"/>
              <a:gd name="connsiteY3" fmla="*/ 9906 h 10000"/>
              <a:gd name="connsiteX4" fmla="*/ 6423 w 10000"/>
              <a:gd name="connsiteY4" fmla="*/ 10000 h 10000"/>
              <a:gd name="connsiteX5" fmla="*/ 1 w 10000"/>
              <a:gd name="connsiteY5" fmla="*/ 4953 h 10000"/>
              <a:gd name="connsiteX6" fmla="*/ 6159 w 10000"/>
              <a:gd name="connsiteY6" fmla="*/ 0 h 10000"/>
              <a:gd name="connsiteX0" fmla="*/ 5924 w 9765"/>
              <a:gd name="connsiteY0" fmla="*/ 0 h 10000"/>
              <a:gd name="connsiteX1" fmla="*/ 9765 w 9765"/>
              <a:gd name="connsiteY1" fmla="*/ 0 h 10000"/>
              <a:gd name="connsiteX2" fmla="*/ 7074 w 9765"/>
              <a:gd name="connsiteY2" fmla="*/ 4953 h 10000"/>
              <a:gd name="connsiteX3" fmla="*/ 9765 w 9765"/>
              <a:gd name="connsiteY3" fmla="*/ 9906 h 10000"/>
              <a:gd name="connsiteX4" fmla="*/ 6188 w 9765"/>
              <a:gd name="connsiteY4" fmla="*/ 10000 h 10000"/>
              <a:gd name="connsiteX5" fmla="*/ 1 w 9765"/>
              <a:gd name="connsiteY5" fmla="*/ 4953 h 10000"/>
              <a:gd name="connsiteX6" fmla="*/ 5924 w 9765"/>
              <a:gd name="connsiteY6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65" h="10000">
                <a:moveTo>
                  <a:pt x="5924" y="0"/>
                </a:moveTo>
                <a:lnTo>
                  <a:pt x="9765" y="0"/>
                </a:lnTo>
                <a:cubicBezTo>
                  <a:pt x="8827" y="232"/>
                  <a:pt x="7074" y="2218"/>
                  <a:pt x="7074" y="4953"/>
                </a:cubicBezTo>
                <a:cubicBezTo>
                  <a:pt x="7074" y="7689"/>
                  <a:pt x="8769" y="9558"/>
                  <a:pt x="9765" y="9906"/>
                </a:cubicBezTo>
                <a:lnTo>
                  <a:pt x="6188" y="10000"/>
                </a:lnTo>
                <a:cubicBezTo>
                  <a:pt x="2576" y="10046"/>
                  <a:pt x="45" y="6620"/>
                  <a:pt x="1" y="4953"/>
                </a:cubicBezTo>
                <a:cubicBezTo>
                  <a:pt x="-43" y="3286"/>
                  <a:pt x="1755" y="0"/>
                  <a:pt x="5924" y="0"/>
                </a:cubicBezTo>
                <a:close/>
              </a:path>
            </a:pathLst>
          </a:custGeom>
          <a:solidFill>
            <a:srgbClr val="F2F2F2"/>
          </a:solidFill>
          <a:ln w="12700" cap="flat" cmpd="sng" algn="ctr">
            <a:solidFill>
              <a:srgbClr val="000000"/>
            </a:solidFill>
            <a:prstDash val="solid"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>
              <a:defRPr/>
            </a:pPr>
            <a:endParaRPr lang="en-US" sz="2000" b="1" kern="0" dirty="0" smtClean="0">
              <a:solidFill>
                <a:srgbClr val="061922"/>
              </a:solidFill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18" name="Freeform 117"/>
          <p:cNvSpPr/>
          <p:nvPr/>
        </p:nvSpPr>
        <p:spPr>
          <a:xfrm>
            <a:off x="2682062" y="4728003"/>
            <a:ext cx="255327" cy="468845"/>
          </a:xfrm>
          <a:custGeom>
            <a:avLst/>
            <a:gdLst>
              <a:gd name="connsiteX0" fmla="*/ 0 w 426720"/>
              <a:gd name="connsiteY0" fmla="*/ 0 h 377952"/>
              <a:gd name="connsiteX1" fmla="*/ 0 w 426720"/>
              <a:gd name="connsiteY1" fmla="*/ 195072 h 377952"/>
              <a:gd name="connsiteX2" fmla="*/ 426720 w 426720"/>
              <a:gd name="connsiteY2" fmla="*/ 195072 h 377952"/>
              <a:gd name="connsiteX3" fmla="*/ 426720 w 426720"/>
              <a:gd name="connsiteY3" fmla="*/ 377952 h 377952"/>
              <a:gd name="connsiteX0" fmla="*/ 0 w 426720"/>
              <a:gd name="connsiteY0" fmla="*/ 0 h 486722"/>
              <a:gd name="connsiteX1" fmla="*/ 0 w 426720"/>
              <a:gd name="connsiteY1" fmla="*/ 303842 h 486722"/>
              <a:gd name="connsiteX2" fmla="*/ 426720 w 426720"/>
              <a:gd name="connsiteY2" fmla="*/ 303842 h 486722"/>
              <a:gd name="connsiteX3" fmla="*/ 426720 w 426720"/>
              <a:gd name="connsiteY3" fmla="*/ 486722 h 48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720" h="486722">
                <a:moveTo>
                  <a:pt x="0" y="0"/>
                </a:moveTo>
                <a:lnTo>
                  <a:pt x="0" y="303842"/>
                </a:lnTo>
                <a:lnTo>
                  <a:pt x="426720" y="303842"/>
                </a:lnTo>
                <a:lnTo>
                  <a:pt x="426720" y="486722"/>
                </a:lnTo>
              </a:path>
            </a:pathLst>
          </a:custGeom>
          <a:noFill/>
          <a:ln w="12700">
            <a:solidFill>
              <a:sysClr val="windowText" lastClr="000000"/>
            </a:solidFill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19" name="Freeform 118"/>
          <p:cNvSpPr/>
          <p:nvPr/>
        </p:nvSpPr>
        <p:spPr>
          <a:xfrm flipH="1">
            <a:off x="3116147" y="4728003"/>
            <a:ext cx="255327" cy="468845"/>
          </a:xfrm>
          <a:custGeom>
            <a:avLst/>
            <a:gdLst>
              <a:gd name="connsiteX0" fmla="*/ 0 w 426720"/>
              <a:gd name="connsiteY0" fmla="*/ 0 h 377952"/>
              <a:gd name="connsiteX1" fmla="*/ 0 w 426720"/>
              <a:gd name="connsiteY1" fmla="*/ 195072 h 377952"/>
              <a:gd name="connsiteX2" fmla="*/ 426720 w 426720"/>
              <a:gd name="connsiteY2" fmla="*/ 195072 h 377952"/>
              <a:gd name="connsiteX3" fmla="*/ 426720 w 426720"/>
              <a:gd name="connsiteY3" fmla="*/ 377952 h 377952"/>
              <a:gd name="connsiteX0" fmla="*/ 0 w 426720"/>
              <a:gd name="connsiteY0" fmla="*/ 0 h 486722"/>
              <a:gd name="connsiteX1" fmla="*/ 0 w 426720"/>
              <a:gd name="connsiteY1" fmla="*/ 303842 h 486722"/>
              <a:gd name="connsiteX2" fmla="*/ 426720 w 426720"/>
              <a:gd name="connsiteY2" fmla="*/ 303842 h 486722"/>
              <a:gd name="connsiteX3" fmla="*/ 426720 w 426720"/>
              <a:gd name="connsiteY3" fmla="*/ 486722 h 48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6720" h="486722">
                <a:moveTo>
                  <a:pt x="0" y="0"/>
                </a:moveTo>
                <a:lnTo>
                  <a:pt x="0" y="303842"/>
                </a:lnTo>
                <a:lnTo>
                  <a:pt x="426720" y="303842"/>
                </a:lnTo>
                <a:lnTo>
                  <a:pt x="426720" y="486722"/>
                </a:lnTo>
              </a:path>
            </a:pathLst>
          </a:custGeom>
          <a:noFill/>
          <a:ln w="12700">
            <a:solidFill>
              <a:sysClr val="windowText" lastClr="000000"/>
            </a:solidFill>
            <a:round/>
            <a:headEnd type="none" w="med" len="med"/>
            <a:tailEnd type="none" w="med" len="med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0" name="Oval 119"/>
          <p:cNvSpPr>
            <a:spLocks noChangeAspect="1" noChangeArrowheads="1"/>
          </p:cNvSpPr>
          <p:nvPr/>
        </p:nvSpPr>
        <p:spPr bwMode="auto">
          <a:xfrm>
            <a:off x="2656763" y="4786424"/>
            <a:ext cx="52388" cy="55563"/>
          </a:xfrm>
          <a:prstGeom prst="ellipse">
            <a:avLst/>
          </a:prstGeom>
          <a:solidFill>
            <a:sysClr val="windowText" lastClr="000000"/>
          </a:solidFill>
          <a:ln w="12700">
            <a:solidFill>
              <a:sysClr val="windowText" lastClr="000000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121" name="Oval 119"/>
          <p:cNvSpPr>
            <a:spLocks noChangeAspect="1" noChangeArrowheads="1"/>
          </p:cNvSpPr>
          <p:nvPr/>
        </p:nvSpPr>
        <p:spPr bwMode="auto">
          <a:xfrm>
            <a:off x="3343275" y="4910808"/>
            <a:ext cx="52388" cy="55563"/>
          </a:xfrm>
          <a:prstGeom prst="ellipse">
            <a:avLst/>
          </a:prstGeom>
          <a:solidFill>
            <a:sysClr val="windowText" lastClr="000000"/>
          </a:solidFill>
          <a:ln w="12700">
            <a:solidFill>
              <a:sysClr val="windowText" lastClr="000000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cxnSp>
        <p:nvCxnSpPr>
          <p:cNvPr id="122" name="Straight Arrow Connector 121"/>
          <p:cNvCxnSpPr/>
          <p:nvPr/>
        </p:nvCxnSpPr>
        <p:spPr>
          <a:xfrm>
            <a:off x="2703436" y="4816111"/>
            <a:ext cx="3767849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cxnSp>
        <p:nvCxnSpPr>
          <p:cNvPr id="123" name="Straight Arrow Connector 122"/>
          <p:cNvCxnSpPr>
            <a:stCxn id="121" idx="6"/>
          </p:cNvCxnSpPr>
          <p:nvPr/>
        </p:nvCxnSpPr>
        <p:spPr>
          <a:xfrm>
            <a:off x="3395663" y="4938590"/>
            <a:ext cx="3138737" cy="0"/>
          </a:xfrm>
          <a:prstGeom prst="straightConnector1">
            <a:avLst/>
          </a:prstGeom>
          <a:noFill/>
          <a:ln w="9525" cap="flat" cmpd="sng" algn="ctr">
            <a:solidFill>
              <a:sysClr val="windowText" lastClr="000000"/>
            </a:solidFill>
            <a:prstDash val="solid"/>
            <a:tailEnd type="triangle"/>
          </a:ln>
          <a:effectLst/>
        </p:spPr>
      </p:cxnSp>
      <p:pic>
        <p:nvPicPr>
          <p:cNvPr id="124" name="Audio 12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048428"/>
      </p:ext>
    </p:extLst>
  </p:cSld>
  <p:clrMapOvr>
    <a:masterClrMapping/>
  </p:clrMapOvr>
  <p:transition advTm="21513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15" x="6251575" y="5313363"/>
          <p14:tracePt t="1325" x="6251575" y="5170488"/>
          <p14:tracePt t="1334" x="6251575" y="5072063"/>
          <p14:tracePt t="1350" x="6232525" y="4805363"/>
          <p14:tracePt t="1367" x="6215063" y="4564063"/>
          <p14:tracePt t="1383" x="6207125" y="4295775"/>
          <p14:tracePt t="1401" x="6188075" y="4054475"/>
          <p14:tracePt t="1418" x="6188075" y="3973513"/>
          <p14:tracePt t="1434" x="6170613" y="3929063"/>
          <p14:tracePt t="1450" x="6153150" y="3867150"/>
          <p14:tracePt t="1468" x="6126163" y="3768725"/>
          <p14:tracePt t="1484" x="6099175" y="3643313"/>
          <p14:tracePt t="1500" x="6064250" y="3482975"/>
          <p14:tracePt t="1516" x="5992813" y="3367088"/>
          <p14:tracePt t="1533" x="5840413" y="3214688"/>
          <p14:tracePt t="1549" x="5741988" y="3160713"/>
          <p14:tracePt t="1566" x="5616575" y="3044825"/>
          <p14:tracePt t="1582" x="5483225" y="2874963"/>
          <p14:tracePt t="1599" x="5357813" y="2687638"/>
          <p14:tracePt t="1616" x="5268913" y="2563813"/>
          <p14:tracePt t="1632" x="5180013" y="2482850"/>
          <p14:tracePt t="1649" x="5099050" y="2374900"/>
          <p14:tracePt t="1666" x="5000625" y="2251075"/>
          <p14:tracePt t="1684" x="4973638" y="2187575"/>
          <p14:tracePt t="1700" x="4956175" y="2152650"/>
          <p14:tracePt t="1717" x="4929188" y="2135188"/>
          <p14:tracePt t="1733" x="4921250" y="2135188"/>
          <p14:tracePt t="1750" x="4902200" y="2135188"/>
          <p14:tracePt t="1769" x="4884738" y="2170113"/>
          <p14:tracePt t="1784" x="4921250" y="2170113"/>
          <p14:tracePt t="1800" x="4992688" y="2160588"/>
          <p14:tracePt t="1817" x="5072063" y="2160588"/>
          <p14:tracePt t="1833" x="5099050" y="2232025"/>
          <p14:tracePt t="1850" x="5099050" y="2303463"/>
          <p14:tracePt t="1867" x="5099050" y="2322513"/>
          <p14:tracePt t="1887" x="5108575" y="2339975"/>
          <p14:tracePt t="1901" x="5116513" y="2366963"/>
          <p14:tracePt t="1917" x="5135563" y="2401888"/>
          <p14:tracePt t="2005" x="5143500" y="2401888"/>
          <p14:tracePt t="2033" x="5153025" y="2393950"/>
          <p14:tracePt t="2042" x="5160963" y="2384425"/>
          <p14:tracePt t="2051" x="5170488" y="2366963"/>
          <p14:tracePt t="2066" x="5197475" y="2349500"/>
          <p14:tracePt t="2083" x="5207000" y="2339975"/>
          <p14:tracePt t="2151" x="5214938" y="2330450"/>
          <p14:tracePt t="2159" x="5224463" y="2303463"/>
          <p14:tracePt t="2168" x="5241925" y="2286000"/>
          <p14:tracePt t="2183" x="5251450" y="2206625"/>
          <p14:tracePt t="2200" x="5251450" y="2098675"/>
          <p14:tracePt t="2216" x="5251450" y="2009775"/>
          <p14:tracePt t="2233" x="5224463" y="1973263"/>
          <p14:tracePt t="2250" x="5207000" y="1965325"/>
          <p14:tracePt t="2266" x="5197475" y="1965325"/>
          <p14:tracePt t="2308" x="5197475" y="1946275"/>
          <p14:tracePt t="2324" x="5197475" y="1938338"/>
          <p14:tracePt t="2340" x="5197475" y="1928813"/>
          <p14:tracePt t="2354" x="5180013" y="1920875"/>
          <p14:tracePt t="2362" x="5180013" y="1911350"/>
          <p14:tracePt t="2370" x="5170488" y="1901825"/>
          <p14:tracePt t="2383" x="5170488" y="1893888"/>
          <p14:tracePt t="2399" x="5170488" y="1884363"/>
          <p14:tracePt t="2416" x="5160963" y="1866900"/>
          <p14:tracePt t="2434" x="5160963" y="1849438"/>
          <p14:tracePt t="2451" x="5153025" y="1839913"/>
          <p14:tracePt t="2513" x="5153025" y="1830388"/>
          <p14:tracePt t="2528" x="5153025" y="1822450"/>
          <p14:tracePt t="2545" x="5153025" y="1812925"/>
          <p14:tracePt t="3938" x="5170488" y="1849438"/>
          <p14:tracePt t="3945" x="5180013" y="1884363"/>
          <p14:tracePt t="3952" x="5180013" y="1920875"/>
          <p14:tracePt t="3968" x="5207000" y="1982788"/>
          <p14:tracePt t="3984" x="5214938" y="2036763"/>
          <p14:tracePt t="4001" x="5224463" y="2063750"/>
          <p14:tracePt t="4018" x="5251450" y="2125663"/>
          <p14:tracePt t="4034" x="5278438" y="2206625"/>
          <p14:tracePt t="4050" x="5303838" y="2268538"/>
          <p14:tracePt t="4052" x="5313363" y="2295525"/>
          <p14:tracePt t="4067" x="5313363" y="2303463"/>
          <p14:tracePt t="4084" x="5330825" y="2330450"/>
          <p14:tracePt t="4100" x="5349875" y="2357438"/>
          <p14:tracePt t="4257" x="5349875" y="2349500"/>
          <p14:tracePt t="4273" x="5357813" y="2339975"/>
          <p14:tracePt t="4282" x="5357813" y="2322513"/>
          <p14:tracePt t="4301" x="5357813" y="2303463"/>
          <p14:tracePt t="4319" x="5357813" y="2268538"/>
          <p14:tracePt t="4336" x="5367338" y="2251075"/>
          <p14:tracePt t="4351" x="5367338" y="2232025"/>
          <p14:tracePt t="4368" x="5367338" y="2206625"/>
          <p14:tracePt t="4384" x="5367338" y="2187575"/>
          <p14:tracePt t="4401" x="5367338" y="2179638"/>
          <p14:tracePt t="4418" x="5367338" y="2160588"/>
          <p14:tracePt t="4434" x="5367338" y="2135188"/>
          <p14:tracePt t="4451" x="5367338" y="2116138"/>
          <p14:tracePt t="4468" x="5367338" y="2098675"/>
          <p14:tracePt t="4485" x="5367338" y="2081213"/>
          <p14:tracePt t="4501" x="5367338" y="2063750"/>
          <p14:tracePt t="4518" x="5357813" y="2054225"/>
          <p14:tracePt t="4534" x="5357813" y="2044700"/>
          <p14:tracePt t="4551" x="5330825" y="2027238"/>
          <p14:tracePt t="4570" x="5313363" y="1992313"/>
          <p14:tracePt t="4585" x="5303838" y="1973263"/>
          <p14:tracePt t="4601" x="5295900" y="1955800"/>
          <p14:tracePt t="4618" x="5286375" y="1938338"/>
          <p14:tracePt t="4634" x="5259388" y="1911350"/>
          <p14:tracePt t="4651" x="5251450" y="1893888"/>
          <p14:tracePt t="4667" x="5232400" y="1874838"/>
          <p14:tracePt t="4684" x="5224463" y="1857375"/>
          <p14:tracePt t="4701" x="5214938" y="1839913"/>
          <p14:tracePt t="4719" x="5187950" y="1822450"/>
          <p14:tracePt t="4751" x="5180013" y="1803400"/>
          <p14:tracePt t="4768" x="5170488" y="1785938"/>
          <p14:tracePt t="4784" x="5153025" y="1758950"/>
          <p14:tracePt t="4801" x="5126038" y="1731963"/>
          <p14:tracePt t="4818" x="5099050" y="1697038"/>
          <p14:tracePt t="4835" x="5081588" y="1679575"/>
          <p14:tracePt t="4850" x="5072063" y="1670050"/>
          <p14:tracePt t="4868" x="5054600" y="1652588"/>
          <p14:tracePt t="4914" x="5054600" y="1633538"/>
          <p14:tracePt t="4929" x="5045075" y="1625600"/>
          <p14:tracePt t="4938" x="5037138" y="1625600"/>
          <p14:tracePt t="4950" x="5027613" y="1625600"/>
          <p14:tracePt t="4967" x="5010150" y="1616075"/>
          <p14:tracePt t="4983" x="4938713" y="1581150"/>
          <p14:tracePt t="5000" x="4894263" y="1571625"/>
          <p14:tracePt t="5017" x="4830763" y="1554163"/>
          <p14:tracePt t="5034" x="4776788" y="1554163"/>
          <p14:tracePt t="5051" x="4751388" y="1544638"/>
          <p14:tracePt t="5067" x="4732338" y="1544638"/>
          <p14:tracePt t="5086" x="4714875" y="1544638"/>
          <p14:tracePt t="5101" x="4714875" y="1562100"/>
          <p14:tracePt t="5118" x="4714875" y="1589088"/>
          <p14:tracePt t="5134" x="4714875" y="1616075"/>
          <p14:tracePt t="5151" x="4714875" y="1643063"/>
          <p14:tracePt t="5168" x="4741863" y="1660525"/>
          <p14:tracePt t="5184" x="4768850" y="1679575"/>
          <p14:tracePt t="5201" x="4830763" y="1704975"/>
          <p14:tracePt t="5219" x="4921250" y="1741488"/>
          <p14:tracePt t="5236" x="4992688" y="1768475"/>
          <p14:tracePt t="5251" x="5072063" y="1803400"/>
          <p14:tracePt t="5268" x="5153025" y="1830388"/>
          <p14:tracePt t="5284" x="5232400" y="1857375"/>
          <p14:tracePt t="5301" x="5322888" y="1884363"/>
          <p14:tracePt t="5318" x="5402263" y="1901825"/>
          <p14:tracePt t="5335" x="5492750" y="1911350"/>
          <p14:tracePt t="5351" x="5518150" y="1911350"/>
          <p14:tracePt t="5367" x="5545138" y="1911350"/>
          <p14:tracePt t="5384" x="5599113" y="1911350"/>
          <p14:tracePt t="5400" x="5680075" y="1884363"/>
          <p14:tracePt t="5417" x="5732463" y="1857375"/>
          <p14:tracePt t="5434" x="5759450" y="1839913"/>
          <p14:tracePt t="5450" x="5786438" y="1822450"/>
          <p14:tracePt t="5467" x="5803900" y="1785938"/>
          <p14:tracePt t="5485" x="5803900" y="1768475"/>
          <p14:tracePt t="5501" x="5803900" y="1751013"/>
          <p14:tracePt t="5518" x="5795963" y="1724025"/>
          <p14:tracePt t="5534" x="5768975" y="1704975"/>
          <p14:tracePt t="5551" x="5715000" y="1652588"/>
          <p14:tracePt t="5567" x="5643563" y="1616075"/>
          <p14:tracePt t="5584" x="5554663" y="1562100"/>
          <p14:tracePt t="5601" x="5394325" y="1482725"/>
          <p14:tracePt t="5618" x="5286375" y="1446213"/>
          <p14:tracePt t="5634" x="5207000" y="1419225"/>
          <p14:tracePt t="5651" x="5126038" y="1419225"/>
          <p14:tracePt t="5668" x="5054600" y="1419225"/>
          <p14:tracePt t="5684" x="5010150" y="1411288"/>
          <p14:tracePt t="5701" x="4956175" y="1411288"/>
          <p14:tracePt t="5718" x="4938713" y="1411288"/>
          <p14:tracePt t="5736" x="4911725" y="1411288"/>
          <p14:tracePt t="5751" x="4894263" y="1419225"/>
          <p14:tracePt t="5767" x="4867275" y="1446213"/>
          <p14:tracePt t="5784" x="4848225" y="1455738"/>
          <p14:tracePt t="5801" x="4840288" y="1465263"/>
          <p14:tracePt t="5817" x="4830763" y="1473200"/>
          <p14:tracePt t="5834" x="4822825" y="1490663"/>
          <p14:tracePt t="5851" x="4803775" y="1517650"/>
          <p14:tracePt t="5868" x="4795838" y="1544638"/>
          <p14:tracePt t="5884" x="4795838" y="1562100"/>
          <p14:tracePt t="5902" x="4795838" y="1589088"/>
          <p14:tracePt t="5919" x="4813300" y="1608138"/>
          <p14:tracePt t="5933" x="4822825" y="1625600"/>
          <p14:tracePt t="5950" x="4830763" y="1625600"/>
          <p14:tracePt t="6000" x="4830763" y="1633538"/>
          <p14:tracePt t="6078" x="4840288" y="1633538"/>
          <p14:tracePt t="6658" x="4848225" y="1633538"/>
          <p14:tracePt t="6674" x="4848225" y="1625600"/>
          <p14:tracePt t="7136" x="4840288" y="1625600"/>
          <p14:tracePt t="7231" x="4830763" y="1625600"/>
          <p14:tracePt t="7245" x="4822825" y="1625600"/>
          <p14:tracePt t="7254" x="4803775" y="1625600"/>
          <p14:tracePt t="7268" x="4795838" y="1625600"/>
          <p14:tracePt t="7285" x="4786313" y="1625600"/>
          <p14:tracePt t="7770" x="4795838" y="1625600"/>
          <p14:tracePt t="7779" x="4813300" y="1625600"/>
          <p14:tracePt t="7787" x="4822825" y="1625600"/>
          <p14:tracePt t="7801" x="4840288" y="1643063"/>
          <p14:tracePt t="7818" x="4857750" y="1670050"/>
          <p14:tracePt t="7834" x="4884738" y="1679575"/>
          <p14:tracePt t="7851" x="4902200" y="1687513"/>
          <p14:tracePt t="7868" x="4929188" y="1687513"/>
          <p14:tracePt t="7886" x="4946650" y="1687513"/>
          <p14:tracePt t="7901" x="5000625" y="1697038"/>
          <p14:tracePt t="7919" x="5072063" y="1714500"/>
          <p14:tracePt t="7934" x="5126038" y="1724025"/>
          <p14:tracePt t="7951" x="5170488" y="1724025"/>
          <p14:tracePt t="7968" x="5187950" y="1724025"/>
          <p14:tracePt t="7985" x="5207000" y="1724025"/>
          <p14:tracePt t="8001" x="5232400" y="1724025"/>
          <p14:tracePt t="8018" x="5251450" y="1724025"/>
          <p14:tracePt t="8034" x="5259388" y="1724025"/>
          <p14:tracePt t="8051" x="5268913" y="1724025"/>
          <p14:tracePt t="8068" x="5278438" y="1731963"/>
          <p14:tracePt t="8084" x="5286375" y="1731963"/>
          <p14:tracePt t="8101" x="5313363" y="1731963"/>
          <p14:tracePt t="8152" x="5322888" y="1731963"/>
          <p14:tracePt t="8169" x="5330825" y="1731963"/>
          <p14:tracePt t="8177" x="5340350" y="1731963"/>
          <p14:tracePt t="8191" x="5349875" y="1731963"/>
          <p14:tracePt t="8200" x="5357813" y="1731963"/>
          <p14:tracePt t="8217" x="5367338" y="1731963"/>
          <p14:tracePt t="8277" x="5384800" y="1731963"/>
          <p14:tracePt t="8315" x="5394325" y="1731963"/>
          <p14:tracePt t="8323" x="5402263" y="1731963"/>
          <p14:tracePt t="8364" x="5411788" y="1731963"/>
          <p14:tracePt t="8372" x="5421313" y="1731963"/>
          <p14:tracePt t="8388" x="5429250" y="1731963"/>
          <p14:tracePt t="8433" x="5438775" y="1731963"/>
          <p14:tracePt t="8488" x="5456238" y="1731963"/>
          <p14:tracePt t="8503" x="5465763" y="1731963"/>
          <p14:tracePt t="8536" x="5473700" y="1724025"/>
          <p14:tracePt t="8622" x="5473700" y="1714500"/>
          <p14:tracePt t="8654" x="5473700" y="1704975"/>
          <p14:tracePt t="8724" x="5473700" y="1697038"/>
          <p14:tracePt t="8926" x="5473700" y="1679575"/>
          <p14:tracePt t="8950" x="5473700" y="1670050"/>
          <p14:tracePt t="8966" x="5473700" y="1660525"/>
          <p14:tracePt t="9046" x="5473700" y="1652588"/>
          <p14:tracePt t="9090" x="5473700" y="1643063"/>
          <p14:tracePt t="9114" x="5473700" y="1633538"/>
          <p14:tracePt t="9233" x="5473700" y="1625600"/>
          <p14:tracePt t="9243" x="5473700" y="1616075"/>
          <p14:tracePt t="9256" x="5473700" y="1598613"/>
          <p14:tracePt t="9285" x="5473700" y="1589088"/>
          <p14:tracePt t="9309" x="5473700" y="1581150"/>
          <p14:tracePt t="9325" x="5473700" y="1571625"/>
          <p14:tracePt t="9420" x="5465763" y="1571625"/>
          <p14:tracePt t="9436" x="5446713" y="1562100"/>
          <p14:tracePt t="9444" x="5438775" y="1562100"/>
          <p14:tracePt t="9452" x="5429250" y="1562100"/>
          <p14:tracePt t="9468" x="5421313" y="1562100"/>
          <p14:tracePt t="9486" x="5402263" y="1562100"/>
          <p14:tracePt t="9501" x="5394325" y="1562100"/>
          <p14:tracePt t="9518" x="5375275" y="1562100"/>
          <p14:tracePt t="9535" x="5357813" y="1562100"/>
          <p14:tracePt t="9551" x="5349875" y="1562100"/>
          <p14:tracePt t="9568" x="5330825" y="1562100"/>
          <p14:tracePt t="9585" x="5322888" y="1562100"/>
          <p14:tracePt t="9662" x="5313363" y="1562100"/>
          <p14:tracePt t="9670" x="5295900" y="1562100"/>
          <p14:tracePt t="9693" x="5286375" y="1562100"/>
          <p14:tracePt t="9702" x="5278438" y="1562100"/>
          <p14:tracePt t="9717" x="5259388" y="1562100"/>
          <p14:tracePt t="9734" x="5251450" y="1562100"/>
          <p14:tracePt t="9751" x="5224463" y="1562100"/>
          <p14:tracePt t="9767" x="5207000" y="1562100"/>
          <p14:tracePt t="9784" x="5187950" y="1562100"/>
          <p14:tracePt t="9801" x="5180013" y="1562100"/>
          <p14:tracePt t="9834" x="5170488" y="1562100"/>
          <p14:tracePt t="9865" x="5153025" y="1562100"/>
          <p14:tracePt t="9966" x="5143500" y="1562100"/>
          <p14:tracePt t="9984" x="5135563" y="1554163"/>
          <p14:tracePt t="14497" x="5126038" y="1554163"/>
          <p14:tracePt t="14513" x="5116513" y="1562100"/>
          <p14:tracePt t="14522" x="5108575" y="1562100"/>
          <p14:tracePt t="14536" x="5081588" y="1581150"/>
          <p14:tracePt t="14551" x="5064125" y="1589088"/>
          <p14:tracePt t="14568" x="5045075" y="1608138"/>
          <p14:tracePt t="14601" x="5037138" y="1608138"/>
          <p14:tracePt t="14629" x="5027613" y="1608138"/>
          <p14:tracePt t="14646" x="5018088" y="1608138"/>
          <p14:tracePt t="14661" x="5018088" y="1616075"/>
          <p14:tracePt t="14671" x="5000625" y="1616075"/>
          <p14:tracePt t="14701" x="4992688" y="1616075"/>
          <p14:tracePt t="14716" x="4983163" y="1616075"/>
          <p14:tracePt t="14733" x="4983163" y="1625600"/>
          <p14:tracePt t="14817" x="4973638" y="1625600"/>
          <p14:tracePt t="14833" x="4965700" y="1625600"/>
          <p14:tracePt t="14841" x="4965700" y="1633538"/>
          <p14:tracePt t="14943" x="4956175" y="1633538"/>
          <p14:tracePt t="15006" x="4946650" y="1633538"/>
          <p14:tracePt t="15131" x="4929188" y="1643063"/>
          <p14:tracePt t="15141" x="4929188" y="1652588"/>
          <p14:tracePt t="15154" x="4929188" y="1660525"/>
          <p14:tracePt t="15169" x="4929188" y="1687513"/>
          <p14:tracePt t="15186" x="4929188" y="1704975"/>
          <p14:tracePt t="15202" x="4938713" y="1724025"/>
          <p14:tracePt t="15219" x="4946650" y="1741488"/>
          <p14:tracePt t="15237" x="4946650" y="1768475"/>
          <p14:tracePt t="15252" x="4956175" y="1857375"/>
          <p14:tracePt t="15268" x="4946650" y="2027238"/>
          <p14:tracePt t="15285" x="4921250" y="2206625"/>
          <p14:tracePt t="15302" x="4875213" y="2322513"/>
          <p14:tracePt t="15318" x="4857750" y="2357438"/>
          <p14:tracePt t="15351" x="4857750" y="2366963"/>
          <p14:tracePt t="15369" x="4857750" y="2420938"/>
          <p14:tracePt t="15385" x="4857750" y="2438400"/>
          <p14:tracePt t="15402" x="4857750" y="2446338"/>
          <p14:tracePt t="15548" x="4857750" y="2411413"/>
          <p14:tracePt t="15555" x="4840288" y="2357438"/>
          <p14:tracePt t="15569" x="4840288" y="2303463"/>
          <p14:tracePt t="15585" x="4830763" y="2268538"/>
          <p14:tracePt t="15619" x="4830763" y="2232025"/>
          <p14:tracePt t="15635" x="4857750" y="2214563"/>
          <p14:tracePt t="15652" x="4867275" y="2179638"/>
          <p14:tracePt t="15669" x="4875213" y="2135188"/>
          <p14:tracePt t="15686" x="4884738" y="2116138"/>
          <p14:tracePt t="15702" x="4902200" y="2071688"/>
          <p14:tracePt t="15719" x="4921250" y="2036763"/>
          <p14:tracePt t="15737" x="4929188" y="1992313"/>
          <p14:tracePt t="15751" x="4929188" y="1973263"/>
          <p14:tracePt t="15768" x="4929188" y="1946275"/>
          <p14:tracePt t="15785" x="4929188" y="1920875"/>
          <p14:tracePt t="15801" x="4929188" y="1901825"/>
          <p14:tracePt t="15818" x="4929188" y="1884363"/>
          <p14:tracePt t="17658" x="4929188" y="1874838"/>
          <p14:tracePt t="17666" x="4929188" y="1866900"/>
          <p14:tracePt t="17687" x="4938713" y="1849438"/>
          <p14:tracePt t="17704" x="4938713" y="1830388"/>
          <p14:tracePt t="17721" x="4938713" y="1803400"/>
          <p14:tracePt t="17735" x="4938713" y="1785938"/>
          <p14:tracePt t="17752" x="4956175" y="1768475"/>
          <p14:tracePt t="17922" x="4946650" y="1758950"/>
          <p14:tracePt t="17938" x="4938713" y="1751013"/>
          <p14:tracePt t="18010" x="4938713" y="1731963"/>
          <p14:tracePt t="18134" x="4929188" y="1724025"/>
          <p14:tracePt t="18198" x="4921250" y="1714500"/>
          <p14:tracePt t="18212" x="4911725" y="1704975"/>
          <p14:tracePt t="18220" x="4902200" y="1697038"/>
          <p14:tracePt t="18237" x="4894263" y="1687513"/>
          <p14:tracePt t="18253" x="4875213" y="1687513"/>
          <p14:tracePt t="18291" x="4867275" y="1687513"/>
          <p14:tracePt t="18321" x="4857750" y="1679575"/>
          <p14:tracePt t="18329" x="4848225" y="1660525"/>
          <p14:tracePt t="18337" x="4840288" y="1660525"/>
          <p14:tracePt t="18448" x="4830763" y="1660525"/>
          <p14:tracePt t="18456" x="4822825" y="1670050"/>
          <p14:tracePt t="18470" x="4813300" y="1687513"/>
          <p14:tracePt t="18487" x="4813300" y="1697038"/>
          <p14:tracePt t="18502" x="4813300" y="1714500"/>
          <p14:tracePt t="18519" x="4795838" y="1741488"/>
          <p14:tracePt t="18552" x="4795838" y="1751013"/>
          <p14:tracePt t="18569" x="4795838" y="1768475"/>
          <p14:tracePt t="18586" x="4795838" y="1785938"/>
          <p14:tracePt t="18604" x="4795838" y="1812925"/>
          <p14:tracePt t="18620" x="4795838" y="1822450"/>
          <p14:tracePt t="18690" x="4786313" y="1830388"/>
          <p14:tracePt t="18706" x="4776788" y="1839913"/>
          <p14:tracePt t="18714" x="4776788" y="1849438"/>
          <p14:tracePt t="18730" x="4768850" y="1857375"/>
          <p14:tracePt t="18739" x="4768850" y="1866900"/>
          <p14:tracePt t="18752" x="4768850" y="1893888"/>
          <p14:tracePt t="18770" x="4768850" y="1911350"/>
          <p14:tracePt t="18786" x="4768850" y="1920875"/>
          <p14:tracePt t="18803" x="4768850" y="1938338"/>
          <p14:tracePt t="18818" x="4768850" y="1973263"/>
          <p14:tracePt t="18835" x="4786313" y="2036763"/>
          <p14:tracePt t="18851" x="4795838" y="2108200"/>
          <p14:tracePt t="18868" x="4795838" y="2259013"/>
          <p14:tracePt t="18884" x="4776788" y="2330450"/>
          <p14:tracePt t="18903" x="4751388" y="2411413"/>
          <p14:tracePt t="18919" x="4724400" y="2473325"/>
          <p14:tracePt t="18936" x="4687888" y="2527300"/>
          <p14:tracePt t="18952" x="4616450" y="2589213"/>
          <p14:tracePt t="18969" x="4518025" y="2616200"/>
          <p14:tracePt t="18986" x="4348163" y="2670175"/>
          <p14:tracePt t="19002" x="4214813" y="2724150"/>
          <p14:tracePt t="19019" x="4017963" y="2751138"/>
          <p14:tracePt t="19036" x="3840163" y="2786063"/>
          <p14:tracePt t="19053" x="3660775" y="2813050"/>
          <p14:tracePt t="19069" x="3455988" y="2849563"/>
          <p14:tracePt t="19088" x="3160713" y="2884488"/>
          <p14:tracePt t="19104" x="2965450" y="2901950"/>
          <p14:tracePt t="19120" x="2857500" y="2911475"/>
          <p14:tracePt t="19136" x="2751138" y="2938463"/>
          <p14:tracePt t="19153" x="2633663" y="2973388"/>
          <p14:tracePt t="19169" x="2571750" y="2992438"/>
          <p14:tracePt t="19186" x="2554288" y="3009900"/>
          <p14:tracePt t="19202" x="2536825" y="3017838"/>
          <p14:tracePt t="19219" x="2509838" y="3027363"/>
          <p14:tracePt t="19237" x="2500313" y="3036888"/>
          <p14:tracePt t="19253" x="2482850" y="3054350"/>
          <p14:tracePt t="19269" x="2473325" y="3063875"/>
          <p14:tracePt t="19286" x="2465388" y="3071813"/>
          <p14:tracePt t="19408" x="2455863" y="3063875"/>
          <p14:tracePt t="19414" x="2455863" y="3044825"/>
          <p14:tracePt t="19422" x="2455863" y="3036888"/>
          <p14:tracePt t="19436" x="2438400" y="3027363"/>
          <p14:tracePt t="19452" x="2438400" y="3000375"/>
          <p14:tracePt t="19549" x="2428875" y="3000375"/>
          <p14:tracePt t="19557" x="2419350" y="3027363"/>
          <p14:tracePt t="19568" x="2419350" y="3081338"/>
          <p14:tracePt t="19585" x="2393950" y="3214688"/>
          <p14:tracePt t="19601" x="2357438" y="3438525"/>
          <p14:tracePt t="19620" x="2286000" y="3805238"/>
          <p14:tracePt t="19636" x="2259013" y="3965575"/>
          <p14:tracePt t="19652" x="2232025" y="4037013"/>
          <p14:tracePt t="19669" x="2224088" y="4090988"/>
          <p14:tracePt t="19686" x="2205038" y="4135438"/>
          <p14:tracePt t="19702" x="2205038" y="4170363"/>
          <p14:tracePt t="19719" x="2179638" y="4241800"/>
          <p14:tracePt t="19738" x="2152650" y="4349750"/>
          <p14:tracePt t="19754" x="2133600" y="4367213"/>
          <p14:tracePt t="19770" x="2125663" y="4376738"/>
          <p14:tracePt t="19785" x="2125663" y="4384675"/>
          <p14:tracePt t="19901" x="2125663" y="4357688"/>
          <p14:tracePt t="19909" x="2125663" y="4305300"/>
          <p14:tracePt t="19919" x="2125663" y="4233863"/>
          <p14:tracePt t="19935" x="2143125" y="4064000"/>
          <p14:tracePt t="19952" x="2160588" y="3867150"/>
          <p14:tracePt t="19968" x="2179638" y="3662363"/>
          <p14:tracePt t="19985" x="2214563" y="3492500"/>
          <p14:tracePt t="20001" x="2224088" y="3357563"/>
          <p14:tracePt t="20019" x="2224088" y="3232150"/>
          <p14:tracePt t="20035" x="2224088" y="3214688"/>
          <p14:tracePt t="20053" x="2224088" y="3179763"/>
          <p14:tracePt t="20068" x="2224088" y="3170238"/>
          <p14:tracePt t="20085" x="2224088" y="3160713"/>
          <p14:tracePt t="20102" x="2224088" y="3135313"/>
          <p14:tracePt t="20118" x="2224088" y="3116263"/>
          <p14:tracePt t="20262" x="2224088" y="3135313"/>
          <p14:tracePt t="20271" x="2224088" y="3170238"/>
          <p14:tracePt t="20286" x="2205038" y="3295650"/>
          <p14:tracePt t="20303" x="2179638" y="3429000"/>
          <p14:tracePt t="20319" x="2160588" y="3581400"/>
          <p14:tracePt t="20336" x="2152650" y="3714750"/>
          <p14:tracePt t="20353" x="2133600" y="3822700"/>
          <p14:tracePt t="20369" x="2133600" y="3911600"/>
          <p14:tracePt t="20386" x="2125663" y="3965575"/>
          <p14:tracePt t="20403" x="2125663" y="3992563"/>
          <p14:tracePt t="20420" x="2116138" y="4000500"/>
          <p14:tracePt t="20436" x="2108200" y="4010025"/>
          <p14:tracePt t="20452" x="2108200" y="4027488"/>
          <p14:tracePt t="20469" x="2108200" y="4037013"/>
          <p14:tracePt t="20566" x="2108200" y="4019550"/>
          <p14:tracePt t="20575" x="2108200" y="3965575"/>
          <p14:tracePt t="20586" x="2108200" y="3894138"/>
          <p14:tracePt t="20603" x="2108200" y="3759200"/>
          <p14:tracePt t="20619" x="2108200" y="3635375"/>
          <p14:tracePt t="20635" x="2108200" y="3509963"/>
          <p14:tracePt t="20652" x="2108200" y="3367088"/>
          <p14:tracePt t="20668" x="2108200" y="3286125"/>
          <p14:tracePt t="20685" x="2108200" y="3214688"/>
          <p14:tracePt t="20702" x="2108200" y="3170238"/>
          <p14:tracePt t="20718" x="2089150" y="3108325"/>
          <p14:tracePt t="20735" x="2081213" y="3081338"/>
          <p14:tracePt t="20751" x="2081213" y="3071813"/>
          <p14:tracePt t="20768" x="2081213" y="3063875"/>
          <p14:tracePt t="20911" x="2081213" y="3089275"/>
          <p14:tracePt t="20919" x="2081213" y="3143250"/>
          <p14:tracePt t="20936" x="2089150" y="3286125"/>
          <p14:tracePt t="20952" x="2089150" y="3482975"/>
          <p14:tracePt t="20969" x="2089150" y="3652838"/>
          <p14:tracePt t="20988" x="2071688" y="3805238"/>
          <p14:tracePt t="21004" x="2071688" y="3876675"/>
          <p14:tracePt t="21020" x="2071688" y="3921125"/>
          <p14:tracePt t="21036" x="2071688" y="3973513"/>
          <p14:tracePt t="21053" x="2071688" y="4000500"/>
          <p14:tracePt t="21069" x="2071688" y="4037013"/>
          <p14:tracePt t="21086" x="2071688" y="4054475"/>
          <p14:tracePt t="21103" x="2071688" y="4071938"/>
          <p14:tracePt t="21119" x="2071688" y="4081463"/>
          <p14:tracePt t="21153" x="2071688" y="4108450"/>
          <p14:tracePt t="21170" x="2071688" y="4125913"/>
          <p14:tracePt t="21185" x="2071688" y="4143375"/>
          <p14:tracePt t="21365" x="2071688" y="4108450"/>
          <p14:tracePt t="21374" x="2071688" y="4054475"/>
          <p14:tracePt t="21387" x="2071688" y="3948113"/>
          <p14:tracePt t="21404" x="2098675" y="3857625"/>
          <p14:tracePt t="21420" x="2116138" y="3741738"/>
          <p14:tracePt t="21436" x="2125663" y="3635375"/>
          <p14:tracePt t="21453" x="2143125" y="3544888"/>
          <p14:tracePt t="21469" x="2152650" y="3446463"/>
          <p14:tracePt t="21486" x="2152650" y="3357563"/>
          <p14:tracePt t="21503" x="2152650" y="3251200"/>
          <p14:tracePt t="21520" x="2133600" y="3116263"/>
          <p14:tracePt t="21536" x="2125663" y="3044825"/>
          <p14:tracePt t="21553" x="2116138" y="3000375"/>
          <p14:tracePt t="21569" x="2116138" y="2973388"/>
          <p14:tracePt t="21585" x="2116138" y="2955925"/>
          <p14:tracePt t="21603" x="2116138" y="2946400"/>
          <p14:tracePt t="21740" x="2116138" y="2982913"/>
          <p14:tracePt t="21748" x="2116138" y="3017838"/>
          <p14:tracePt t="21756" x="2116138" y="3054350"/>
          <p14:tracePt t="21770" x="2116138" y="3135313"/>
          <p14:tracePt t="21785" x="2116138" y="3241675"/>
          <p14:tracePt t="21802" x="2116138" y="3349625"/>
          <p14:tracePt t="21818" x="2116138" y="3455988"/>
          <p14:tracePt t="21835" x="2116138" y="3563938"/>
          <p14:tracePt t="21852" x="2116138" y="3670300"/>
          <p14:tracePt t="21868" x="2116138" y="3751263"/>
          <p14:tracePt t="21885" x="2098675" y="3813175"/>
          <p14:tracePt t="21902" x="2089150" y="3884613"/>
          <p14:tracePt t="21920" x="2089150" y="4000500"/>
          <p14:tracePt t="21935" x="2089150" y="4037013"/>
          <p14:tracePt t="21951" x="2089150" y="4054475"/>
          <p14:tracePt t="21968" x="2089150" y="4064000"/>
          <p14:tracePt t="21985" x="2089150" y="4071938"/>
          <p14:tracePt t="22002" x="2089150" y="4090988"/>
          <p14:tracePt t="22155" x="2089150" y="4071938"/>
          <p14:tracePt t="22163" x="2108200" y="4010025"/>
          <p14:tracePt t="22172" x="2116138" y="3956050"/>
          <p14:tracePt t="22186" x="2143125" y="3822700"/>
          <p14:tracePt t="22203" x="2179638" y="3625850"/>
          <p14:tracePt t="22219" x="2214563" y="3421063"/>
          <p14:tracePt t="22237" x="2224088" y="3313113"/>
          <p14:tracePt t="22253" x="2224088" y="3206750"/>
          <p14:tracePt t="22269" x="2241550" y="3143250"/>
          <p14:tracePt t="22285" x="2241550" y="3044825"/>
          <p14:tracePt t="22302" x="2232025" y="3017838"/>
          <p14:tracePt t="22319" x="2232025" y="2992438"/>
          <p14:tracePt t="22335" x="2232025" y="2982913"/>
          <p14:tracePt t="22352" x="2224088" y="2973388"/>
          <p14:tracePt t="22368" x="2224088" y="2965450"/>
          <p14:tracePt t="22427" x="2224088" y="2955925"/>
          <p14:tracePt t="22443" x="2214563" y="2946400"/>
          <p14:tracePt t="22547" x="2214563" y="2965450"/>
          <p14:tracePt t="22554" x="2205038" y="3027363"/>
          <p14:tracePt t="22569" x="2205038" y="3152775"/>
          <p14:tracePt t="22586" x="2205038" y="3340100"/>
          <p14:tracePt t="22603" x="2187575" y="3536950"/>
          <p14:tracePt t="22619" x="2187575" y="3706813"/>
          <p14:tracePt t="22636" x="2187575" y="3813175"/>
          <p14:tracePt t="22654" x="2187575" y="3929063"/>
          <p14:tracePt t="22671" x="2205038" y="4010025"/>
          <p14:tracePt t="22687" x="2205038" y="4071938"/>
          <p14:tracePt t="22703" x="2214563" y="4143375"/>
          <p14:tracePt t="22719" x="2214563" y="4241800"/>
          <p14:tracePt t="22738" x="2214563" y="4305300"/>
          <p14:tracePt t="22753" x="2214563" y="4322763"/>
          <p14:tracePt t="22769" x="2214563" y="4330700"/>
          <p14:tracePt t="22896" x="2214563" y="4233863"/>
          <p14:tracePt t="22906" x="2214563" y="4090988"/>
          <p14:tracePt t="22921" x="2214563" y="3876675"/>
          <p14:tracePt t="22937" x="2241550" y="3670300"/>
          <p14:tracePt t="22954" x="2268538" y="3563938"/>
          <p14:tracePt t="22970" x="2268538" y="3455988"/>
          <p14:tracePt t="22986" x="2268538" y="3384550"/>
          <p14:tracePt t="23003" x="2268538" y="3303588"/>
          <p14:tracePt t="23019" x="2259013" y="3224213"/>
          <p14:tracePt t="23036" x="2259013" y="3152775"/>
          <p14:tracePt t="23055" x="2241550" y="3063875"/>
          <p14:tracePt t="23069" x="2241550" y="3044825"/>
          <p14:tracePt t="23171" x="2241550" y="3036888"/>
          <p14:tracePt t="23235" x="2224088" y="3036888"/>
          <p14:tracePt t="23245" x="2224088" y="3071813"/>
          <p14:tracePt t="23256" x="2214563" y="3179763"/>
          <p14:tracePt t="23270" x="2214563" y="3232150"/>
          <p14:tracePt t="23286" x="2197100" y="3402013"/>
          <p14:tracePt t="23302" x="2179638" y="3571875"/>
          <p14:tracePt t="23320" x="2160588" y="3778250"/>
          <p14:tracePt t="23336" x="2152650" y="3840163"/>
          <p14:tracePt t="23352" x="2152650" y="3857625"/>
          <p14:tracePt t="23369" x="2152650" y="3884613"/>
          <p14:tracePt t="23385" x="2152650" y="3902075"/>
          <p14:tracePt t="23402" x="2152650" y="3911600"/>
          <p14:tracePt t="23419" x="2152650" y="3929063"/>
          <p14:tracePt t="23436" x="2152650" y="3948113"/>
          <p14:tracePt t="25163" x="2152650" y="3956050"/>
          <p14:tracePt t="25171" x="2152650" y="3965575"/>
          <p14:tracePt t="25179" x="2152650" y="3973513"/>
          <p14:tracePt t="25187" x="2160588" y="3983038"/>
          <p14:tracePt t="25202" x="2160588" y="3992563"/>
          <p14:tracePt t="25219" x="2170113" y="4019550"/>
          <p14:tracePt t="25236" x="2197100" y="4044950"/>
          <p14:tracePt t="25252" x="2205038" y="4054475"/>
          <p14:tracePt t="25269" x="2214563" y="4071938"/>
          <p14:tracePt t="25285" x="2224088" y="4098925"/>
          <p14:tracePt t="25302" x="2232025" y="4116388"/>
          <p14:tracePt t="25319" x="2232025" y="4135438"/>
          <p14:tracePt t="25335" x="2241550" y="4170363"/>
          <p14:tracePt t="25352" x="2241550" y="4197350"/>
          <p14:tracePt t="25511" x="2241550" y="4206875"/>
          <p14:tracePt t="25635" x="2259013" y="4206875"/>
          <p14:tracePt t="26473" x="2295525" y="4197350"/>
          <p14:tracePt t="26482" x="2303463" y="4187825"/>
          <p14:tracePt t="26490" x="2312988" y="4179888"/>
          <p14:tracePt t="26503" x="2330450" y="4162425"/>
          <p14:tracePt t="26520" x="2347913" y="4143375"/>
          <p14:tracePt t="26537" x="2374900" y="4143375"/>
          <p14:tracePt t="26553" x="2384425" y="4143375"/>
          <p14:tracePt t="26653" x="2384425" y="4135438"/>
          <p14:tracePt t="26838" x="2366963" y="4143375"/>
          <p14:tracePt t="26846" x="2357438" y="4143375"/>
          <p14:tracePt t="26870" x="2357438" y="4152900"/>
          <p14:tracePt t="26902" x="2347913" y="4152900"/>
          <p14:tracePt t="26965" x="2339975" y="4152900"/>
          <p14:tracePt t="26973" x="2330450" y="4143375"/>
          <p14:tracePt t="26987" x="2330450" y="4135438"/>
          <p14:tracePt t="27003" x="2322513" y="4108450"/>
          <p14:tracePt t="27020" x="2322513" y="4081463"/>
          <p14:tracePt t="27037" x="2312988" y="4064000"/>
          <p14:tracePt t="27053" x="2295525" y="4019550"/>
          <p14:tracePt t="27070" x="2286000" y="3983038"/>
          <p14:tracePt t="27086" x="2286000" y="3965575"/>
          <p14:tracePt t="27105" x="2268538" y="3929063"/>
          <p14:tracePt t="27121" x="2268538" y="3911600"/>
          <p14:tracePt t="27137" x="2268538" y="3894138"/>
          <p14:tracePt t="27153" x="2268538" y="3884613"/>
          <p14:tracePt t="27170" x="2268538" y="3857625"/>
          <p14:tracePt t="27187" x="2268538" y="3840163"/>
          <p14:tracePt t="27203" x="2268538" y="3830638"/>
          <p14:tracePt t="27220" x="2268538" y="3822700"/>
          <p14:tracePt t="27237" x="2268538" y="3805238"/>
          <p14:tracePt t="27255" x="2268538" y="3768725"/>
          <p14:tracePt t="27269" x="2276475" y="3751263"/>
          <p14:tracePt t="27286" x="2295525" y="3714750"/>
          <p14:tracePt t="27303" x="2322513" y="3670300"/>
          <p14:tracePt t="27319" x="2374900" y="3589338"/>
          <p14:tracePt t="27336" x="2455863" y="3509963"/>
          <p14:tracePt t="27353" x="2589213" y="3375025"/>
          <p14:tracePt t="27371" x="2911475" y="3160713"/>
          <p14:tracePt t="27387" x="3125788" y="3054350"/>
          <p14:tracePt t="27403" x="3303588" y="2992438"/>
          <p14:tracePt t="27421" x="3419475" y="2946400"/>
          <p14:tracePt t="27437" x="3536950" y="2884488"/>
          <p14:tracePt t="27453" x="3652838" y="2830513"/>
          <p14:tracePt t="27470" x="3751263" y="2786063"/>
          <p14:tracePt t="27487" x="3867150" y="2741613"/>
          <p14:tracePt t="27505" x="4062413" y="2670175"/>
          <p14:tracePt t="27520" x="4179888" y="2625725"/>
          <p14:tracePt t="27536" x="4251325" y="2598738"/>
          <p14:tracePt t="27553" x="4286250" y="2571750"/>
          <p14:tracePt t="27570" x="4322763" y="2554288"/>
          <p14:tracePt t="27587" x="4357688" y="2527300"/>
          <p14:tracePt t="27605" x="4384675" y="2509838"/>
          <p14:tracePt t="27621" x="4402138" y="2492375"/>
          <p14:tracePt t="27637" x="4429125" y="2473325"/>
          <p14:tracePt t="27653" x="4473575" y="2446338"/>
          <p14:tracePt t="27670" x="4537075" y="2420938"/>
          <p14:tracePt t="27687" x="4598988" y="2384425"/>
          <p14:tracePt t="27703" x="4660900" y="2349500"/>
          <p14:tracePt t="27719" x="4705350" y="2303463"/>
          <p14:tracePt t="27737" x="4724400" y="2286000"/>
          <p14:tracePt t="27753" x="4741863" y="2268538"/>
          <p14:tracePt t="27770" x="4741863" y="2259013"/>
          <p14:tracePt t="27786" x="4741863" y="2224088"/>
          <p14:tracePt t="27803" x="4741863" y="2206625"/>
          <p14:tracePt t="27819" x="4741863" y="2187575"/>
          <p14:tracePt t="27836" x="4741863" y="2170113"/>
          <p14:tracePt t="27853" x="4741863" y="2143125"/>
          <p14:tracePt t="27869" x="4741863" y="2125663"/>
          <p14:tracePt t="27887" x="4732338" y="2125663"/>
          <p14:tracePt t="27965" x="4732338" y="2116138"/>
          <p14:tracePt t="27972" x="4732338" y="2108200"/>
          <p14:tracePt t="28012" x="4732338" y="2098675"/>
          <p14:tracePt t="28022" x="4732338" y="2081213"/>
          <p14:tracePt t="28030" x="4741863" y="2071688"/>
          <p14:tracePt t="28038" x="4751388" y="2063750"/>
          <p14:tracePt t="28054" x="4776788" y="2054225"/>
          <p14:tracePt t="28070" x="4830763" y="2044700"/>
          <p14:tracePt t="28087" x="4911725" y="2027238"/>
          <p14:tracePt t="28103" x="4946650" y="2017713"/>
          <p14:tracePt t="28120" x="4965700" y="2000250"/>
          <p14:tracePt t="28137" x="5000625" y="1992313"/>
          <p14:tracePt t="28154" x="5027613" y="1973263"/>
          <p14:tracePt t="28171" x="5089525" y="1973263"/>
          <p14:tracePt t="28187" x="5170488" y="1973263"/>
          <p14:tracePt t="28204" x="5224463" y="1973263"/>
          <p14:tracePt t="28220" x="5259388" y="1973263"/>
          <p14:tracePt t="28238" x="5278438" y="1973263"/>
          <p14:tracePt t="28254" x="5313363" y="1973263"/>
          <p14:tracePt t="28271" x="5411788" y="1965325"/>
          <p14:tracePt t="28287" x="5510213" y="1946275"/>
          <p14:tracePt t="28304" x="5581650" y="1920875"/>
          <p14:tracePt t="28320" x="5616575" y="1901825"/>
          <p14:tracePt t="28337" x="5635625" y="1893888"/>
          <p14:tracePt t="28353" x="5653088" y="1884363"/>
          <p14:tracePt t="28609" x="5643563" y="1893888"/>
          <p14:tracePt t="28616" x="5643563" y="1901825"/>
          <p14:tracePt t="28624" x="5635625" y="1911350"/>
          <p14:tracePt t="28637" x="5626100" y="1920875"/>
          <p14:tracePt t="28654" x="5616575" y="1955800"/>
          <p14:tracePt t="28670" x="5599113" y="1965325"/>
          <p14:tracePt t="28687" x="5589588" y="1982788"/>
          <p14:tracePt t="28704" x="5564188" y="2000250"/>
          <p14:tracePt t="28720" x="5537200" y="2017713"/>
          <p14:tracePt t="28737" x="5500688" y="2036763"/>
          <p14:tracePt t="28753" x="5483225" y="2044700"/>
          <p14:tracePt t="28769" x="5446713" y="2054225"/>
          <p14:tracePt t="28787" x="5411788" y="2063750"/>
          <p14:tracePt t="28803" x="5375275" y="2063750"/>
          <p14:tracePt t="28819" x="5330825" y="2063750"/>
          <p14:tracePt t="28836" x="5295900" y="2063750"/>
          <p14:tracePt t="28853" x="5278438" y="2063750"/>
          <p14:tracePt t="28869" x="5259388" y="2063750"/>
          <p14:tracePt t="28886" x="5232400" y="2063750"/>
          <p14:tracePt t="28903" x="5214938" y="2063750"/>
          <p14:tracePt t="28921" x="5197475" y="2063750"/>
          <p14:tracePt t="28937" x="5180013" y="2054225"/>
          <p14:tracePt t="28954" x="5160963" y="2054225"/>
          <p14:tracePt t="28971" x="5143500" y="2036763"/>
          <p14:tracePt t="28988" x="5126038" y="2017713"/>
          <p14:tracePt t="29004" x="5108575" y="1992313"/>
          <p14:tracePt t="29022" x="5072063" y="1965325"/>
          <p14:tracePt t="29037" x="5054600" y="1955800"/>
          <p14:tracePt t="29054" x="5045075" y="1946275"/>
          <p14:tracePt t="29070" x="5037138" y="1928813"/>
          <p14:tracePt t="29087" x="5010150" y="1911350"/>
          <p14:tracePt t="29104" x="4992688" y="1901825"/>
          <p14:tracePt t="29120" x="4973638" y="1884363"/>
          <p14:tracePt t="29137" x="4956175" y="1857375"/>
          <p14:tracePt t="29155" x="4911725" y="1830388"/>
          <p14:tracePt t="29172" x="4875213" y="1812925"/>
          <p14:tracePt t="29187" x="4830763" y="1785938"/>
          <p14:tracePt t="29204" x="4803775" y="1768475"/>
          <p14:tracePt t="29220" x="4786313" y="1768475"/>
          <p14:tracePt t="29238" x="4768850" y="1741488"/>
          <p14:tracePt t="29256" x="4732338" y="1731963"/>
          <p14:tracePt t="29272" x="4714875" y="1714500"/>
          <p14:tracePt t="29288" x="4697413" y="1697038"/>
          <p14:tracePt t="29304" x="4633913" y="1670050"/>
          <p14:tracePt t="29320" x="4572000" y="1643063"/>
          <p14:tracePt t="29337" x="4510088" y="1616075"/>
          <p14:tracePt t="29354" x="4429125" y="1581150"/>
          <p14:tracePt t="29370" x="4348163" y="1509713"/>
          <p14:tracePt t="29387" x="4268788" y="1446213"/>
          <p14:tracePt t="29404" x="4205288" y="1401763"/>
          <p14:tracePt t="29422" x="4133850" y="1366838"/>
          <p14:tracePt t="29437" x="4054475" y="1339850"/>
          <p14:tracePt t="29454" x="3973513" y="1312863"/>
          <p14:tracePt t="29471" x="3919538" y="1295400"/>
          <p14:tracePt t="29487" x="3875088" y="1268413"/>
          <p14:tracePt t="29504" x="3830638" y="1241425"/>
          <p14:tracePt t="29522" x="3714750" y="1204913"/>
          <p14:tracePt t="29537" x="3633788" y="1179513"/>
          <p14:tracePt t="29554" x="3554413" y="1152525"/>
          <p14:tracePt t="29570" x="3509963" y="1125538"/>
          <p14:tracePt t="29587" x="3446463" y="1108075"/>
          <p14:tracePt t="29604" x="3411538" y="1081088"/>
          <p14:tracePt t="29620" x="3367088" y="1062038"/>
          <p14:tracePt t="29637" x="3313113" y="1036638"/>
          <p14:tracePt t="29655" x="3241675" y="1000125"/>
          <p14:tracePt t="29672" x="3214688" y="982663"/>
          <p14:tracePt t="29687" x="3179763" y="955675"/>
          <p14:tracePt t="29704" x="3133725" y="946150"/>
          <p14:tracePt t="29720" x="3081338" y="919163"/>
          <p14:tracePt t="29738" x="3062288" y="911225"/>
          <p14:tracePt t="29754" x="3044825" y="893763"/>
          <p14:tracePt t="29771" x="2955925" y="857250"/>
          <p14:tracePt t="29787" x="2874963" y="830263"/>
          <p14:tracePt t="29803" x="2803525" y="812800"/>
          <p14:tracePt t="29820" x="2724150" y="803275"/>
          <p14:tracePt t="29836" x="2660650" y="776288"/>
          <p14:tracePt t="29853" x="2598738" y="768350"/>
          <p14:tracePt t="29870" x="2562225" y="750888"/>
          <p14:tracePt t="29886" x="2544763" y="741363"/>
          <p14:tracePt t="29903" x="2517775" y="731838"/>
          <p14:tracePt t="29920" x="2509838" y="723900"/>
          <p14:tracePt t="29937" x="2490788" y="723900"/>
          <p14:tracePt t="29953" x="2473325" y="714375"/>
          <p14:tracePt t="29970" x="2446338" y="687388"/>
          <p14:tracePt t="29987" x="2419350" y="679450"/>
          <p14:tracePt t="30003" x="2393950" y="669925"/>
          <p14:tracePt t="30020" x="2374900" y="660400"/>
          <p14:tracePt t="30037" x="2347913" y="642938"/>
          <p14:tracePt t="30053" x="2312988" y="615950"/>
          <p14:tracePt t="30070" x="2295525" y="608013"/>
          <p14:tracePt t="30086" x="2276475" y="598488"/>
          <p14:tracePt t="30103" x="2251075" y="581025"/>
          <p14:tracePt t="30120" x="2241550" y="561975"/>
          <p14:tracePt t="30137" x="2224088" y="554038"/>
          <p14:tracePt t="30153" x="2214563" y="536575"/>
          <p14:tracePt t="30170" x="2205038" y="527050"/>
          <p14:tracePt t="30187" x="2197100" y="517525"/>
          <p14:tracePt t="30203" x="2179638" y="509588"/>
          <p14:tracePt t="30220" x="2160588" y="482600"/>
          <p14:tracePt t="30239" x="2152650" y="465138"/>
          <p14:tracePt t="30254" x="2143125" y="455613"/>
          <p14:tracePt t="30270" x="2133600" y="438150"/>
          <p14:tracePt t="30286" x="2125663" y="411163"/>
          <p14:tracePt t="30304" x="2108200" y="384175"/>
          <p14:tracePt t="30320" x="2108200" y="374650"/>
          <p14:tracePt t="30367" x="2108200" y="366713"/>
          <p14:tracePt t="30492" x="2116138" y="357188"/>
          <p14:tracePt t="30501" x="2125663" y="339725"/>
          <p14:tracePt t="30510" x="2125663" y="330200"/>
          <p14:tracePt t="30520" x="2133600" y="330200"/>
          <p14:tracePt t="30537" x="2152650" y="322263"/>
          <p14:tracePt t="30556" x="2170113" y="322263"/>
          <p14:tracePt t="30570" x="2187575" y="312738"/>
          <p14:tracePt t="30586" x="2205038" y="303213"/>
          <p14:tracePt t="30603" x="2214563" y="303213"/>
          <p14:tracePt t="30620" x="2232025" y="303213"/>
          <p14:tracePt t="30636" x="2241550" y="303213"/>
          <p14:tracePt t="30653" x="2251075" y="303213"/>
          <p14:tracePt t="30670" x="2268538" y="303213"/>
          <p14:tracePt t="30688" x="2276475" y="303213"/>
          <p14:tracePt t="30711" x="2286000" y="303213"/>
          <p14:tracePt t="30727" x="2295525" y="303213"/>
          <p14:tracePt t="30737" x="2303463" y="303213"/>
          <p14:tracePt t="30753" x="2339975" y="303213"/>
          <p14:tracePt t="30770" x="2357438" y="312738"/>
          <p14:tracePt t="30787" x="2366963" y="312738"/>
          <p14:tracePt t="30820" x="2384425" y="322263"/>
          <p14:tracePt t="30837" x="2411413" y="339725"/>
          <p14:tracePt t="30854" x="2428875" y="357188"/>
          <p14:tracePt t="30870" x="2446338" y="366713"/>
          <p14:tracePt t="30887" x="2473325" y="384175"/>
          <p14:tracePt t="30906" x="2500313" y="411163"/>
          <p14:tracePt t="30922" x="2517775" y="428625"/>
          <p14:tracePt t="30938" x="2544763" y="446088"/>
          <p14:tracePt t="30954" x="2562225" y="465138"/>
          <p14:tracePt t="30971" x="2571750" y="465138"/>
          <p14:tracePt t="31004" x="2581275" y="500063"/>
          <p14:tracePt t="31020" x="2608263" y="517525"/>
          <p14:tracePt t="31037" x="2625725" y="561975"/>
          <p14:tracePt t="31055" x="2660650" y="642938"/>
          <p14:tracePt t="31072" x="2660650" y="660400"/>
          <p14:tracePt t="31087" x="2670175" y="679450"/>
          <p14:tracePt t="31121" x="2670175" y="687388"/>
          <p14:tracePt t="31137" x="2670175" y="696913"/>
          <p14:tracePt t="31154" x="2670175" y="723900"/>
          <p14:tracePt t="31172" x="2643188" y="750888"/>
          <p14:tracePt t="31188" x="2616200" y="768350"/>
          <p14:tracePt t="31204" x="2598738" y="795338"/>
          <p14:tracePt t="31220" x="2562225" y="812800"/>
          <p14:tracePt t="31236" x="2536825" y="822325"/>
          <p14:tracePt t="31253" x="2490788" y="839788"/>
          <p14:tracePt t="31270" x="2438400" y="847725"/>
          <p14:tracePt t="31286" x="2374900" y="847725"/>
          <p14:tracePt t="31303" x="2330450" y="847725"/>
          <p14:tracePt t="31319" x="2295525" y="830263"/>
          <p14:tracePt t="31336" x="2259013" y="812800"/>
          <p14:tracePt t="31353" x="2224088" y="795338"/>
          <p14:tracePt t="31369" x="2205038" y="768350"/>
          <p14:tracePt t="31388" x="2170113" y="750888"/>
          <p14:tracePt t="31404" x="2152650" y="731838"/>
          <p14:tracePt t="31420" x="2125663" y="696913"/>
          <p14:tracePt t="31438" x="2116138" y="669925"/>
          <p14:tracePt t="31454" x="2116138" y="642938"/>
          <p14:tracePt t="31470" x="2108200" y="625475"/>
          <p14:tracePt t="31487" x="2108200" y="608013"/>
          <p14:tracePt t="31504" x="2125663" y="571500"/>
          <p14:tracePt t="31521" x="2143125" y="554038"/>
          <p14:tracePt t="31536" x="2170113" y="517525"/>
          <p14:tracePt t="31553" x="2197100" y="500063"/>
          <p14:tracePt t="31555" x="2205038" y="500063"/>
          <p14:tracePt t="31570" x="2214563" y="490538"/>
          <p14:tracePt t="31587" x="2232025" y="482600"/>
          <p14:tracePt t="31604" x="2232025" y="473075"/>
          <p14:tracePt t="31637" x="2241550" y="473075"/>
          <p14:tracePt t="31659" x="2259013" y="473075"/>
          <p14:tracePt t="31675" x="2268538" y="473075"/>
          <p14:tracePt t="31687" x="2276475" y="473075"/>
          <p14:tracePt t="31704" x="2286000" y="473075"/>
          <p14:tracePt t="31721" x="2295525" y="473075"/>
          <p14:tracePt t="31744" x="2303463" y="473075"/>
          <p14:tracePt t="31760" x="2312988" y="473075"/>
          <p14:tracePt t="31770" x="2339975" y="473075"/>
          <p14:tracePt t="31786" x="2374900" y="490538"/>
          <p14:tracePt t="31803" x="2393950" y="517525"/>
          <p14:tracePt t="31819" x="2411413" y="527050"/>
          <p14:tracePt t="31837" x="2446338" y="544513"/>
          <p14:tracePt t="31853" x="2465388" y="561975"/>
          <p14:tracePt t="31870" x="2482850" y="588963"/>
          <p14:tracePt t="31886" x="2509838" y="615950"/>
          <p14:tracePt t="31903" x="2527300" y="633413"/>
          <p14:tracePt t="31920" x="2536825" y="660400"/>
          <p14:tracePt t="31937" x="2544763" y="687388"/>
          <p14:tracePt t="31953" x="2544763" y="704850"/>
          <p14:tracePt t="31970" x="2536825" y="731838"/>
          <p14:tracePt t="31987" x="2527300" y="741363"/>
          <p14:tracePt t="32004" x="2527300" y="750888"/>
          <p14:tracePt t="32096" x="2527300" y="758825"/>
          <p14:tracePt t="32117" x="2527300" y="768350"/>
          <p14:tracePt t="32125" x="2581275" y="795338"/>
          <p14:tracePt t="32136" x="2633663" y="822325"/>
          <p14:tracePt t="32153" x="2822575" y="911225"/>
          <p14:tracePt t="32170" x="3054350" y="1000125"/>
          <p14:tracePt t="32188" x="3330575" y="1108075"/>
          <p14:tracePt t="32205" x="3759200" y="1258888"/>
          <p14:tracePt t="32220" x="4000500" y="1295400"/>
          <p14:tracePt t="32237" x="4108450" y="1322388"/>
          <p14:tracePt t="32253" x="4160838" y="1339850"/>
          <p14:tracePt t="32270" x="4179888" y="1357313"/>
          <p14:tracePt t="32286" x="4187825" y="1366838"/>
          <p14:tracePt t="32303" x="4232275" y="1374775"/>
          <p14:tracePt t="32319" x="4268788" y="1384300"/>
          <p14:tracePt t="32337" x="4313238" y="1393825"/>
          <p14:tracePt t="32353" x="4322763" y="1393825"/>
          <p14:tracePt t="32386" x="4348163" y="1428750"/>
          <p14:tracePt t="32403" x="4375150" y="1473200"/>
          <p14:tracePt t="32420" x="4411663" y="1500188"/>
          <p14:tracePt t="32437" x="4438650" y="1509713"/>
          <p14:tracePt t="32453" x="4465638" y="1536700"/>
          <p14:tracePt t="32470" x="4483100" y="1562100"/>
          <p14:tracePt t="32487" x="4510088" y="1581150"/>
          <p14:tracePt t="32504" x="4527550" y="1616075"/>
          <p14:tracePt t="32520" x="4545013" y="1633538"/>
          <p14:tracePt t="32537" x="4581525" y="1670050"/>
          <p14:tracePt t="32556" x="4625975" y="1697038"/>
          <p14:tracePt t="32572" x="4660900" y="1724025"/>
          <p14:tracePt t="32588" x="4679950" y="1731963"/>
          <p14:tracePt t="32604" x="4687888" y="1751013"/>
          <p14:tracePt t="32620" x="4697413" y="1751013"/>
          <p14:tracePt t="32783" x="4705350" y="1751013"/>
          <p14:tracePt t="32802" x="4732338" y="1751013"/>
          <p14:tracePt t="32810" x="4768850" y="1751013"/>
          <p14:tracePt t="32823" x="4786313" y="1751013"/>
          <p14:tracePt t="32838" x="4830763" y="1751013"/>
          <p14:tracePt t="32854" x="4894263" y="1768475"/>
          <p14:tracePt t="32871" x="4938713" y="1768475"/>
          <p14:tracePt t="32888" x="4965700" y="1768475"/>
          <p14:tracePt t="32905" x="4983163" y="1768475"/>
          <p14:tracePt t="32920" x="5000625" y="1768475"/>
          <p14:tracePt t="32937" x="5018088" y="1768475"/>
          <p14:tracePt t="32954" x="5045075" y="1768475"/>
          <p14:tracePt t="32970" x="5072063" y="1768475"/>
          <p14:tracePt t="32987" x="5135563" y="1758950"/>
          <p14:tracePt t="33003" x="5207000" y="1731963"/>
          <p14:tracePt t="33020" x="5286375" y="1731963"/>
          <p14:tracePt t="33037" x="5349875" y="1724025"/>
          <p14:tracePt t="33053" x="5367338" y="1714500"/>
          <p14:tracePt t="33072" x="5402263" y="1714500"/>
          <p14:tracePt t="33088" x="5421313" y="1714500"/>
          <p14:tracePt t="33104" x="5438775" y="1714500"/>
          <p14:tracePt t="33121" x="5446713" y="1714500"/>
          <p14:tracePt t="33138" x="5473700" y="1704975"/>
          <p14:tracePt t="33154" x="5483225" y="1704975"/>
          <p14:tracePt t="33171" x="5492750" y="1704975"/>
          <p14:tracePt t="33187" x="5500688" y="1704975"/>
          <p14:tracePt t="33204" x="5518150" y="1704975"/>
          <p14:tracePt t="33222" x="5554663" y="1687513"/>
          <p14:tracePt t="33254" x="5564188" y="1687513"/>
          <p14:tracePt t="33270" x="5572125" y="1687513"/>
          <p14:tracePt t="34615" x="5572125" y="1697038"/>
          <p14:tracePt t="34631" x="5572125" y="1704975"/>
          <p14:tracePt t="34640" x="5564188" y="1704975"/>
          <p14:tracePt t="34654" x="5554663" y="1714500"/>
          <p14:tracePt t="34688" x="5537200" y="1731963"/>
          <p14:tracePt t="34724" x="5527675" y="1741488"/>
          <p14:tracePt t="34739" x="5518150" y="1751013"/>
          <p14:tracePt t="34756" x="5518150" y="1758950"/>
          <p14:tracePt t="34778" x="5510213" y="1758950"/>
          <p14:tracePt t="34810" x="5500688" y="1776413"/>
          <p14:tracePt t="34911" x="5492750" y="1776413"/>
          <p14:tracePt t="34934" x="5483225" y="1776413"/>
          <p14:tracePt t="34944" x="5483225" y="1768475"/>
          <p14:tracePt t="34975" x="5465763" y="1768475"/>
          <p14:tracePt t="35061" x="5465763" y="1758950"/>
          <p14:tracePt t="35693" x="5456238" y="1751013"/>
          <p14:tracePt t="35702" x="5438775" y="1741488"/>
          <p14:tracePt t="35710" x="5394325" y="1724025"/>
          <p14:tracePt t="35721" x="5340350" y="1697038"/>
          <p14:tracePt t="35740" x="5089525" y="1562100"/>
          <p14:tracePt t="35756" x="4813300" y="1419225"/>
          <p14:tracePt t="35770" x="4554538" y="1268413"/>
          <p14:tracePt t="35787" x="4402138" y="1169988"/>
          <p14:tracePt t="35804" x="4303713" y="1098550"/>
          <p14:tracePt t="35820" x="4224338" y="1044575"/>
          <p14:tracePt t="35837" x="4143375" y="1009650"/>
          <p14:tracePt t="35854" x="4071938" y="982663"/>
          <p14:tracePt t="35870" x="4000500" y="955675"/>
          <p14:tracePt t="35888" x="3830638" y="901700"/>
          <p14:tracePt t="35904" x="3724275" y="874713"/>
          <p14:tracePt t="35920" x="3616325" y="847725"/>
          <p14:tracePt t="35937" x="3509963" y="830263"/>
          <p14:tracePt t="35954" x="3402013" y="822325"/>
          <p14:tracePt t="35970" x="3322638" y="795338"/>
          <p14:tracePt t="35987" x="3224213" y="768350"/>
          <p14:tracePt t="36003" x="3133725" y="741363"/>
          <p14:tracePt t="36020" x="3036888" y="714375"/>
          <p14:tracePt t="36038" x="2919413" y="687388"/>
          <p14:tracePt t="36054" x="2857500" y="687388"/>
          <p14:tracePt t="36071" x="2813050" y="669925"/>
          <p14:tracePt t="36088" x="2776538" y="669925"/>
          <p14:tracePt t="36104" x="2759075" y="660400"/>
          <p14:tracePt t="36123" x="2741613" y="652463"/>
          <p14:tracePt t="36139" x="2714625" y="652463"/>
          <p14:tracePt t="36155" x="2705100" y="652463"/>
          <p14:tracePt t="36171" x="2687638" y="652463"/>
          <p14:tracePt t="36188" x="2670175" y="642938"/>
          <p14:tracePt t="36205" x="2643188" y="642938"/>
          <p14:tracePt t="36221" x="2625725" y="642938"/>
          <p14:tracePt t="36238" x="2608263" y="642938"/>
          <p14:tracePt t="36255" x="2589213" y="642938"/>
          <p14:tracePt t="36273" x="2554288" y="642938"/>
          <p14:tracePt t="36290" x="2536825" y="642938"/>
          <p14:tracePt t="36304" x="2517775" y="642938"/>
          <p14:tracePt t="36321" x="2490788" y="642938"/>
          <p14:tracePt t="36338" x="2473325" y="642938"/>
          <p14:tracePt t="36355" x="2455863" y="642938"/>
          <p14:tracePt t="36371" x="2438400" y="633413"/>
          <p14:tracePt t="36389" x="2401888" y="633413"/>
          <p14:tracePt t="36405" x="2393950" y="633413"/>
          <p14:tracePt t="36421" x="2384425" y="625475"/>
          <p14:tracePt t="36438" x="2374900" y="615950"/>
          <p14:tracePt t="36455" x="2366963" y="615950"/>
          <p14:tracePt t="36471" x="2347913" y="615950"/>
          <p14:tracePt t="36631" x="2374900" y="615950"/>
          <p14:tracePt t="36638" x="2419350" y="625475"/>
          <p14:tracePt t="36645" x="2473325" y="652463"/>
          <p14:tracePt t="36655" x="2554288" y="669925"/>
          <p14:tracePt t="36670" x="2795588" y="704850"/>
          <p14:tracePt t="36687" x="3062288" y="741363"/>
          <p14:tracePt t="36703" x="3384550" y="776288"/>
          <p14:tracePt t="36720" x="3724275" y="839788"/>
          <p14:tracePt t="36737" x="4062413" y="893763"/>
          <p14:tracePt t="36753" x="4348163" y="928688"/>
          <p14:tracePt t="36770" x="4527550" y="965200"/>
          <p14:tracePt t="36787" x="4598988" y="982663"/>
          <p14:tracePt t="36803" x="4608513" y="982663"/>
          <p14:tracePt t="36834" x="4616450" y="982663"/>
          <p14:tracePt t="36858" x="4616450" y="990600"/>
          <p14:tracePt t="36866" x="4660900" y="1009650"/>
          <p14:tracePt t="36874" x="4714875" y="1017588"/>
          <p14:tracePt t="36887" x="4759325" y="1044575"/>
          <p14:tracePt t="36904" x="4894263" y="1133475"/>
          <p14:tracePt t="36920" x="4965700" y="1196975"/>
          <p14:tracePt t="36938" x="5000625" y="1258888"/>
          <p14:tracePt t="36954" x="5027613" y="1312863"/>
          <p14:tracePt t="36971" x="5045075" y="1347788"/>
          <p14:tracePt t="36988" x="5072063" y="1366838"/>
          <p14:tracePt t="37006" x="5081588" y="1393825"/>
          <p14:tracePt t="37022" x="5099050" y="1419225"/>
          <p14:tracePt t="37039" x="5116513" y="1438275"/>
          <p14:tracePt t="37055" x="5135563" y="1455738"/>
          <p14:tracePt t="37071" x="5153025" y="1473200"/>
          <p14:tracePt t="37088" x="5153025" y="1500188"/>
          <p14:tracePt t="37104" x="5160963" y="1517650"/>
          <p14:tracePt t="37121" x="5160963" y="1536700"/>
          <p14:tracePt t="37138" x="5170488" y="1554163"/>
          <p14:tracePt t="37155" x="5170488" y="1571625"/>
          <p14:tracePt t="37170" x="5170488" y="1581150"/>
          <p14:tracePt t="37187" x="5160963" y="1598613"/>
          <p14:tracePt t="37204" x="5143500" y="1608138"/>
          <p14:tracePt t="37238" x="5135563" y="1616075"/>
          <p14:tracePt t="37254" x="5135563" y="1625600"/>
          <p14:tracePt t="37270" x="5126038" y="1625600"/>
          <p14:tracePt t="37287" x="5126038" y="1643063"/>
          <p14:tracePt t="37304" x="5099050" y="1652588"/>
          <p14:tracePt t="37320" x="5054600" y="1670050"/>
          <p14:tracePt t="37337" x="5000625" y="1687513"/>
          <p14:tracePt t="37353" x="4983163" y="1687513"/>
          <p14:tracePt t="37370" x="4965700" y="1687513"/>
          <p14:tracePt t="37387" x="4938713" y="1687513"/>
          <p14:tracePt t="37403" x="4921250" y="1697038"/>
          <p14:tracePt t="37420" x="4902200" y="1697038"/>
          <p14:tracePt t="37437" x="4884738" y="1697038"/>
          <p14:tracePt t="37453" x="4867275" y="1697038"/>
          <p14:tracePt t="37470" x="4857750" y="1704975"/>
          <p14:tracePt t="37487" x="4840288" y="1704975"/>
          <p14:tracePt t="37503" x="4822825" y="1714500"/>
          <p14:tracePt t="37520" x="4803775" y="1724025"/>
          <p14:tracePt t="37537" x="4776788" y="1731963"/>
          <p14:tracePt t="37554" x="4768850" y="1731963"/>
          <p14:tracePt t="37665" x="4776788" y="1724025"/>
          <p14:tracePt t="37675" x="4795838" y="1724025"/>
          <p14:tracePt t="37688" x="4830763" y="1724025"/>
          <p14:tracePt t="37704" x="4902200" y="1741488"/>
          <p14:tracePt t="37721" x="4965700" y="1751013"/>
          <p14:tracePt t="37739" x="5027613" y="1768475"/>
          <p14:tracePt t="37755" x="5099050" y="1776413"/>
          <p14:tracePt t="37773" x="5187950" y="1776413"/>
          <p14:tracePt t="37790" x="5214938" y="1776413"/>
          <p14:tracePt t="37805" x="5251450" y="1785938"/>
          <p14:tracePt t="37821" x="5268913" y="1785938"/>
          <p14:tracePt t="37837" x="5295900" y="1785938"/>
          <p14:tracePt t="37854" x="5303838" y="1803400"/>
          <p14:tracePt t="37871" x="5313363" y="1803400"/>
          <p14:tracePt t="37887" x="5330825" y="1812925"/>
          <p14:tracePt t="37904" x="5349875" y="1812925"/>
          <p14:tracePt t="37920" x="5375275" y="1812925"/>
          <p14:tracePt t="37937" x="5394325" y="1812925"/>
          <p14:tracePt t="37954" x="5421313" y="1812925"/>
          <p14:tracePt t="38088" x="5429250" y="1822450"/>
          <p14:tracePt t="38111" x="5446713" y="1822450"/>
          <p14:tracePt t="38125" x="5456238" y="1822450"/>
          <p14:tracePt t="38174" x="5456238" y="1830388"/>
          <p14:tracePt t="38190" x="5438775" y="1839913"/>
          <p14:tracePt t="38198" x="5429250" y="1839913"/>
          <p14:tracePt t="38206" x="5411788" y="1839913"/>
          <p14:tracePt t="38221" x="5357813" y="1839913"/>
          <p14:tracePt t="38239" x="5295900" y="1812925"/>
          <p14:tracePt t="38255" x="5214938" y="1785938"/>
          <p14:tracePt t="38272" x="5126038" y="1758950"/>
          <p14:tracePt t="38289" x="5010150" y="1731963"/>
          <p14:tracePt t="38305" x="4946650" y="1704975"/>
          <p14:tracePt t="38321" x="4894263" y="1697038"/>
          <p14:tracePt t="38337" x="4875213" y="1697038"/>
          <p14:tracePt t="38354" x="4857750" y="1687513"/>
          <p14:tracePt t="38371" x="4840288" y="1687513"/>
          <p14:tracePt t="38387" x="4822825" y="1679575"/>
          <p14:tracePt t="38405" x="4813300" y="1679575"/>
          <p14:tracePt t="38422" x="4803775" y="1679575"/>
          <p14:tracePt t="38455" x="4803775" y="1670050"/>
          <p14:tracePt t="38468" x="4795838" y="1670050"/>
          <p14:tracePt t="38571" x="4795838" y="1660525"/>
          <p14:tracePt t="38578" x="4795838" y="1652588"/>
          <p14:tracePt t="38587" x="4795838" y="1633538"/>
          <p14:tracePt t="38604" x="4813300" y="1616075"/>
          <p14:tracePt t="38621" x="4840288" y="1598613"/>
          <p14:tracePt t="38638" x="4867275" y="1598613"/>
          <p14:tracePt t="38655" x="4911725" y="1598613"/>
          <p14:tracePt t="38673" x="4983163" y="1598613"/>
          <p14:tracePt t="38689" x="5018088" y="1598613"/>
          <p14:tracePt t="38705" x="5037138" y="1598613"/>
          <p14:tracePt t="38721" x="5081588" y="1598613"/>
          <p14:tracePt t="38739" x="5116513" y="1598613"/>
          <p14:tracePt t="38754" x="5143500" y="1598613"/>
          <p14:tracePt t="38771" x="5160963" y="1598613"/>
          <p14:tracePt t="38788" x="5187950" y="1598613"/>
          <p14:tracePt t="38805" x="5197475" y="1598613"/>
          <p14:tracePt t="38899" x="5207000" y="1598613"/>
          <p14:tracePt t="38909" x="5214938" y="1598613"/>
          <p14:tracePt t="38923" x="5251450" y="1616075"/>
          <p14:tracePt t="38939" x="5268913" y="1643063"/>
          <p14:tracePt t="38955" x="5286375" y="1652588"/>
          <p14:tracePt t="38972" x="5313363" y="1660525"/>
          <p14:tracePt t="39004" x="5322888" y="1660525"/>
          <p14:tracePt t="39363" x="5322888" y="1670050"/>
          <p14:tracePt t="39378" x="5322888" y="1679575"/>
          <p14:tracePt t="39388" x="5303838" y="1687513"/>
          <p14:tracePt t="39405" x="5303838" y="1714500"/>
          <p14:tracePt t="39424" x="5303838" y="1731963"/>
          <p14:tracePt t="39440" x="5313363" y="1751013"/>
          <p14:tracePt t="39455" x="5330825" y="1785938"/>
          <p14:tracePt t="39471" x="5357813" y="1822450"/>
          <p14:tracePt t="39487" x="5375275" y="1849438"/>
          <p14:tracePt t="39504" x="5394325" y="1874838"/>
          <p14:tracePt t="39520" x="5402263" y="1893888"/>
          <p14:tracePt t="39537" x="5429250" y="1911350"/>
          <p14:tracePt t="39554" x="5429250" y="1928813"/>
          <p14:tracePt t="39557" x="5429250" y="1946275"/>
          <p14:tracePt t="39571" x="5438775" y="1955800"/>
          <p14:tracePt t="39587" x="5446713" y="1965325"/>
          <p14:tracePt t="39605" x="5456238" y="1982788"/>
          <p14:tracePt t="39622" x="5465763" y="2000250"/>
          <p14:tracePt t="39660" x="5465763" y="2017713"/>
          <p14:tracePt t="41810" x="5465763" y="2009775"/>
          <p14:tracePt t="41819" x="5465763" y="2000250"/>
          <p14:tracePt t="41828" x="5465763" y="1992313"/>
          <p14:tracePt t="41839" x="5456238" y="1982788"/>
          <p14:tracePt t="41855" x="5446713" y="1946275"/>
          <p14:tracePt t="41871" x="5429250" y="1920875"/>
          <p14:tracePt t="41887" x="5421313" y="1901825"/>
          <p14:tracePt t="41904" x="5421313" y="1893888"/>
          <p14:tracePt t="41921" x="5411788" y="1866900"/>
          <p14:tracePt t="41938" x="5411788" y="1857375"/>
          <p14:tracePt t="41954" x="5402263" y="1839913"/>
          <p14:tracePt t="41974" x="5402263" y="1822450"/>
          <p14:tracePt t="41991" x="5394325" y="1795463"/>
          <p14:tracePt t="42006" x="5394325" y="1776413"/>
          <p14:tracePt t="42022" x="5394325" y="1768475"/>
          <p14:tracePt t="42055" x="5384800" y="1768475"/>
          <p14:tracePt t="42084" x="5384800" y="1758950"/>
          <p14:tracePt t="42133" x="5384800" y="1751013"/>
          <p14:tracePt t="42154" x="5384800" y="1731963"/>
          <p14:tracePt t="43242" x="5384800" y="1741488"/>
          <p14:tracePt t="43266" x="5375275" y="1751013"/>
          <p14:tracePt t="43287" x="5375275" y="1758950"/>
          <p14:tracePt t="43295" x="5367338" y="1758950"/>
          <p14:tracePt t="43311" x="5367338" y="1768475"/>
          <p14:tracePt t="43328" x="5349875" y="1776413"/>
          <p14:tracePt t="43374" x="5349875" y="1785938"/>
          <p14:tracePt t="43390" x="5340350" y="1785938"/>
          <p14:tracePt t="43407" x="5330825" y="1785938"/>
          <p14:tracePt t="43415" x="5322888" y="1785938"/>
          <p14:tracePt t="43423" x="5313363" y="1785938"/>
          <p14:tracePt t="43439" x="5295900" y="1785938"/>
          <p14:tracePt t="43456" x="5268913" y="1785938"/>
          <p14:tracePt t="43473" x="5251450" y="1785938"/>
          <p14:tracePt t="43490" x="5232400" y="1776413"/>
          <p14:tracePt t="43505" x="5207000" y="1776413"/>
          <p14:tracePt t="43521" x="5187950" y="1768475"/>
          <p14:tracePt t="43538" x="5160963" y="1758950"/>
          <p14:tracePt t="43554" x="5135563" y="1751013"/>
          <p14:tracePt t="43571" x="5116513" y="1751013"/>
          <p14:tracePt t="43588" x="5099050" y="1731963"/>
          <p14:tracePt t="43604" x="5081588" y="1731963"/>
          <p14:tracePt t="43621" x="5054600" y="1731963"/>
          <p14:tracePt t="43637" x="5037138" y="1724025"/>
          <p14:tracePt t="43655" x="5027613" y="1724025"/>
          <p14:tracePt t="43688" x="5018088" y="1724025"/>
          <p14:tracePt t="43705" x="5018088" y="1714500"/>
          <p14:tracePt t="43722" x="5010150" y="1714500"/>
          <p14:tracePt t="43740" x="4983163" y="1714500"/>
          <p14:tracePt t="43756" x="4973638" y="1714500"/>
          <p14:tracePt t="43775" x="4965700" y="1714500"/>
          <p14:tracePt t="43791" x="4956175" y="1704975"/>
          <p14:tracePt t="43822" x="4946650" y="1704975"/>
          <p14:tracePt t="43839" x="4929188" y="1704975"/>
          <p14:tracePt t="43856" x="4911725" y="1704975"/>
          <p14:tracePt t="43872" x="4902200" y="1704975"/>
          <p14:tracePt t="43899" x="4894263" y="1704975"/>
          <p14:tracePt t="43922" x="4884738" y="1704975"/>
          <p14:tracePt t="43938" x="4875213" y="1704975"/>
          <p14:tracePt t="43954" x="4867275" y="1704975"/>
          <p14:tracePt t="43961" x="4857750" y="1704975"/>
          <p14:tracePt t="43975" x="4848225" y="1704975"/>
          <p14:tracePt t="44008" x="4830763" y="1704975"/>
          <p14:tracePt t="44031" x="4822825" y="1704975"/>
          <p14:tracePt t="44077" x="4813300" y="1704975"/>
          <p14:tracePt t="44093" x="4803775" y="1704975"/>
          <p14:tracePt t="44141" x="4795838" y="1704975"/>
          <p14:tracePt t="44180" x="4786313" y="1704975"/>
          <p14:tracePt t="44525" x="4786313" y="1697038"/>
          <p14:tracePt t="44533" x="4795838" y="1697038"/>
          <p14:tracePt t="44541" x="4803775" y="1697038"/>
          <p14:tracePt t="44557" x="4822825" y="1687513"/>
          <p14:tracePt t="44572" x="4848225" y="1687513"/>
          <p14:tracePt t="44590" x="4867275" y="1687513"/>
          <p14:tracePt t="44606" x="4884738" y="1687513"/>
          <p14:tracePt t="44622" x="4902200" y="1687513"/>
          <p14:tracePt t="44638" x="4929188" y="1687513"/>
          <p14:tracePt t="44656" x="4965700" y="1697038"/>
          <p14:tracePt t="44671" x="4992688" y="1697038"/>
          <p14:tracePt t="44688" x="5010150" y="1697038"/>
          <p14:tracePt t="44704" x="5027613" y="1704975"/>
          <p14:tracePt t="44721" x="5037138" y="1704975"/>
          <p14:tracePt t="44738" x="5064125" y="1714500"/>
          <p14:tracePt t="44755" x="5081588" y="1714500"/>
          <p14:tracePt t="44771" x="5099050" y="1714500"/>
          <p14:tracePt t="44788" x="5126038" y="1724025"/>
          <p14:tracePt t="44806" x="5153025" y="1741488"/>
          <p14:tracePt t="44822" x="5170488" y="1741488"/>
          <p14:tracePt t="44838" x="5187950" y="1751013"/>
          <p14:tracePt t="44855" x="5214938" y="1751013"/>
          <p14:tracePt t="44872" x="5224463" y="1751013"/>
          <p14:tracePt t="44888" x="5241925" y="1758950"/>
          <p14:tracePt t="44905" x="5251450" y="1758950"/>
          <p14:tracePt t="44922" x="5286375" y="1768475"/>
          <p14:tracePt t="44938" x="5295900" y="1768475"/>
          <p14:tracePt t="44955" x="5313363" y="1768475"/>
          <p14:tracePt t="44972" x="5322888" y="1776413"/>
          <p14:tracePt t="44989" x="5349875" y="1776413"/>
          <p14:tracePt t="45005" x="5357813" y="1776413"/>
          <p14:tracePt t="45022" x="5367338" y="1776413"/>
          <p14:tracePt t="45039" x="5384800" y="1776413"/>
          <p14:tracePt t="45056" x="5394325" y="1776413"/>
          <p14:tracePt t="45072" x="5402263" y="1785938"/>
          <p14:tracePt t="45118" x="5411788" y="1785938"/>
          <p14:tracePt t="45572" x="5411788" y="1795463"/>
          <p14:tracePt t="45596" x="5402263" y="1795463"/>
          <p14:tracePt t="45614" x="5402263" y="1812925"/>
          <p14:tracePt t="45627" x="5394325" y="1812925"/>
          <p14:tracePt t="45651" x="5384800" y="1812925"/>
          <p14:tracePt t="45659" x="5375275" y="1812925"/>
          <p14:tracePt t="45672" x="5367338" y="1812925"/>
          <p14:tracePt t="45690" x="5340350" y="1803400"/>
          <p14:tracePt t="45707" x="5322888" y="1785938"/>
          <p14:tracePt t="45722" x="5303838" y="1776413"/>
          <p14:tracePt t="45738" x="5286375" y="1768475"/>
          <p14:tracePt t="45755" x="5259388" y="1751013"/>
          <p14:tracePt t="45771" x="5232400" y="1724025"/>
          <p14:tracePt t="45788" x="5197475" y="1704975"/>
          <p14:tracePt t="45805" x="5153025" y="1670050"/>
          <p14:tracePt t="45821" x="5135563" y="1652588"/>
          <p14:tracePt t="45838" x="5116513" y="1633538"/>
          <p14:tracePt t="45854" x="5089525" y="1608138"/>
          <p14:tracePt t="45871" x="5072063" y="1598613"/>
          <p14:tracePt t="45888" x="5054600" y="1589088"/>
          <p14:tracePt t="45905" x="5037138" y="1581150"/>
          <p14:tracePt t="45921" x="5010150" y="1571625"/>
          <p14:tracePt t="45941" x="4983163" y="1554163"/>
          <p14:tracePt t="45957" x="4965700" y="1527175"/>
          <p14:tracePt t="45972" x="4946650" y="1517650"/>
          <p14:tracePt t="45989" x="4929188" y="1517650"/>
          <p14:tracePt t="46005" x="4911725" y="1509713"/>
          <p14:tracePt t="46022" x="4894263" y="1490663"/>
          <p14:tracePt t="46039" x="4867275" y="1490663"/>
          <p14:tracePt t="46057" x="4840288" y="1482725"/>
          <p14:tracePt t="46072" x="4830763" y="1482725"/>
          <p14:tracePt t="46089" x="4822825" y="1482725"/>
          <p14:tracePt t="46114" x="4813300" y="1482725"/>
          <p14:tracePt t="46159" x="4795838" y="1482725"/>
          <p14:tracePt t="46191" x="4786313" y="1482725"/>
          <p14:tracePt t="46208" x="4776788" y="1490663"/>
          <p14:tracePt t="46215" x="4768850" y="1500188"/>
          <p14:tracePt t="46229" x="4768850" y="1509713"/>
          <p14:tracePt t="46261" x="4759325" y="1517650"/>
          <p14:tracePt t="46285" x="4759325" y="1527175"/>
          <p14:tracePt t="46292" x="4751388" y="1544638"/>
          <p14:tracePt t="46308" x="4751388" y="1554163"/>
          <p14:tracePt t="46322" x="4751388" y="1562100"/>
          <p14:tracePt t="47019" x="4759325" y="1562100"/>
          <p14:tracePt t="47027" x="4776788" y="1554163"/>
          <p14:tracePt t="47039" x="4822825" y="1554163"/>
          <p14:tracePt t="47056" x="4867275" y="1554163"/>
          <p14:tracePt t="47059" x="4884738" y="1554163"/>
          <p14:tracePt t="47072" x="4911725" y="1554163"/>
          <p14:tracePt t="47091" x="4965700" y="1562100"/>
          <p14:tracePt t="47106" x="5000625" y="1571625"/>
          <p14:tracePt t="47122" x="5018088" y="1581150"/>
          <p14:tracePt t="47140" x="5064125" y="1598613"/>
          <p14:tracePt t="47156" x="5108575" y="1608138"/>
          <p14:tracePt t="47172" x="5170488" y="1608138"/>
          <p14:tracePt t="47189" x="5224463" y="1608138"/>
          <p14:tracePt t="47206" x="5251450" y="1608138"/>
          <p14:tracePt t="47222" x="5268913" y="1608138"/>
          <p14:tracePt t="47238" x="5295900" y="1616075"/>
          <p14:tracePt t="47255" x="5313363" y="1616075"/>
          <p14:tracePt t="47271" x="5330825" y="1616075"/>
          <p14:tracePt t="47288" x="5349875" y="1616075"/>
          <p14:tracePt t="47305" x="5375275" y="1616075"/>
          <p14:tracePt t="47321" x="5394325" y="1616075"/>
          <p14:tracePt t="47338" x="5402263" y="1625600"/>
          <p14:tracePt t="47371" x="5411788" y="1625600"/>
          <p14:tracePt t="47388" x="5438775" y="1625600"/>
          <p14:tracePt t="47405" x="5446713" y="1625600"/>
          <p14:tracePt t="47630" x="5446713" y="1633538"/>
          <p14:tracePt t="47637" x="5446713" y="1643063"/>
          <p14:tracePt t="47661" x="5446713" y="1652588"/>
          <p14:tracePt t="47755" x="5429250" y="1652588"/>
          <p14:tracePt t="47778" x="5429250" y="1670050"/>
          <p14:tracePt t="47928" x="5421313" y="1670050"/>
          <p14:tracePt t="47936" x="5421313" y="1679575"/>
          <p14:tracePt t="50603" x="5411788" y="1679575"/>
          <p14:tracePt t="50611" x="5402263" y="1679575"/>
          <p14:tracePt t="50623" x="5394325" y="1679575"/>
          <p14:tracePt t="50642" x="5375275" y="1679575"/>
          <p14:tracePt t="50658" x="5349875" y="1660525"/>
          <p14:tracePt t="50674" x="5330825" y="1643063"/>
          <p14:tracePt t="50690" x="5313363" y="1633538"/>
          <p14:tracePt t="50706" x="5286375" y="1616075"/>
          <p14:tracePt t="50723" x="5259388" y="1589088"/>
          <p14:tracePt t="50741" x="5241925" y="1571625"/>
          <p14:tracePt t="50757" x="5214938" y="1562100"/>
          <p14:tracePt t="50772" x="5197475" y="1554163"/>
          <p14:tracePt t="50789" x="5180013" y="1536700"/>
          <p14:tracePt t="50806" x="5170488" y="1536700"/>
          <p14:tracePt t="50822" x="5143500" y="1536700"/>
          <p14:tracePt t="50839" x="5126038" y="1536700"/>
          <p14:tracePt t="50856" x="5108575" y="1536700"/>
          <p14:tracePt t="50872" x="5081588" y="1536700"/>
          <p14:tracePt t="50889" x="5064125" y="1536700"/>
          <p14:tracePt t="50907" x="5037138" y="1517650"/>
          <p14:tracePt t="50923" x="5018088" y="1517650"/>
          <p14:tracePt t="50939" x="4992688" y="1517650"/>
          <p14:tracePt t="50956" x="4973638" y="1536700"/>
          <p14:tracePt t="50972" x="4956175" y="1544638"/>
          <p14:tracePt t="50990" x="4929188" y="1554163"/>
          <p14:tracePt t="51006" x="4911725" y="1554163"/>
          <p14:tracePt t="51022" x="4894263" y="1562100"/>
          <p14:tracePt t="51039" x="4884738" y="1562100"/>
          <p14:tracePt t="51056" x="4857750" y="1562100"/>
          <p14:tracePt t="51072" x="4848225" y="1562100"/>
          <p14:tracePt t="51089" x="4848225" y="1571625"/>
          <p14:tracePt t="51105" x="4840288" y="1571625"/>
          <p14:tracePt t="51182" x="4840288" y="1581150"/>
          <p14:tracePt t="51190" x="4830763" y="1581150"/>
          <p14:tracePt t="51206" x="4813300" y="1598613"/>
          <p14:tracePt t="51223" x="4786313" y="1616075"/>
          <p14:tracePt t="51241" x="4776788" y="1616075"/>
          <p14:tracePt t="51284" x="4768850" y="1616075"/>
          <p14:tracePt t="51330" x="4776788" y="1616075"/>
          <p14:tracePt t="51339" x="4795838" y="1608138"/>
          <p14:tracePt t="51356" x="4813300" y="1589088"/>
          <p14:tracePt t="51373" x="4848225" y="1589088"/>
          <p14:tracePt t="51391" x="4929188" y="1571625"/>
          <p14:tracePt t="51408" x="5027613" y="1554163"/>
          <p14:tracePt t="51423" x="5135563" y="1554163"/>
          <p14:tracePt t="51440" x="5224463" y="1554163"/>
          <p14:tracePt t="51456" x="5303838" y="1554163"/>
          <p14:tracePt t="51473" x="5330825" y="1554163"/>
          <p14:tracePt t="51491" x="5357813" y="1571625"/>
          <p14:tracePt t="51507" x="5375275" y="1571625"/>
          <p14:tracePt t="51523" x="5384800" y="1581150"/>
          <p14:tracePt t="51604" x="5384800" y="1589088"/>
          <p14:tracePt t="51620" x="5375275" y="1598613"/>
          <p14:tracePt t="51628" x="5340350" y="1598613"/>
          <p14:tracePt t="51640" x="5330825" y="1598613"/>
          <p14:tracePt t="51659" x="5251450" y="1598613"/>
          <p14:tracePt t="51674" x="5170488" y="1589088"/>
          <p14:tracePt t="51690" x="5089525" y="1571625"/>
          <p14:tracePt t="51707" x="5027613" y="1544638"/>
          <p14:tracePt t="51723" x="4965700" y="1517650"/>
          <p14:tracePt t="51741" x="4938713" y="1490663"/>
          <p14:tracePt t="51756" x="4884738" y="1473200"/>
          <p14:tracePt t="51772" x="4822825" y="1446213"/>
          <p14:tracePt t="51789" x="4768850" y="1411288"/>
          <p14:tracePt t="51807" x="4714875" y="1374775"/>
          <p14:tracePt t="51822" x="4679950" y="1357313"/>
          <p14:tracePt t="51839" x="4660900" y="1330325"/>
          <p14:tracePt t="51856" x="4643438" y="1312863"/>
          <p14:tracePt t="51873" x="4598988" y="1285875"/>
          <p14:tracePt t="51890" x="4545013" y="1268413"/>
          <p14:tracePt t="51909" x="4411663" y="1196975"/>
          <p14:tracePt t="51924" x="4276725" y="1169988"/>
          <p14:tracePt t="51940" x="4170363" y="1152525"/>
          <p14:tracePt t="51957" x="4081463" y="1143000"/>
          <p14:tracePt t="51973" x="3983038" y="1143000"/>
          <p14:tracePt t="51991" x="3894138" y="1125538"/>
          <p14:tracePt t="52007" x="3813175" y="1116013"/>
          <p14:tracePt t="52023" x="3768725" y="1098550"/>
          <p14:tracePt t="52042" x="3697288" y="1098550"/>
          <p14:tracePt t="52059" x="3679825" y="1089025"/>
          <p14:tracePt t="52074" x="3643313" y="1081088"/>
          <p14:tracePt t="52090" x="3616325" y="1062038"/>
          <p14:tracePt t="52106" x="3589338" y="1062038"/>
          <p14:tracePt t="52123" x="3562350" y="1036638"/>
          <p14:tracePt t="52140" x="3544888" y="1027113"/>
          <p14:tracePt t="52156" x="3527425" y="1027113"/>
          <p14:tracePt t="52205" x="3517900" y="1027113"/>
          <p14:tracePt t="52251" x="3517900" y="1017588"/>
          <p14:tracePt t="55891" x="3517900" y="1009650"/>
          <p14:tracePt t="55968" x="3527425" y="1009650"/>
          <p14:tracePt t="55993" x="3536950" y="1000125"/>
          <p14:tracePt t="56008" x="3554413" y="1000125"/>
          <p14:tracePt t="56017" x="3581400" y="1000125"/>
          <p14:tracePt t="56025" x="3598863" y="1000125"/>
          <p14:tracePt t="56040" x="3616325" y="982663"/>
          <p14:tracePt t="56057" x="3633788" y="982663"/>
          <p14:tracePt t="56074" x="3652838" y="982663"/>
          <p14:tracePt t="56090" x="3679825" y="990600"/>
          <p14:tracePt t="56107" x="3697288" y="1009650"/>
          <p14:tracePt t="56125" x="3724275" y="1027113"/>
          <p14:tracePt t="56140" x="3751263" y="1044575"/>
          <p14:tracePt t="56156" x="3768725" y="1062038"/>
          <p14:tracePt t="56173" x="3786188" y="1071563"/>
          <p14:tracePt t="56190" x="3795713" y="1071563"/>
          <p14:tracePt t="56206" x="3803650" y="1081088"/>
          <p14:tracePt t="56223" x="3822700" y="1081088"/>
          <p14:tracePt t="56242" x="3848100" y="1089025"/>
          <p14:tracePt t="56256" x="3857625" y="1089025"/>
          <p14:tracePt t="56273" x="3867150" y="1098550"/>
          <p14:tracePt t="56289" x="3875088" y="1098550"/>
          <p14:tracePt t="56627" x="3894138" y="1098550"/>
          <p14:tracePt t="56665" x="3902075" y="1098550"/>
          <p14:tracePt t="56805" x="3919538" y="1133475"/>
          <p14:tracePt t="56811" x="3929063" y="1143000"/>
          <p14:tracePt t="56822" x="3946525" y="1169988"/>
          <p14:tracePt t="56839" x="3983038" y="1204913"/>
          <p14:tracePt t="56856" x="4037013" y="1223963"/>
          <p14:tracePt t="56873" x="4098925" y="1241425"/>
          <p14:tracePt t="56889" x="4125913" y="1241425"/>
          <p14:tracePt t="56906" x="4143375" y="1258888"/>
          <p14:tracePt t="56922" x="4160838" y="1276350"/>
          <p14:tracePt t="56939" x="4179888" y="1285875"/>
          <p14:tracePt t="56956" x="4205288" y="1312863"/>
          <p14:tracePt t="56973" x="4214813" y="1312863"/>
          <p14:tracePt t="57041" x="4224338" y="1312863"/>
          <p14:tracePt t="57065" x="4232275" y="1312863"/>
          <p14:tracePt t="57127" x="4241800" y="1312863"/>
          <p14:tracePt t="57158" x="4276725" y="1312863"/>
          <p14:tracePt t="57166" x="4322763" y="1303338"/>
          <p14:tracePt t="57174" x="4357688" y="1295400"/>
          <p14:tracePt t="57190" x="4394200" y="1268413"/>
          <p14:tracePt t="57207" x="4411663" y="1258888"/>
          <p14:tracePt t="57275" x="4419600" y="1258888"/>
          <p14:tracePt t="57291" x="4429125" y="1258888"/>
          <p14:tracePt t="57307" x="4438650" y="1258888"/>
          <p14:tracePt t="57315" x="4456113" y="1258888"/>
          <p14:tracePt t="57324" x="4465638" y="1258888"/>
          <p14:tracePt t="57340" x="4473575" y="1268413"/>
          <p14:tracePt t="57356" x="4483100" y="1268413"/>
          <p14:tracePt t="57391" x="4491038" y="1285875"/>
          <p14:tracePt t="57406" x="4500563" y="1312863"/>
          <p14:tracePt t="57422" x="4527550" y="1393825"/>
          <p14:tracePt t="57439" x="4572000" y="1527175"/>
          <p14:tracePt t="57456" x="4598988" y="1633538"/>
          <p14:tracePt t="57472" x="4616450" y="1839913"/>
          <p14:tracePt t="57489" x="4652963" y="2063750"/>
          <p14:tracePt t="57506" x="4705350" y="2349500"/>
          <p14:tracePt t="57525" x="4830763" y="2795588"/>
          <p14:tracePt t="57540" x="4875213" y="3089275"/>
          <p14:tracePt t="57557" x="4921250" y="3313113"/>
          <p14:tracePt t="57574" x="4938713" y="3446463"/>
          <p14:tracePt t="57590" x="4956175" y="3589338"/>
          <p14:tracePt t="57607" x="4929188" y="3724275"/>
          <p14:tracePt t="57624" x="4902200" y="3884613"/>
          <p14:tracePt t="57640" x="4848225" y="3983038"/>
          <p14:tracePt t="57659" x="4751388" y="4108450"/>
          <p14:tracePt t="57675" x="4732338" y="4143375"/>
          <p14:tracePt t="57690" x="4705350" y="4162425"/>
          <p14:tracePt t="57707" x="4687888" y="4170363"/>
          <p14:tracePt t="57724" x="4643438" y="4197350"/>
          <p14:tracePt t="57741" x="4537075" y="4197350"/>
          <p14:tracePt t="57757" x="4429125" y="4187825"/>
          <p14:tracePt t="57775" x="4259263" y="4143375"/>
          <p14:tracePt t="57790" x="4152900" y="4116388"/>
          <p14:tracePt t="57807" x="4037013" y="4090988"/>
          <p14:tracePt t="57823" x="3946525" y="4064000"/>
          <p14:tracePt t="57840" x="3867150" y="4027488"/>
          <p14:tracePt t="57856" x="3786188" y="3983038"/>
          <p14:tracePt t="57873" x="3705225" y="3948113"/>
          <p14:tracePt t="57890" x="3625850" y="3876675"/>
          <p14:tracePt t="57906" x="3571875" y="3830638"/>
          <p14:tracePt t="57924" x="3544888" y="3768725"/>
          <p14:tracePt t="57939" x="3527425" y="3741738"/>
          <p14:tracePt t="57956" x="3517900" y="3687763"/>
          <p14:tracePt t="57972" x="3517900" y="3670300"/>
          <p14:tracePt t="57989" x="3517900" y="3643313"/>
          <p14:tracePt t="58007" x="3517900" y="3625850"/>
          <p14:tracePt t="58026" x="3527425" y="3598863"/>
          <p14:tracePt t="58041" x="3527425" y="3589338"/>
          <p14:tracePt t="58058" x="3527425" y="3571875"/>
          <p14:tracePt t="58081" x="3527425" y="3563938"/>
          <p14:tracePt t="58097" x="3536950" y="3544888"/>
          <p14:tracePt t="58107" x="3554413" y="3517900"/>
          <p14:tracePt t="58124" x="3581400" y="3438525"/>
          <p14:tracePt t="58140" x="3608388" y="3375025"/>
          <p14:tracePt t="58159" x="3633788" y="3322638"/>
          <p14:tracePt t="58174" x="3652838" y="3303588"/>
          <p14:tracePt t="58323" x="3660775" y="3295650"/>
          <p14:tracePt t="58332" x="3670300" y="3286125"/>
          <p14:tracePt t="58342" x="3687763" y="3278188"/>
          <p14:tracePt t="58357" x="3724275" y="3268663"/>
          <p14:tracePt t="58373" x="3732213" y="3251200"/>
          <p14:tracePt t="58390" x="3751263" y="3251200"/>
          <p14:tracePt t="58406" x="3751263" y="3241675"/>
          <p14:tracePt t="58424" x="3759200" y="3241675"/>
          <p14:tracePt t="58440" x="3776663" y="3232150"/>
          <p14:tracePt t="58457" x="3795713" y="3224213"/>
          <p14:tracePt t="58473" x="3813175" y="3224213"/>
          <p14:tracePt t="58490" x="3822700" y="3224213"/>
          <p14:tracePt t="58541" x="3857625" y="3224213"/>
          <p14:tracePt t="58547" x="3867150" y="3224213"/>
          <p14:tracePt t="58556" x="3875088" y="3224213"/>
          <p14:tracePt t="58573" x="3884613" y="3214688"/>
          <p14:tracePt t="58589" x="3894138" y="3214688"/>
          <p14:tracePt t="58606" x="3902075" y="3214688"/>
          <p14:tracePt t="59600" x="3911600" y="3214688"/>
          <p14:tracePt t="59620" x="3929063" y="3206750"/>
          <p14:tracePt t="63259" x="3929063" y="3187700"/>
          <p14:tracePt t="63894" x="3919538" y="3179763"/>
          <p14:tracePt t="63903" x="3911600" y="3170238"/>
          <p14:tracePt t="63910" x="3902075" y="3160713"/>
          <p14:tracePt t="63925" x="3884613" y="3152775"/>
          <p14:tracePt t="63940" x="3867150" y="3143250"/>
          <p14:tracePt t="63957" x="3840163" y="3116263"/>
          <p14:tracePt t="63973" x="3813175" y="3108325"/>
          <p14:tracePt t="63990" x="3786188" y="3089275"/>
          <p14:tracePt t="64007" x="3741738" y="3054350"/>
          <p14:tracePt t="64023" x="3687763" y="2992438"/>
          <p14:tracePt t="64041" x="3581400" y="2867025"/>
          <p14:tracePt t="64057" x="3509963" y="2768600"/>
          <p14:tracePt t="64073" x="3429000" y="2687638"/>
          <p14:tracePt t="64090" x="3348038" y="2598738"/>
          <p14:tracePt t="64107" x="3259138" y="2500313"/>
          <p14:tracePt t="64123" x="3179763" y="2420938"/>
          <p14:tracePt t="64140" x="3089275" y="2330450"/>
          <p14:tracePt t="64157" x="3027363" y="2251075"/>
          <p14:tracePt t="64173" x="2973388" y="2160588"/>
          <p14:tracePt t="64190" x="2946400" y="2116138"/>
          <p14:tracePt t="64206" x="2919413" y="2054225"/>
          <p14:tracePt t="64223" x="2901950" y="2000250"/>
          <p14:tracePt t="64240" x="2874963" y="1955800"/>
          <p14:tracePt t="64257" x="2847975" y="1893888"/>
          <p14:tracePt t="64273" x="2840038" y="1812925"/>
          <p14:tracePt t="64290" x="2813050" y="1724025"/>
          <p14:tracePt t="64307" x="2795588" y="1660525"/>
          <p14:tracePt t="64323" x="2795588" y="1616075"/>
          <p14:tracePt t="64340" x="2786063" y="1581150"/>
          <p14:tracePt t="64357" x="2786063" y="1554163"/>
          <p14:tracePt t="64373" x="2776538" y="1517650"/>
          <p14:tracePt t="64390" x="2776538" y="1473200"/>
          <p14:tracePt t="64406" x="2768600" y="1438275"/>
          <p14:tracePt t="64423" x="2741613" y="1411288"/>
          <p14:tracePt t="64440" x="2724150" y="1347788"/>
          <p14:tracePt t="64456" x="2697163" y="1303338"/>
          <p14:tracePt t="64473" x="2670175" y="1250950"/>
          <p14:tracePt t="64490" x="2660650" y="1231900"/>
          <p14:tracePt t="64507" x="2643188" y="1214438"/>
          <p14:tracePt t="64523" x="2616200" y="1187450"/>
          <p14:tracePt t="64540" x="2598738" y="1169988"/>
          <p14:tracePt t="64557" x="2571750" y="1143000"/>
          <p14:tracePt t="64573" x="2544763" y="1125538"/>
          <p14:tracePt t="64590" x="2536825" y="1098550"/>
          <p14:tracePt t="64606" x="2517775" y="1089025"/>
          <p14:tracePt t="64623" x="2509838" y="1081088"/>
          <p14:tracePt t="64640" x="2500313" y="1062038"/>
          <p14:tracePt t="64657" x="2473325" y="1036638"/>
          <p14:tracePt t="64673" x="2455863" y="1009650"/>
          <p14:tracePt t="64690" x="2419350" y="938213"/>
          <p14:tracePt t="64706" x="2411413" y="901700"/>
          <p14:tracePt t="64723" x="2393950" y="866775"/>
          <p14:tracePt t="64740" x="2384425" y="847725"/>
          <p14:tracePt t="64757" x="2374900" y="830263"/>
          <p14:tracePt t="64773" x="2374900" y="822325"/>
          <p14:tracePt t="64790" x="2374900" y="803275"/>
          <p14:tracePt t="64815" x="2366963" y="803275"/>
          <p14:tracePt t="64839" x="2366963" y="795338"/>
          <p14:tracePt t="64847" x="2366963" y="785813"/>
          <p14:tracePt t="64856" x="2366963" y="776288"/>
          <p14:tracePt t="64874" x="2366963" y="768350"/>
          <p14:tracePt t="64890" x="2366963" y="758825"/>
          <p14:tracePt t="64907" x="2366963" y="750888"/>
          <p14:tracePt t="64923" x="2366963" y="731838"/>
          <p14:tracePt t="64941" x="2366963" y="714375"/>
          <p14:tracePt t="64956" x="2366963" y="704850"/>
          <p14:tracePt t="64995" x="2366963" y="696913"/>
          <p14:tracePt t="65472" x="2366963" y="687388"/>
          <p14:tracePt t="65488" x="2374900" y="679450"/>
          <p14:tracePt t="65498" x="2374900" y="669925"/>
          <p14:tracePt t="65723" x="2384425" y="669925"/>
          <p14:tracePt t="65737" x="2401888" y="704850"/>
          <p14:tracePt t="65745" x="2401888" y="714375"/>
          <p14:tracePt t="65757" x="2401888" y="723900"/>
          <p14:tracePt t="65773" x="2401888" y="741363"/>
          <p14:tracePt t="65791" x="2401888" y="768350"/>
          <p14:tracePt t="68893" x="2438400" y="803275"/>
          <p14:tracePt t="68900" x="2527300" y="847725"/>
          <p14:tracePt t="68908" x="2633663" y="919163"/>
          <p14:tracePt t="68925" x="2732088" y="982663"/>
          <p14:tracePt t="68942" x="2741613" y="990600"/>
          <p14:tracePt t="68979" x="2751138" y="990600"/>
          <p14:tracePt t="68994" x="2776538" y="1017588"/>
          <p14:tracePt t="69001" x="2803525" y="1027113"/>
          <p14:tracePt t="69009" x="2813050" y="1036638"/>
          <p14:tracePt t="69025" x="2847975" y="1071563"/>
          <p14:tracePt t="69041" x="2884488" y="1125538"/>
          <p14:tracePt t="69058" x="2928938" y="1169988"/>
          <p14:tracePt t="69075" x="2982913" y="1223963"/>
          <p14:tracePt t="69091" x="3036888" y="1276350"/>
          <p14:tracePt t="69108" x="3098800" y="1312863"/>
          <p14:tracePt t="69125" x="3133725" y="1322388"/>
          <p14:tracePt t="69141" x="3152775" y="1339850"/>
          <p14:tracePt t="69158" x="3160713" y="1357313"/>
          <p14:tracePt t="69175" x="3160713" y="1374775"/>
          <p14:tracePt t="69191" x="3160713" y="1384300"/>
          <p14:tracePt t="69208" x="3160713" y="1393825"/>
          <p14:tracePt t="69225" x="3170238" y="1401763"/>
          <p14:tracePt t="69243" x="3179763" y="1428750"/>
          <p14:tracePt t="69275" x="3170238" y="1446213"/>
          <p14:tracePt t="69291" x="3160713" y="1455738"/>
          <p14:tracePt t="69308" x="3160713" y="1465263"/>
          <p14:tracePt t="69344" x="3152775" y="1473200"/>
          <p14:tracePt t="69447" x="3160713" y="1473200"/>
          <p14:tracePt t="69463" x="3160713" y="1465263"/>
          <p14:tracePt t="69471" x="3170238" y="1465263"/>
          <p14:tracePt t="69480" x="3179763" y="1455738"/>
          <p14:tracePt t="69494" x="3197225" y="1446213"/>
          <p14:tracePt t="69565" x="3205163" y="1446213"/>
          <p14:tracePt t="69589" x="3205163" y="1438275"/>
          <p14:tracePt t="69775" x="3214688" y="1438275"/>
          <p14:tracePt t="69784" x="3224213" y="1438275"/>
          <p14:tracePt t="69792" x="3232150" y="1438275"/>
          <p14:tracePt t="69815" x="3241675" y="1438275"/>
          <p14:tracePt t="69840" x="3251200" y="1438275"/>
          <p14:tracePt t="69848" x="3268663" y="1438275"/>
          <p14:tracePt t="69909" x="3276600" y="1438275"/>
          <p14:tracePt t="69918" x="3286125" y="1438275"/>
          <p14:tracePt t="69933" x="3295650" y="1438275"/>
          <p14:tracePt t="69971" x="3303588" y="1438275"/>
          <p14:tracePt t="69987" x="3313113" y="1438275"/>
          <p14:tracePt t="70065" x="3322638" y="1438275"/>
          <p14:tracePt t="70081" x="3340100" y="1438275"/>
          <p14:tracePt t="70105" x="3340100" y="1446213"/>
          <p14:tracePt t="70205" x="3340100" y="1455738"/>
          <p14:tracePt t="70214" x="3330575" y="1465263"/>
          <p14:tracePt t="70229" x="3322638" y="1473200"/>
          <p14:tracePt t="70253" x="3322638" y="1490663"/>
          <p14:tracePt t="70290" x="3313113" y="1490663"/>
          <p14:tracePt t="70315" x="3313113" y="1500188"/>
          <p14:tracePt t="71215" x="3313113" y="1509713"/>
          <p14:tracePt t="71224" x="3303588" y="1517650"/>
          <p14:tracePt t="71231" x="3303588" y="1527175"/>
          <p14:tracePt t="71242" x="3303588" y="1536700"/>
          <p14:tracePt t="71259" x="3295650" y="1562100"/>
          <p14:tracePt t="71278" x="3286125" y="1589088"/>
          <p14:tracePt t="71294" x="3286125" y="1608138"/>
          <p14:tracePt t="71310" x="3286125" y="1633538"/>
          <p14:tracePt t="71326" x="3286125" y="1643063"/>
          <p14:tracePt t="71458" x="3286125" y="1660525"/>
          <p14:tracePt t="71474" x="3286125" y="1670050"/>
          <p14:tracePt t="71489" x="3286125" y="1679575"/>
          <p14:tracePt t="71498" x="3286125" y="1697038"/>
          <p14:tracePt t="71509" x="3286125" y="1704975"/>
          <p14:tracePt t="71552" x="3286125" y="1714500"/>
          <p14:tracePt t="71561" x="3295650" y="1724025"/>
          <p14:tracePt t="71584" x="3295650" y="1731963"/>
          <p14:tracePt t="71646" x="3295650" y="1741488"/>
          <p14:tracePt t="71685" x="3295650" y="1751013"/>
          <p14:tracePt t="71816" x="3295650" y="1741488"/>
          <p14:tracePt t="71824" x="3295650" y="1731963"/>
          <p14:tracePt t="71832" x="3295650" y="1724025"/>
          <p14:tracePt t="71841" x="3295650" y="1714500"/>
          <p14:tracePt t="71858" x="3303588" y="1679575"/>
          <p14:tracePt t="71875" x="3303588" y="1652588"/>
          <p14:tracePt t="71891" x="3303588" y="1625600"/>
          <p14:tracePt t="71909" x="3303588" y="1616075"/>
          <p14:tracePt t="71925" x="3303588" y="1598613"/>
          <p14:tracePt t="71941" x="3303588" y="1554163"/>
          <p14:tracePt t="71959" x="3303588" y="1536700"/>
          <p14:tracePt t="71975" x="3303588" y="1517650"/>
          <p14:tracePt t="71992" x="3303588" y="1482725"/>
          <p14:tracePt t="72009" x="3295650" y="1446213"/>
          <p14:tracePt t="72026" x="3268663" y="1419225"/>
          <p14:tracePt t="72042" x="3251200" y="1393825"/>
          <p14:tracePt t="72060" x="3224213" y="1357313"/>
          <p14:tracePt t="72076" x="3197225" y="1322388"/>
          <p14:tracePt t="72092" x="3179763" y="1303338"/>
          <p14:tracePt t="72109" x="3160713" y="1276350"/>
          <p14:tracePt t="72126" x="3133725" y="1250950"/>
          <p14:tracePt t="72142" x="3081338" y="1196975"/>
          <p14:tracePt t="72159" x="3044825" y="1133475"/>
          <p14:tracePt t="72178" x="2990850" y="1009650"/>
          <p14:tracePt t="72194" x="2973388" y="990600"/>
          <p14:tracePt t="72209" x="2938463" y="955675"/>
          <p14:tracePt t="72225" x="2919413" y="911225"/>
          <p14:tracePt t="72243" x="2901950" y="893763"/>
          <p14:tracePt t="72259" x="2857500" y="847725"/>
          <p14:tracePt t="72276" x="2822575" y="795338"/>
          <p14:tracePt t="72292" x="2786063" y="776288"/>
          <p14:tracePt t="72309" x="2759075" y="750888"/>
          <p14:tracePt t="72325" x="2741613" y="731838"/>
          <p14:tracePt t="72343" x="2732088" y="723900"/>
          <p14:tracePt t="72359" x="2705100" y="704850"/>
          <p14:tracePt t="72377" x="2687638" y="696913"/>
          <p14:tracePt t="72392" x="2670175" y="669925"/>
          <p14:tracePt t="72409" x="2643188" y="660400"/>
          <p14:tracePt t="72425" x="2625725" y="660400"/>
          <p14:tracePt t="72443" x="2616200" y="642938"/>
          <p14:tracePt t="72459" x="2608263" y="625475"/>
          <p14:tracePt t="72475" x="2589213" y="615950"/>
          <p14:tracePt t="72492" x="2562225" y="588963"/>
          <p14:tracePt t="72509" x="2544763" y="571500"/>
          <p14:tracePt t="72526" x="2536825" y="561975"/>
          <p14:tracePt t="72542" x="2527300" y="554038"/>
          <p14:tracePt t="72559" x="2517775" y="554038"/>
          <p14:tracePt t="72576" x="2490788" y="554038"/>
          <p14:tracePt t="72592" x="2482850" y="554038"/>
          <p14:tracePt t="72609" x="2473325" y="554038"/>
          <p14:tracePt t="72718" x="2465388" y="554038"/>
          <p14:tracePt t="72747" x="2455863" y="554038"/>
          <p14:tracePt t="72756" x="2446338" y="554038"/>
          <p14:tracePt t="72764" x="2438400" y="544513"/>
          <p14:tracePt t="72775" x="2419350" y="544513"/>
          <p14:tracePt t="72792" x="2419350" y="527050"/>
          <p14:tracePt t="72809" x="2401888" y="527050"/>
          <p14:tracePt t="72826" x="2374900" y="509588"/>
          <p14:tracePt t="72842" x="2347913" y="500063"/>
          <p14:tracePt t="72859" x="2330450" y="490538"/>
          <p14:tracePt t="72875" x="2322513" y="490538"/>
          <p14:tracePt t="72912" x="2312988" y="490538"/>
          <p14:tracePt t="72929" x="2303463" y="482600"/>
          <p14:tracePt t="72944" x="2295525" y="473075"/>
          <p14:tracePt t="72959" x="2268538" y="446088"/>
          <p14:tracePt t="72976" x="2259013" y="428625"/>
          <p14:tracePt t="73009" x="2251075" y="428625"/>
          <p14:tracePt t="73046" x="2251075" y="419100"/>
          <p14:tracePt t="73226" x="2251075" y="465138"/>
          <p14:tracePt t="73235" x="2251075" y="554038"/>
          <p14:tracePt t="73244" x="2251075" y="652463"/>
          <p14:tracePt t="73260" x="2251075" y="893763"/>
          <p14:tracePt t="73275" x="2259013" y="1187450"/>
          <p14:tracePt t="73292" x="2322513" y="1571625"/>
          <p14:tracePt t="73309" x="2438400" y="1982788"/>
          <p14:tracePt t="73325" x="2536825" y="2349500"/>
          <p14:tracePt t="73341" x="2589213" y="2714625"/>
          <p14:tracePt t="73359" x="2589213" y="2911475"/>
          <p14:tracePt t="73376" x="2581275" y="3017838"/>
          <p14:tracePt t="73393" x="2581275" y="3081338"/>
          <p14:tracePt t="73409" x="2581275" y="3098800"/>
          <p14:tracePt t="73427" x="2571750" y="3135313"/>
          <p14:tracePt t="73444" x="2562225" y="3152775"/>
          <p14:tracePt t="73460" x="2562225" y="3170238"/>
          <p14:tracePt t="73476" x="2562225" y="3187700"/>
          <p14:tracePt t="73494" x="2562225" y="3224213"/>
          <p14:tracePt t="73509" x="2562225" y="3259138"/>
          <p14:tracePt t="73526" x="2562225" y="3278188"/>
          <p14:tracePt t="73542" x="2554288" y="3322638"/>
          <p14:tracePt t="73560" x="2554288" y="3340100"/>
          <p14:tracePt t="73563" x="2554288" y="3349625"/>
          <p14:tracePt t="73579" x="2544763" y="3349625"/>
          <p14:tracePt t="73592" x="2544763" y="3357563"/>
          <p14:tracePt t="73648" x="2527300" y="3357563"/>
          <p14:tracePt t="73656" x="2517775" y="3357563"/>
          <p14:tracePt t="73664" x="2509838" y="3349625"/>
          <p14:tracePt t="73676" x="2500313" y="3330575"/>
          <p14:tracePt t="73693" x="2446338" y="3251200"/>
          <p14:tracePt t="73709" x="2428875" y="3206750"/>
          <p14:tracePt t="73726" x="2401888" y="3152775"/>
          <p14:tracePt t="73743" x="2374900" y="3108325"/>
          <p14:tracePt t="73759" x="2357438" y="3071813"/>
          <p14:tracePt t="73775" x="2330450" y="3036888"/>
          <p14:tracePt t="73792" x="2312988" y="3017838"/>
          <p14:tracePt t="73809" x="2303463" y="3017838"/>
          <p14:tracePt t="73874" x="2295525" y="3017838"/>
          <p14:tracePt t="74100" x="2286000" y="3017838"/>
          <p14:tracePt t="74156" x="2268538" y="3017838"/>
          <p14:tracePt t="74216" x="2268538" y="3027363"/>
          <p14:tracePt t="74446" x="2259013" y="3036888"/>
          <p14:tracePt t="74462" x="2251075" y="3054350"/>
          <p14:tracePt t="74476" x="2241550" y="3063875"/>
          <p14:tracePt t="74484" x="2241550" y="3071813"/>
          <p14:tracePt t="74493" x="2232025" y="3081338"/>
          <p14:tracePt t="74509" x="2214563" y="3098800"/>
          <p14:tracePt t="74526" x="2187575" y="3170238"/>
          <p14:tracePt t="74542" x="2170113" y="3268663"/>
          <p14:tracePt t="74559" x="2160588" y="3375025"/>
          <p14:tracePt t="74562" x="2160588" y="3411538"/>
          <p14:tracePt t="74576" x="2160588" y="3455988"/>
          <p14:tracePt t="74594" x="2160588" y="3563938"/>
          <p14:tracePt t="74609" x="2160588" y="3625850"/>
          <p14:tracePt t="74626" x="2187575" y="3706813"/>
          <p14:tracePt t="74642" x="2205038" y="3786188"/>
          <p14:tracePt t="74659" x="2214563" y="3830638"/>
          <p14:tracePt t="74676" x="2214563" y="3876675"/>
          <p14:tracePt t="74692" x="2224088" y="3894138"/>
          <p14:tracePt t="74709" x="2232025" y="3921125"/>
          <p14:tracePt t="74725" x="2232025" y="3938588"/>
          <p14:tracePt t="74743" x="2241550" y="3965575"/>
          <p14:tracePt t="74759" x="2259013" y="4000500"/>
          <p14:tracePt t="74775" x="2259013" y="4037013"/>
          <p14:tracePt t="74791" x="2259013" y="4090988"/>
          <p14:tracePt t="74808" x="2259013" y="4143375"/>
          <p14:tracePt t="74825" x="2259013" y="4170363"/>
          <p14:tracePt t="74841" x="2259013" y="4197350"/>
          <p14:tracePt t="74858" x="2259013" y="4214813"/>
          <p14:tracePt t="74995" x="2268538" y="4214813"/>
          <p14:tracePt t="75008" x="2286000" y="4179888"/>
          <p14:tracePt t="75017" x="2322513" y="4116388"/>
          <p14:tracePt t="75031" x="2384425" y="3983038"/>
          <p14:tracePt t="75043" x="2393950" y="3902075"/>
          <p14:tracePt t="75060" x="2428875" y="3768725"/>
          <p14:tracePt t="75065" x="2438400" y="3687763"/>
          <p14:tracePt t="75076" x="2438400" y="3598863"/>
          <p14:tracePt t="75094" x="2438400" y="3330575"/>
          <p14:tracePt t="75110" x="2428875" y="3135313"/>
          <p14:tracePt t="75126" x="2419350" y="3017838"/>
          <p14:tracePt t="75142" x="2411413" y="2955925"/>
          <p14:tracePt t="75159" x="2393950" y="2894013"/>
          <p14:tracePt t="75176" x="2393950" y="2867025"/>
          <p14:tracePt t="75192" x="2393950" y="2857500"/>
          <p14:tracePt t="75305" x="2384425" y="2857500"/>
          <p14:tracePt t="75312" x="2374900" y="2874963"/>
          <p14:tracePt t="75325" x="2366963" y="2884488"/>
          <p14:tracePt t="75341" x="2339975" y="2992438"/>
          <p14:tracePt t="75359" x="2312988" y="3152775"/>
          <p14:tracePt t="75375" x="2295525" y="3303588"/>
          <p14:tracePt t="75391" x="2276475" y="3500438"/>
          <p14:tracePt t="75408" x="2276475" y="3697288"/>
          <p14:tracePt t="75425" x="2286000" y="3805238"/>
          <p14:tracePt t="75443" x="2286000" y="3894138"/>
          <p14:tracePt t="75459" x="2286000" y="4000500"/>
          <p14:tracePt t="75476" x="2286000" y="4108450"/>
          <p14:tracePt t="75495" x="2276475" y="4241800"/>
          <p14:tracePt t="75510" x="2276475" y="4313238"/>
          <p14:tracePt t="75526" x="2276475" y="4340225"/>
          <p14:tracePt t="75610" x="2276475" y="4313238"/>
          <p14:tracePt t="75620" x="2276475" y="4278313"/>
          <p14:tracePt t="75629" x="2276475" y="4233863"/>
          <p14:tracePt t="75642" x="2276475" y="4125913"/>
          <p14:tracePt t="75658" x="2276475" y="4000500"/>
          <p14:tracePt t="75675" x="2286000" y="3849688"/>
          <p14:tracePt t="75692" x="2286000" y="3751263"/>
          <p14:tracePt t="75709" x="2276475" y="3635375"/>
          <p14:tracePt t="75727" x="2232025" y="3429000"/>
          <p14:tracePt t="75746" x="2224088" y="3330575"/>
          <p14:tracePt t="75760" x="2205038" y="3259138"/>
          <p14:tracePt t="75776" x="2205038" y="3214688"/>
          <p14:tracePt t="75792" x="2205038" y="3187700"/>
          <p14:tracePt t="75809" x="2197100" y="3179763"/>
          <p14:tracePt t="75947" x="2197100" y="3214688"/>
          <p14:tracePt t="75952" x="2197100" y="3268663"/>
          <p14:tracePt t="75961" x="2197100" y="3340100"/>
          <p14:tracePt t="75975" x="2205038" y="3402013"/>
          <p14:tracePt t="75991" x="2232025" y="3509963"/>
          <p14:tracePt t="76010" x="2268538" y="3662363"/>
          <p14:tracePt t="76026" x="2286000" y="3768725"/>
          <p14:tracePt t="76043" x="2295525" y="3876675"/>
          <p14:tracePt t="76060" x="2295525" y="3948113"/>
          <p14:tracePt t="76076" x="2295525" y="4000500"/>
          <p14:tracePt t="76093" x="2295525" y="4019550"/>
          <p14:tracePt t="76268" x="2312988" y="3983038"/>
          <p14:tracePt t="76277" x="2312988" y="3973513"/>
          <p14:tracePt t="76293" x="2330450" y="3956050"/>
          <p14:tracePt t="76309" x="2339975" y="3911600"/>
          <p14:tracePt t="76326" x="2339975" y="3884613"/>
          <p14:tracePt t="76343" x="2347913" y="3867150"/>
          <p14:tracePt t="76360" x="2357438" y="3849688"/>
          <p14:tracePt t="76378" x="2357438" y="3813175"/>
          <p14:tracePt t="76392" x="2374900" y="3795713"/>
          <p14:tracePt t="76409" x="2374900" y="3778250"/>
          <p14:tracePt t="76425" x="2374900" y="3759200"/>
          <p14:tracePt t="76442" x="2374900" y="3733800"/>
          <p14:tracePt t="76458" x="2374900" y="3714750"/>
          <p14:tracePt t="76475" x="2374900" y="3697288"/>
          <p14:tracePt t="76492" x="2374900" y="3679825"/>
          <p14:tracePt t="76509" x="2374900" y="3643313"/>
          <p14:tracePt t="76525" x="2374900" y="3635375"/>
          <p14:tracePt t="76542" x="2374900" y="3616325"/>
          <p14:tracePt t="76627" x="2374900" y="3608388"/>
          <p14:tracePt t="76635" x="2366963" y="3589338"/>
          <p14:tracePt t="76644" x="2366963" y="3581400"/>
          <p14:tracePt t="76659" x="2366963" y="3563938"/>
          <p14:tracePt t="76675" x="2366963" y="3544888"/>
          <p14:tracePt t="76692" x="2366963" y="3517900"/>
          <p14:tracePt t="76709" x="2366963" y="3509963"/>
          <p14:tracePt t="76725" x="2366963" y="3492500"/>
          <p14:tracePt t="76760" x="2366963" y="3482975"/>
          <p14:tracePt t="76838" x="2374900" y="3473450"/>
          <p14:tracePt t="76845" x="2374900" y="3465513"/>
          <p14:tracePt t="76859" x="2384425" y="3465513"/>
          <p14:tracePt t="76876" x="2384425" y="3455988"/>
          <p14:tracePt t="76915" x="2384425" y="3438525"/>
          <p14:tracePt t="76955" x="2384425" y="3429000"/>
          <p14:tracePt t="77199" x="2384425" y="3421063"/>
          <p14:tracePt t="77207" x="2384425" y="3384550"/>
          <p14:tracePt t="77226" x="2384425" y="3340100"/>
          <p14:tracePt t="77246" x="2374900" y="3241675"/>
          <p14:tracePt t="77260" x="2366963" y="3160713"/>
          <p14:tracePt t="77276" x="2347913" y="3071813"/>
          <p14:tracePt t="77293" x="2339975" y="2973388"/>
          <p14:tracePt t="77310" x="2312988" y="2901950"/>
          <p14:tracePt t="77326" x="2295525" y="2840038"/>
          <p14:tracePt t="77343" x="2286000" y="2803525"/>
          <p14:tracePt t="77359" x="2276475" y="2768600"/>
          <p14:tracePt t="77378" x="2251075" y="2741613"/>
          <p14:tracePt t="77394" x="2251075" y="2724150"/>
          <p14:tracePt t="77410" x="2241550" y="2697163"/>
          <p14:tracePt t="77426" x="2241550" y="2679700"/>
          <p14:tracePt t="77443" x="2241550" y="2660650"/>
          <p14:tracePt t="77459" x="2232025" y="2635250"/>
          <p14:tracePt t="77476" x="2232025" y="2625725"/>
          <p14:tracePt t="77493" x="2232025" y="2608263"/>
          <p14:tracePt t="77509" x="2232025" y="2598738"/>
          <p14:tracePt t="77525" x="2224088" y="2581275"/>
          <p14:tracePt t="77542" x="2224088" y="2563813"/>
          <p14:tracePt t="77558" x="2224088" y="2554288"/>
          <p14:tracePt t="77575" x="2224088" y="2544763"/>
          <p14:tracePt t="77643" x="2214563" y="2544763"/>
          <p14:tracePt t="77699" x="2214563" y="2571750"/>
          <p14:tracePt t="77707" x="2214563" y="2608263"/>
          <p14:tracePt t="77715" x="2214563" y="2652713"/>
          <p14:tracePt t="77726" x="2214563" y="2687638"/>
          <p14:tracePt t="77744" x="2232025" y="2778125"/>
          <p14:tracePt t="77760" x="2232025" y="2874963"/>
          <p14:tracePt t="77776" x="2259013" y="3036888"/>
          <p14:tracePt t="77792" x="2259013" y="3108325"/>
          <p14:tracePt t="77809" x="2268538" y="3187700"/>
          <p14:tracePt t="77826" x="2268538" y="3268663"/>
          <p14:tracePt t="77842" x="2295525" y="3340100"/>
          <p14:tracePt t="77859" x="2322513" y="3455988"/>
          <p14:tracePt t="77876" x="2347913" y="3563938"/>
          <p14:tracePt t="77894" x="2374900" y="3679825"/>
          <p14:tracePt t="77910" x="2393950" y="3759200"/>
          <p14:tracePt t="77926" x="2401888" y="3813175"/>
          <p14:tracePt t="77943" x="2401888" y="3840163"/>
          <p14:tracePt t="77960" x="2401888" y="3857625"/>
          <p14:tracePt t="77976" x="2401888" y="3884613"/>
          <p14:tracePt t="77993" x="2401888" y="3902075"/>
          <p14:tracePt t="78010" x="2401888" y="3911600"/>
          <p14:tracePt t="78135" x="2401888" y="3867150"/>
          <p14:tracePt t="78143" x="2401888" y="3813175"/>
          <p14:tracePt t="78151" x="2401888" y="3759200"/>
          <p14:tracePt t="78160" x="2384425" y="3679825"/>
          <p14:tracePt t="78175" x="2357438" y="3509963"/>
          <p14:tracePt t="78192" x="2322513" y="3303588"/>
          <p14:tracePt t="78208" x="2295525" y="3170238"/>
          <p14:tracePt t="78225" x="2295525" y="3063875"/>
          <p14:tracePt t="78242" x="2295525" y="2955925"/>
          <p14:tracePt t="78259" x="2295525" y="2849563"/>
          <p14:tracePt t="78276" x="2295525" y="2759075"/>
          <p14:tracePt t="78295" x="2295525" y="2643188"/>
          <p14:tracePt t="78310" x="2276475" y="2571750"/>
          <p14:tracePt t="78326" x="2268538" y="2492375"/>
          <p14:tracePt t="78343" x="2251075" y="2455863"/>
          <p14:tracePt t="78360" x="2251075" y="2446338"/>
          <p14:tracePt t="78377" x="2251075" y="2438400"/>
          <p14:tracePt t="78513" x="2241550" y="2438400"/>
          <p14:tracePt t="78521" x="2232025" y="2455863"/>
          <p14:tracePt t="78529" x="2232025" y="2482850"/>
          <p14:tracePt t="78545" x="2214563" y="2544763"/>
          <p14:tracePt t="78560" x="2205038" y="2608263"/>
          <p14:tracePt t="78576" x="2179638" y="2670175"/>
          <p14:tracePt t="78593" x="2179638" y="2751138"/>
          <p14:tracePt t="78610" x="2170113" y="2822575"/>
          <p14:tracePt t="78627" x="2152650" y="2901950"/>
          <p14:tracePt t="78642" x="2143125" y="2982913"/>
          <p14:tracePt t="78660" x="2143125" y="3089275"/>
          <p14:tracePt t="78676" x="2143125" y="3170238"/>
          <p14:tracePt t="78693" x="2125663" y="3232150"/>
          <p14:tracePt t="78708" x="2125663" y="3295650"/>
          <p14:tracePt t="78725" x="2133600" y="3357563"/>
          <p14:tracePt t="78742" x="2143125" y="3402013"/>
          <p14:tracePt t="78759" x="2152650" y="3465513"/>
          <p14:tracePt t="78775" x="2170113" y="3500438"/>
          <p14:tracePt t="78792" x="2179638" y="3527425"/>
          <p14:tracePt t="78810" x="2197100" y="3589338"/>
          <p14:tracePt t="78825" x="2214563" y="3616325"/>
          <p14:tracePt t="78842" x="2224088" y="3652838"/>
          <p14:tracePt t="78859" x="2232025" y="3670300"/>
          <p14:tracePt t="78875" x="2232025" y="3697288"/>
          <p14:tracePt t="78892" x="2241550" y="3714750"/>
          <p14:tracePt t="78909" x="2241550" y="3724275"/>
          <p14:tracePt t="78965" x="2251075" y="3724275"/>
          <p14:tracePt t="79043" x="2259013" y="3724275"/>
          <p14:tracePt t="79051" x="2268538" y="3714750"/>
          <p14:tracePt t="79060" x="2286000" y="3706813"/>
          <p14:tracePt t="79076" x="2357438" y="3625850"/>
          <p14:tracePt t="79092" x="2446338" y="3544888"/>
          <p14:tracePt t="79109" x="2571750" y="3429000"/>
          <p14:tracePt t="79125" x="2697163" y="3322638"/>
          <p14:tracePt t="79142" x="2776538" y="3232150"/>
          <p14:tracePt t="79160" x="2955925" y="3135313"/>
          <p14:tracePt t="79176" x="3170238" y="3027363"/>
          <p14:tracePt t="79192" x="3375025" y="2973388"/>
          <p14:tracePt t="79209" x="3571875" y="2938463"/>
          <p14:tracePt t="79225" x="3679825" y="2928938"/>
          <p14:tracePt t="79242" x="3776663" y="2901950"/>
          <p14:tracePt t="79258" x="3840163" y="2874963"/>
          <p14:tracePt t="79275" x="3884613" y="2840038"/>
          <p14:tracePt t="79292" x="3938588" y="2786063"/>
          <p14:tracePt t="79309" x="4125913" y="2635250"/>
          <p14:tracePt t="79325" x="4348163" y="2465388"/>
          <p14:tracePt t="79342" x="4608513" y="2322513"/>
          <p14:tracePt t="79358" x="4795838" y="2197100"/>
          <p14:tracePt t="79375" x="4894263" y="2143125"/>
          <p14:tracePt t="79393" x="4956175" y="2116138"/>
          <p14:tracePt t="79409" x="4992688" y="2108200"/>
          <p14:tracePt t="79426" x="5018088" y="2098675"/>
          <p14:tracePt t="79443" x="5037138" y="2071688"/>
          <p14:tracePt t="79459" x="5045075" y="2054225"/>
          <p14:tracePt t="79476" x="5054600" y="2036763"/>
          <p14:tracePt t="79493" x="5064125" y="2009775"/>
          <p14:tracePt t="79509" x="5064125" y="1992313"/>
          <p14:tracePt t="79526" x="5064125" y="1973263"/>
          <p14:tracePt t="79544" x="5064125" y="1928813"/>
          <p14:tracePt t="79561" x="5054600" y="1911350"/>
          <p14:tracePt t="79577" x="5027613" y="1866900"/>
          <p14:tracePt t="79593" x="5010150" y="1839913"/>
          <p14:tracePt t="79610" x="5000625" y="1830388"/>
          <p14:tracePt t="79626" x="4992688" y="1822450"/>
          <p14:tracePt t="79642" x="4965700" y="1803400"/>
          <p14:tracePt t="79659" x="4946650" y="1785938"/>
          <p14:tracePt t="79676" x="4921250" y="1751013"/>
          <p14:tracePt t="79692" x="4902200" y="1731963"/>
          <p14:tracePt t="79709" x="4875213" y="1714500"/>
          <p14:tracePt t="79725" x="4867275" y="1687513"/>
          <p14:tracePt t="79742" x="4857750" y="1679575"/>
          <p14:tracePt t="79759" x="4857750" y="1670050"/>
          <p14:tracePt t="79775" x="4857750" y="1652588"/>
          <p14:tracePt t="79792" x="4857750" y="1643063"/>
          <p14:tracePt t="79810" x="4857750" y="1608138"/>
          <p14:tracePt t="79825" x="4857750" y="1589088"/>
          <p14:tracePt t="79842" x="4857750" y="1571625"/>
          <p14:tracePt t="79858" x="4857750" y="1544638"/>
          <p14:tracePt t="79875" x="4857750" y="1536700"/>
          <p14:tracePt t="79892" x="4857750" y="1527175"/>
          <p14:tracePt t="79991" x="4857750" y="1517650"/>
          <p14:tracePt t="81093" x="4848225" y="1517650"/>
          <p14:tracePt t="81227" x="4848225" y="1527175"/>
          <p14:tracePt t="81257" x="4840288" y="1527175"/>
          <p14:tracePt t="81266" x="4840288" y="1536700"/>
          <p14:tracePt t="81351" x="4830763" y="1554163"/>
          <p14:tracePt t="82205" x="4830763" y="1544638"/>
          <p14:tracePt t="82214" x="4840288" y="1536700"/>
          <p14:tracePt t="82227" x="4848225" y="1527175"/>
          <p14:tracePt t="82260" x="4857750" y="1527175"/>
          <p14:tracePt t="83213" x="4857750" y="1554163"/>
          <p14:tracePt t="83222" x="4857750" y="1589088"/>
          <p14:tracePt t="83230" x="4875213" y="1633538"/>
          <p14:tracePt t="83246" x="4875213" y="1704975"/>
          <p14:tracePt t="83262" x="4875213" y="1785938"/>
          <p14:tracePt t="83277" x="4875213" y="1849438"/>
          <p14:tracePt t="83294" x="4875213" y="1901825"/>
          <p14:tracePt t="83311" x="4875213" y="1928813"/>
          <p14:tracePt t="83327" x="4875213" y="1938338"/>
          <p14:tracePt t="83487" x="4884738" y="1938338"/>
          <p14:tracePt t="83502" x="4894263" y="1901825"/>
          <p14:tracePt t="83511" x="4902200" y="1857375"/>
          <p14:tracePt t="83526" x="4929188" y="1768475"/>
          <p14:tracePt t="83542" x="4956175" y="1670050"/>
          <p14:tracePt t="83559" x="4973638" y="1598613"/>
          <p14:tracePt t="83576" x="4983163" y="1544638"/>
          <p14:tracePt t="83593" x="4983163" y="1527175"/>
          <p14:tracePt t="83610" x="5000625" y="1490663"/>
          <p14:tracePt t="83627" x="5010150" y="1465263"/>
          <p14:tracePt t="83644" x="5010150" y="1455738"/>
          <p14:tracePt t="83659" x="5010150" y="1438275"/>
          <p14:tracePt t="83728" x="5018088" y="1428750"/>
          <p14:tracePt t="83752" x="5018088" y="1419225"/>
          <p14:tracePt t="84020" x="5018088" y="1428750"/>
          <p14:tracePt t="84043" x="5018088" y="1446213"/>
          <p14:tracePt t="84066" x="5027613" y="1455738"/>
          <p14:tracePt t="84082" x="5027613" y="1465263"/>
          <p14:tracePt t="84143" x="5027613" y="1473200"/>
          <p14:tracePt t="84152" x="5027613" y="1482725"/>
          <p14:tracePt t="84160" x="5027613" y="1490663"/>
          <p14:tracePt t="84177" x="5037138" y="1500188"/>
          <p14:tracePt t="84458" x="5037138" y="1517650"/>
          <p14:tracePt t="84466" x="5037138" y="1527175"/>
          <p14:tracePt t="84740" x="5037138" y="1536700"/>
          <p14:tracePt t="84751" x="5037138" y="1554163"/>
          <p14:tracePt t="84759" x="5037138" y="1581150"/>
          <p14:tracePt t="84777" x="5064125" y="1652588"/>
          <p14:tracePt t="84793" x="5072063" y="1679575"/>
          <p14:tracePt t="84810" x="5081588" y="1704975"/>
          <p14:tracePt t="84912" x="5081588" y="1714500"/>
          <p14:tracePt t="85092" x="5081588" y="1697038"/>
          <p14:tracePt t="85106" x="5081588" y="1687513"/>
          <p14:tracePt t="85114" x="5081588" y="1679575"/>
          <p14:tracePt t="85208" x="5081588" y="1687513"/>
          <p14:tracePt t="85216" x="5072063" y="1704975"/>
          <p14:tracePt t="85227" x="5072063" y="1714500"/>
          <p14:tracePt t="85243" x="5064125" y="1731963"/>
          <p14:tracePt t="85394" x="5064125" y="1724025"/>
          <p14:tracePt t="85402" x="5064125" y="1714500"/>
          <p14:tracePt t="85419" x="5064125" y="1697038"/>
          <p14:tracePt t="85427" x="5064125" y="1687513"/>
          <p14:tracePt t="85443" x="5064125" y="1679575"/>
          <p14:tracePt t="85459" x="5064125" y="1660525"/>
          <p14:tracePt t="85476" x="5072063" y="1643063"/>
          <p14:tracePt t="85493" x="5072063" y="1633538"/>
          <p14:tracePt t="85509" x="5072063" y="1616075"/>
          <p14:tracePt t="86234" x="5081588" y="1643063"/>
          <p14:tracePt t="86242" x="5116513" y="1741488"/>
          <p14:tracePt t="86261" x="5143500" y="1920875"/>
          <p14:tracePt t="86278" x="5160963" y="2116138"/>
          <p14:tracePt t="86295" x="5180013" y="2455863"/>
          <p14:tracePt t="86312" x="5180013" y="2652713"/>
          <p14:tracePt t="86327" x="5197475" y="2803525"/>
          <p14:tracePt t="86344" x="5224463" y="2894013"/>
          <p14:tracePt t="86360" x="5241925" y="2946400"/>
          <p14:tracePt t="86377" x="5259388" y="2982913"/>
          <p14:tracePt t="86393" x="5268913" y="2992438"/>
          <p14:tracePt t="86443" x="5268913" y="3000375"/>
          <p14:tracePt t="86944" x="5268913" y="3036888"/>
          <p14:tracePt t="86951" x="5251450" y="3071813"/>
          <p14:tracePt t="86960" x="5251450" y="3108325"/>
          <p14:tracePt t="86977" x="5251450" y="3143250"/>
          <p14:tracePt t="86993" x="5251450" y="3179763"/>
          <p14:tracePt t="87010" x="5278438" y="3259138"/>
          <p14:tracePt t="87026" x="5303838" y="3367088"/>
          <p14:tracePt t="87043" x="5349875" y="3482975"/>
          <p14:tracePt t="87061" x="5429250" y="3697288"/>
          <p14:tracePt t="87077" x="5456238" y="3778250"/>
          <p14:tracePt t="87093" x="5483225" y="3840163"/>
          <p14:tracePt t="87109" x="5492750" y="3884613"/>
          <p14:tracePt t="87126" x="5492750" y="3921125"/>
          <p14:tracePt t="87143" x="5492750" y="3938588"/>
          <p14:tracePt t="87159" x="5492750" y="3956050"/>
          <p14:tracePt t="87176" x="5492750" y="3983038"/>
          <p14:tracePt t="87193" x="5492750" y="3992563"/>
          <p14:tracePt t="90035" x="5492750" y="4000500"/>
          <p14:tracePt t="90043" x="5330825" y="4000500"/>
          <p14:tracePt t="90061" x="4652963" y="4000500"/>
          <p14:tracePt t="90079" x="4089400" y="3992563"/>
          <p14:tracePt t="90094" x="3830638" y="3992563"/>
          <p14:tracePt t="90111" x="3786188" y="4010025"/>
          <p14:tracePt t="90221" x="3786188" y="3992563"/>
          <p14:tracePt t="90229" x="3786188" y="3956050"/>
          <p14:tracePt t="90237" x="3786188" y="3921125"/>
          <p14:tracePt t="90245" x="3795713" y="3876675"/>
          <p14:tracePt t="90260" x="3795713" y="3857625"/>
          <p14:tracePt t="90277" x="3795713" y="3759200"/>
          <p14:tracePt t="90293" x="3776663" y="3643313"/>
          <p14:tracePt t="90310" x="3741738" y="3492500"/>
          <p14:tracePt t="90326" x="3724275" y="3322638"/>
          <p14:tracePt t="90343" x="3714750" y="3143250"/>
          <p14:tracePt t="90360" x="3714750" y="3036888"/>
          <p14:tracePt t="90378" x="3714750" y="2874963"/>
          <p14:tracePt t="90393" x="3714750" y="2830513"/>
          <p14:tracePt t="90410" x="3714750" y="2803525"/>
          <p14:tracePt t="90426" x="3714750" y="2786063"/>
          <p14:tracePt t="90443" x="3714750" y="2778125"/>
          <p14:tracePt t="90561" x="3714750" y="2822575"/>
          <p14:tracePt t="90569" x="3679825" y="2921000"/>
          <p14:tracePt t="90578" x="3608388" y="3071813"/>
          <p14:tracePt t="90594" x="3429000" y="3375025"/>
          <p14:tracePt t="90611" x="3357563" y="3670300"/>
          <p14:tracePt t="90628" x="3357563" y="3679825"/>
          <p14:tracePt t="90919" x="3394075" y="3544888"/>
          <p14:tracePt t="90928" x="3446463" y="3375025"/>
          <p14:tracePt t="90945" x="3509963" y="3214688"/>
          <p14:tracePt t="90961" x="3536950" y="3116263"/>
          <p14:tracePt t="90978" x="3633788" y="3000375"/>
          <p14:tracePt t="90994" x="3751263" y="2830513"/>
          <p14:tracePt t="91012" x="3813175" y="2741613"/>
          <p14:tracePt t="91029" x="3884613" y="2670175"/>
          <p14:tracePt t="91045" x="3965575" y="2608263"/>
          <p14:tracePt t="91062" x="4027488" y="2536825"/>
          <p14:tracePt t="91078" x="4081463" y="2500313"/>
          <p14:tracePt t="91094" x="4125913" y="2465388"/>
          <p14:tracePt t="91110" x="4152900" y="2446338"/>
          <p14:tracePt t="91127" x="4170363" y="2420938"/>
          <p14:tracePt t="91144" x="4197350" y="2393950"/>
          <p14:tracePt t="91161" x="4224338" y="2374900"/>
          <p14:tracePt t="91178" x="4241800" y="2339975"/>
          <p14:tracePt t="91194" x="4303713" y="2312988"/>
          <p14:tracePt t="91210" x="4367213" y="2286000"/>
          <p14:tracePt t="91227" x="4438650" y="2268538"/>
          <p14:tracePt t="91245" x="4491038" y="2241550"/>
          <p14:tracePt t="91262" x="4518025" y="2206625"/>
          <p14:tracePt t="91277" x="4545013" y="2197100"/>
          <p14:tracePt t="91294" x="4562475" y="2187575"/>
          <p14:tracePt t="91310" x="4598988" y="2170113"/>
          <p14:tracePt t="91327" x="4643438" y="2143125"/>
          <p14:tracePt t="91344" x="4670425" y="2135188"/>
          <p14:tracePt t="91360" x="4705350" y="2125663"/>
          <p14:tracePt t="91377" x="4724400" y="2098675"/>
          <p14:tracePt t="91394" x="4751388" y="2081213"/>
          <p14:tracePt t="91410" x="4786313" y="2054225"/>
          <p14:tracePt t="91426" x="4822825" y="2027238"/>
          <p14:tracePt t="91443" x="4840288" y="2009775"/>
          <p14:tracePt t="91460" x="4867275" y="1992313"/>
          <p14:tracePt t="91476" x="4884738" y="1965325"/>
          <p14:tracePt t="91493" x="4902200" y="1946275"/>
          <p14:tracePt t="91510" x="4921250" y="1938338"/>
          <p14:tracePt t="91527" x="4946650" y="1928813"/>
          <p14:tracePt t="91544" x="4965700" y="1920875"/>
          <p14:tracePt t="91560" x="4983163" y="1920875"/>
          <p14:tracePt t="91577" x="5010150" y="1920875"/>
          <p14:tracePt t="91593" x="5027613" y="1920875"/>
          <p14:tracePt t="91610" x="5037138" y="1920875"/>
          <p14:tracePt t="91661" x="5045075" y="1920875"/>
          <p14:tracePt t="91685" x="5054600" y="1920875"/>
          <p14:tracePt t="91693" x="5064125" y="1938338"/>
          <p14:tracePt t="91700" x="5081588" y="1946275"/>
          <p14:tracePt t="91710" x="5099050" y="1965325"/>
          <p14:tracePt t="91727" x="5116513" y="1982788"/>
          <p14:tracePt t="91744" x="5143500" y="2000250"/>
          <p14:tracePt t="91761" x="5160963" y="2027238"/>
          <p14:tracePt t="91779" x="5170488" y="2044700"/>
          <p14:tracePt t="91794" x="5180013" y="2054225"/>
          <p14:tracePt t="91812" x="5180013" y="2071688"/>
          <p14:tracePt t="91828" x="5180013" y="2089150"/>
          <p14:tracePt t="91844" x="5170488" y="2116138"/>
          <p14:tracePt t="91860" x="5153025" y="2135188"/>
          <p14:tracePt t="91877" x="5116513" y="2152650"/>
          <p14:tracePt t="91894" x="5081588" y="2179638"/>
          <p14:tracePt t="91911" x="5064125" y="2187575"/>
          <p14:tracePt t="91927" x="4983163" y="2197100"/>
          <p14:tracePt t="91944" x="4902200" y="2214563"/>
          <p14:tracePt t="91961" x="4813300" y="2224088"/>
          <p14:tracePt t="91978" x="4714875" y="2241550"/>
          <p14:tracePt t="91994" x="4625975" y="2241550"/>
          <p14:tracePt t="92013" x="4483100" y="2241550"/>
          <p14:tracePt t="92029" x="4375150" y="2241550"/>
          <p14:tracePt t="92045" x="4268788" y="2241550"/>
          <p14:tracePt t="92062" x="4160838" y="2251075"/>
          <p14:tracePt t="92078" x="4081463" y="2278063"/>
          <p14:tracePt t="92095" x="3990975" y="2303463"/>
          <p14:tracePt t="92111" x="3911600" y="2322513"/>
          <p14:tracePt t="92128" x="3830638" y="2330450"/>
          <p14:tracePt t="92144" x="3768725" y="2339975"/>
          <p14:tracePt t="92163" x="3670300" y="2366963"/>
          <p14:tracePt t="92178" x="3589338" y="2393950"/>
          <p14:tracePt t="92195" x="3509963" y="2411413"/>
          <p14:tracePt t="92211" x="3419475" y="2420938"/>
          <p14:tracePt t="92228" x="3313113" y="2438400"/>
          <p14:tracePt t="92246" x="3205163" y="2446338"/>
          <p14:tracePt t="92261" x="3098800" y="2446338"/>
          <p14:tracePt t="92278" x="2884488" y="2411413"/>
          <p14:tracePt t="92294" x="2705100" y="2384425"/>
          <p14:tracePt t="92311" x="2509838" y="2330450"/>
          <p14:tracePt t="92327" x="2322513" y="2278063"/>
          <p14:tracePt t="92344" x="2170113" y="2232025"/>
          <p14:tracePt t="92361" x="2036763" y="2206625"/>
          <p14:tracePt t="92377" x="1919288" y="2179638"/>
          <p14:tracePt t="92394" x="1812925" y="2152650"/>
          <p14:tracePt t="92410" x="1724025" y="2135188"/>
          <p14:tracePt t="92427" x="1643063" y="2108200"/>
          <p14:tracePt t="92444" x="1544638" y="2108200"/>
          <p14:tracePt t="92460" x="1482725" y="2108200"/>
          <p14:tracePt t="92476" x="1446213" y="2108200"/>
          <p14:tracePt t="92493" x="1419225" y="2125663"/>
          <p14:tracePt t="92510" x="1384300" y="2143125"/>
          <p14:tracePt t="92527" x="1347788" y="2179638"/>
          <p14:tracePt t="92544" x="1312863" y="2232025"/>
          <p14:tracePt t="92560" x="1295400" y="2286000"/>
          <p14:tracePt t="92577" x="1268413" y="2330450"/>
          <p14:tracePt t="92594" x="1250950" y="2366963"/>
          <p14:tracePt t="92610" x="1231900" y="2411413"/>
          <p14:tracePt t="92628" x="1231900" y="2482850"/>
          <p14:tracePt t="92644" x="1223963" y="2563813"/>
          <p14:tracePt t="92662" x="1241425" y="2679700"/>
          <p14:tracePt t="92679" x="1268413" y="2778125"/>
          <p14:tracePt t="92695" x="1295400" y="2857500"/>
          <p14:tracePt t="92711" x="1322388" y="2921000"/>
          <p14:tracePt t="92728" x="1339850" y="2992438"/>
          <p14:tracePt t="92745" x="1366838" y="3063875"/>
          <p14:tracePt t="92761" x="1393825" y="3125788"/>
          <p14:tracePt t="92779" x="1428750" y="3224213"/>
          <p14:tracePt t="92795" x="1455738" y="3286125"/>
          <p14:tracePt t="92813" x="1482725" y="3367088"/>
          <p14:tracePt t="92828" x="1500188" y="3429000"/>
          <p14:tracePt t="92844" x="1527175" y="3509963"/>
          <p14:tracePt t="92861" x="1536700" y="3571875"/>
          <p14:tracePt t="92878" x="1544638" y="3635375"/>
          <p14:tracePt t="92894" x="1571625" y="3697288"/>
          <p14:tracePt t="92911" x="1589088" y="3733800"/>
          <p14:tracePt t="92927" x="1608138" y="3759200"/>
          <p14:tracePt t="92944" x="1633538" y="3795713"/>
          <p14:tracePt t="92960" x="1660525" y="3805238"/>
          <p14:tracePt t="92977" x="1687513" y="3805238"/>
          <p14:tracePt t="92993" x="1751013" y="3805238"/>
          <p14:tracePt t="93010" x="1830388" y="3805238"/>
          <p14:tracePt t="93027" x="1901825" y="3813175"/>
          <p14:tracePt t="93044" x="1965325" y="3830638"/>
          <p14:tracePt t="93060" x="1973263" y="3840163"/>
          <p14:tracePt t="93124" x="1946275" y="3840163"/>
          <p14:tracePt t="93132" x="1938338" y="3830638"/>
          <p14:tracePt t="93145" x="1919288" y="3830638"/>
          <p14:tracePt t="93163" x="1795463" y="3786188"/>
          <p14:tracePt t="93179" x="1687513" y="3759200"/>
          <p14:tracePt t="93195" x="1581150" y="3733800"/>
          <p14:tracePt t="93211" x="1465263" y="3706813"/>
          <p14:tracePt t="93228" x="1393825" y="3687763"/>
          <p14:tracePt t="93245" x="1339850" y="3679825"/>
          <p14:tracePt t="93262" x="1322388" y="3679825"/>
          <p14:tracePt t="93318" x="1322388" y="3670300"/>
          <p14:tracePt t="93326" x="1366838" y="3662363"/>
          <p14:tracePt t="93334" x="1419225" y="3662363"/>
          <p14:tracePt t="93344" x="1490663" y="3662363"/>
          <p14:tracePt t="93361" x="1687513" y="3662363"/>
          <p14:tracePt t="93377" x="1893888" y="3679825"/>
          <p14:tracePt t="93394" x="2017713" y="3714750"/>
          <p14:tracePt t="93410" x="2036763" y="3714750"/>
          <p14:tracePt t="93426" x="2017713" y="3706813"/>
          <p14:tracePt t="93445" x="1571625" y="3563938"/>
          <p14:tracePt t="93460" x="1000125" y="3500438"/>
          <p14:tracePt t="93477" x="482600" y="3509963"/>
          <p14:tracePt t="93493" x="0" y="3616325"/>
          <p14:tracePt t="93511" x="0" y="3670300"/>
          <p14:tracePt t="93527" x="0" y="3679825"/>
          <p14:tracePt t="93561" x="98425" y="3679825"/>
          <p14:tracePt t="93578" x="339725" y="3670300"/>
          <p14:tracePt t="93595" x="696913" y="3635375"/>
          <p14:tracePt t="93611" x="1062038" y="3616325"/>
          <p14:tracePt t="93628" x="1393825" y="3598863"/>
          <p14:tracePt t="93645" x="1571625" y="3598863"/>
          <p14:tracePt t="93661" x="1616075" y="3598863"/>
          <p14:tracePt t="93679" x="1598613" y="3598863"/>
          <p14:tracePt t="93695" x="1482725" y="3598863"/>
          <p14:tracePt t="93711" x="1276350" y="3616325"/>
          <p14:tracePt t="93728" x="1125538" y="3635375"/>
          <p14:tracePt t="93745" x="1036638" y="3635375"/>
          <p14:tracePt t="93762" x="1027113" y="3643313"/>
          <p14:tracePt t="93797" x="1054100" y="3643313"/>
          <p14:tracePt t="93805" x="1108075" y="3643313"/>
          <p14:tracePt t="93814" x="1196975" y="3643313"/>
          <p14:tracePt t="93828" x="1411288" y="3643313"/>
          <p14:tracePt t="93844" x="1608138" y="3652838"/>
          <p14:tracePt t="93861" x="1724025" y="3662363"/>
          <p14:tracePt t="93877" x="1751013" y="3662363"/>
          <p14:tracePt t="93895" x="1724025" y="3662363"/>
          <p14:tracePt t="93913" x="1500188" y="3662363"/>
          <p14:tracePt t="93929" x="1322388" y="3670300"/>
          <p14:tracePt t="93944" x="1187450" y="3697288"/>
          <p14:tracePt t="93961" x="1116013" y="3706813"/>
          <p14:tracePt t="93977" x="1108075" y="3724275"/>
          <p14:tracePt t="94022" x="1143000" y="3714750"/>
          <p14:tracePt t="94030" x="1214438" y="3714750"/>
          <p14:tracePt t="94044" x="1312863" y="3697288"/>
          <p14:tracePt t="94061" x="1465263" y="3697288"/>
          <p14:tracePt t="94062" x="1517650" y="3706813"/>
          <p14:tracePt t="94077" x="1581150" y="3706813"/>
          <p14:tracePt t="94110" x="1517650" y="3697288"/>
          <p14:tracePt t="94127" x="1366838" y="3687763"/>
          <p14:tracePt t="94144" x="1179513" y="3687763"/>
          <p14:tracePt t="94160" x="1044575" y="3706813"/>
          <p14:tracePt t="94177" x="990600" y="3714750"/>
          <p14:tracePt t="94194" x="982663" y="3714750"/>
          <p14:tracePt t="94211" x="1009650" y="3714750"/>
          <p14:tracePt t="94227" x="1143000" y="3714750"/>
          <p14:tracePt t="94244" x="1401763" y="3714750"/>
          <p14:tracePt t="94261" x="1741488" y="3724275"/>
          <p14:tracePt t="94277" x="2054225" y="3778250"/>
          <p14:tracePt t="94294" x="2347913" y="3849688"/>
          <p14:tracePt t="94311" x="2598738" y="3902075"/>
          <p14:tracePt t="94327" x="2803525" y="3938588"/>
          <p14:tracePt t="94344" x="2973388" y="3983038"/>
          <p14:tracePt t="94361" x="3009900" y="3992563"/>
          <p14:tracePt t="94406" x="2973388" y="3992563"/>
          <p14:tracePt t="94414" x="2928938" y="3992563"/>
          <p14:tracePt t="94430" x="2857500" y="3992563"/>
          <p14:tracePt t="94445" x="2776538" y="3965575"/>
          <p14:tracePt t="94462" x="2679700" y="3938588"/>
          <p14:tracePt t="94478" x="2571750" y="3911600"/>
          <p14:tracePt t="94495" x="2465388" y="3884613"/>
          <p14:tracePt t="94512" x="2347913" y="3849688"/>
          <p14:tracePt t="94529" x="2241550" y="3822700"/>
          <p14:tracePt t="94544" x="2133600" y="3795713"/>
          <p14:tracePt t="94561" x="2036763" y="3768725"/>
          <p14:tracePt t="94564" x="2000250" y="3759200"/>
          <p14:tracePt t="94579" x="1965325" y="3759200"/>
          <p14:tracePt t="94594" x="1946275" y="3751263"/>
          <p14:tracePt t="94679" x="1990725" y="3733800"/>
          <p14:tracePt t="94687" x="2089150" y="3733800"/>
          <p14:tracePt t="94695" x="2241550" y="3741738"/>
          <p14:tracePt t="94711" x="2625725" y="3805238"/>
          <p14:tracePt t="94727" x="3071813" y="3795713"/>
          <p14:tracePt t="94744" x="3562350" y="3687763"/>
          <p14:tracePt t="94761" x="4133850" y="3536950"/>
          <p14:tracePt t="94778" x="4660900" y="3322638"/>
          <p14:tracePt t="94794" x="5054600" y="3160713"/>
          <p14:tracePt t="94811" x="5313363" y="3009900"/>
          <p14:tracePt t="94829" x="5510213" y="2822575"/>
          <p14:tracePt t="94845" x="5537200" y="2687638"/>
          <p14:tracePt t="94861" x="5564188" y="2571750"/>
          <p14:tracePt t="94878" x="5564188" y="2482850"/>
          <p14:tracePt t="94894" x="5581650" y="2438400"/>
          <p14:tracePt t="94911" x="5581650" y="2411413"/>
          <p14:tracePt t="94928" x="5589588" y="2393950"/>
          <p14:tracePt t="94945" x="5589588" y="2366963"/>
          <p14:tracePt t="94961" x="5589588" y="2349500"/>
          <p14:tracePt t="94977" x="5589588" y="2322513"/>
          <p14:tracePt t="94994" x="5589588" y="2303463"/>
          <p14:tracePt t="95011" x="5589588" y="2295525"/>
          <p14:tracePt t="95027" x="5581650" y="2286000"/>
          <p14:tracePt t="95044" x="5572125" y="2259013"/>
          <p14:tracePt t="95061" x="5554663" y="2241550"/>
          <p14:tracePt t="95064" x="5554663" y="2232025"/>
          <p14:tracePt t="95079" x="5545138" y="2214563"/>
          <p14:tracePt t="95095" x="5537200" y="2187575"/>
          <p14:tracePt t="95111" x="5537200" y="2160588"/>
          <p14:tracePt t="95128" x="5537200" y="2125663"/>
          <p14:tracePt t="95144" x="5537200" y="2098675"/>
          <p14:tracePt t="95161" x="5537200" y="2071688"/>
          <p14:tracePt t="95178" x="5527675" y="2054225"/>
          <p14:tracePt t="95194" x="5527675" y="2027238"/>
          <p14:tracePt t="95211" x="5527675" y="1982788"/>
          <p14:tracePt t="95228" x="5518150" y="1965325"/>
          <p14:tracePt t="95244" x="5518150" y="1938338"/>
          <p14:tracePt t="95261" x="5518150" y="1920875"/>
          <p14:tracePt t="95277" x="5518150" y="1901825"/>
          <p14:tracePt t="95294" x="5518150" y="1874838"/>
          <p14:tracePt t="95310" x="5510213" y="1857375"/>
          <p14:tracePt t="95328" x="5510213" y="1830388"/>
          <p14:tracePt t="95345" x="5500688" y="1803400"/>
          <p14:tracePt t="95379" x="5483225" y="1803400"/>
          <p14:tracePt t="95394" x="5483225" y="1795463"/>
          <p14:tracePt t="95411" x="5473700" y="1785938"/>
          <p14:tracePt t="95428" x="5465763" y="1776413"/>
          <p14:tracePt t="95445" x="5465763" y="1768475"/>
          <p14:tracePt t="95461" x="5456238" y="1758950"/>
          <p14:tracePt t="95478" x="5456238" y="1751013"/>
          <p14:tracePt t="95494" x="5446713" y="1741488"/>
          <p14:tracePt t="95588" x="5446713" y="1724025"/>
          <p14:tracePt t="96448" x="5438775" y="1731963"/>
          <p14:tracePt t="96456" x="5429250" y="1741488"/>
          <p14:tracePt t="96472" x="5429250" y="1751013"/>
          <p14:tracePt t="96480" x="5411788" y="1758950"/>
          <p14:tracePt t="96495" x="5394325" y="1776413"/>
          <p14:tracePt t="96512" x="5384800" y="1785938"/>
          <p14:tracePt t="96528" x="5367338" y="1812925"/>
          <p14:tracePt t="96545" x="5340350" y="1830388"/>
          <p14:tracePt t="96563" x="5322888" y="1849438"/>
          <p14:tracePt t="96566" x="5313363" y="1857375"/>
          <p14:tracePt t="96579" x="5303838" y="1866900"/>
          <p14:tracePt t="96596" x="5278438" y="1893888"/>
          <p14:tracePt t="96611" x="5251450" y="1911350"/>
          <p14:tracePt t="96627" x="5241925" y="1928813"/>
          <p14:tracePt t="96644" x="5224463" y="1928813"/>
          <p14:tracePt t="96688" x="5224463" y="1938338"/>
          <p14:tracePt t="97002" x="5224463" y="1920875"/>
          <p14:tracePt t="97010" x="5224463" y="1911350"/>
          <p14:tracePt t="97018" x="5224463" y="1901825"/>
          <p14:tracePt t="97027" x="5214938" y="1884363"/>
          <p14:tracePt t="97045" x="5207000" y="1866900"/>
          <p14:tracePt t="97063" x="5207000" y="1849438"/>
          <p14:tracePt t="97067" x="5207000" y="1839913"/>
          <p14:tracePt t="97112" x="5207000" y="1830388"/>
          <p14:tracePt t="97426" x="5207000" y="1812925"/>
          <p14:tracePt t="97435" x="5207000" y="1795463"/>
          <p14:tracePt t="97445" x="5207000" y="1758950"/>
          <p14:tracePt t="97463" x="5187950" y="1714500"/>
          <p14:tracePt t="97480" x="5180013" y="1697038"/>
          <p14:tracePt t="97497" x="5170488" y="1687513"/>
          <p14:tracePt t="97621" x="5170488" y="1670050"/>
          <p14:tracePt t="97974" x="5160963" y="1679575"/>
          <p14:tracePt t="97988" x="5153025" y="1687513"/>
          <p14:tracePt t="97998" x="5153025" y="1697038"/>
          <p14:tracePt t="98215" x="5153025" y="1704975"/>
          <p14:tracePt t="98232" x="5160963" y="1714500"/>
          <p14:tracePt t="98241" x="5160963" y="1724025"/>
          <p14:tracePt t="98251" x="5180013" y="1731963"/>
          <p14:tracePt t="98262" x="5187950" y="1751013"/>
          <p14:tracePt t="98278" x="5197475" y="1751013"/>
          <p14:tracePt t="98387" x="5197475" y="1758950"/>
          <p14:tracePt t="98403" x="5170488" y="1768475"/>
          <p14:tracePt t="98411" x="5116513" y="1785938"/>
          <p14:tracePt t="98419" x="5081588" y="1795463"/>
          <p14:tracePt t="98427" x="5037138" y="1803400"/>
          <p14:tracePt t="98445" x="4965700" y="1803400"/>
          <p14:tracePt t="98461" x="4884738" y="1803400"/>
          <p14:tracePt t="98478" x="4776788" y="1803400"/>
          <p14:tracePt t="98495" x="4687888" y="1795463"/>
          <p14:tracePt t="98511" x="4483100" y="1776413"/>
          <p14:tracePt t="98528" x="4259263" y="1776413"/>
          <p14:tracePt t="98545" x="4044950" y="1785938"/>
          <p14:tracePt t="98561" x="3822700" y="1776413"/>
          <p14:tracePt t="98578" x="3625850" y="1741488"/>
          <p14:tracePt t="98595" x="3527425" y="1731963"/>
          <p14:tracePt t="98611" x="3490913" y="1714500"/>
          <p14:tracePt t="98628" x="3438525" y="1714500"/>
          <p14:tracePt t="98646" x="3411538" y="1714500"/>
          <p14:tracePt t="98661" x="3384550" y="1714500"/>
          <p14:tracePt t="98678" x="3367088" y="1714500"/>
          <p14:tracePt t="98695" x="3348038" y="1714500"/>
          <p14:tracePt t="98711" x="3322638" y="1714500"/>
          <p14:tracePt t="98728" x="3313113" y="1714500"/>
          <p14:tracePt t="98745" x="3303588" y="1714500"/>
          <p14:tracePt t="98762" x="3286125" y="1714500"/>
          <p14:tracePt t="98895" x="3276600" y="1714500"/>
          <p14:tracePt t="98919" x="3268663" y="1714500"/>
          <p14:tracePt t="98927" x="3241675" y="1714500"/>
          <p14:tracePt t="98935" x="3232150" y="1714500"/>
          <p14:tracePt t="98944" x="3197225" y="1714500"/>
          <p14:tracePt t="98961" x="3133725" y="1714500"/>
          <p14:tracePt t="98978" x="3062288" y="1704975"/>
          <p14:tracePt t="98994" x="3000375" y="1704975"/>
          <p14:tracePt t="99012" x="2982913" y="1697038"/>
          <p14:tracePt t="99068" x="2990850" y="1687513"/>
          <p14:tracePt t="99077" x="3000375" y="1687513"/>
          <p14:tracePt t="99085" x="3017838" y="1687513"/>
          <p14:tracePt t="99095" x="3062288" y="1687513"/>
          <p14:tracePt t="99111" x="3152775" y="1704975"/>
          <p14:tracePt t="99128" x="3330575" y="1731963"/>
          <p14:tracePt t="99145" x="3751263" y="1785938"/>
          <p14:tracePt t="99161" x="4133850" y="1822450"/>
          <p14:tracePt t="99178" x="4554538" y="1849438"/>
          <p14:tracePt t="99195" x="4894263" y="1849438"/>
          <p14:tracePt t="99211" x="5278438" y="1812925"/>
          <p14:tracePt t="99228" x="5707063" y="1776413"/>
          <p14:tracePt t="99245" x="6064250" y="1741488"/>
          <p14:tracePt t="99262" x="6313488" y="1768475"/>
          <p14:tracePt t="99278" x="6510338" y="1795463"/>
          <p14:tracePt t="99295" x="6616700" y="1822450"/>
          <p14:tracePt t="99358" x="6608763" y="1822450"/>
          <p14:tracePt t="99367" x="6589713" y="1822450"/>
          <p14:tracePt t="99380" x="6572250" y="1812925"/>
          <p14:tracePt t="99395" x="6554788" y="1803400"/>
          <p14:tracePt t="99411" x="6510338" y="1795463"/>
          <p14:tracePt t="99428" x="6473825" y="1776413"/>
          <p14:tracePt t="99444" x="6456363" y="1768475"/>
          <p14:tracePt t="99461" x="6411913" y="1758950"/>
          <p14:tracePt t="99477" x="6367463" y="1758950"/>
          <p14:tracePt t="99494" x="6323013" y="1758950"/>
          <p14:tracePt t="99511" x="6242050" y="1758950"/>
          <p14:tracePt t="99528" x="6170613" y="1758950"/>
          <p14:tracePt t="99545" x="6037263" y="1768475"/>
          <p14:tracePt t="99562" x="5894388" y="1776413"/>
          <p14:tracePt t="99578" x="5697538" y="1795463"/>
          <p14:tracePt t="99595" x="5446713" y="1830388"/>
          <p14:tracePt t="99611" x="5224463" y="1866900"/>
          <p14:tracePt t="99628" x="5027613" y="1884363"/>
          <p14:tracePt t="99646" x="4840288" y="1884363"/>
          <p14:tracePt t="99662" x="4803775" y="1884363"/>
          <p14:tracePt t="99679" x="4795838" y="1884363"/>
          <p14:tracePt t="99943" x="4822825" y="1866900"/>
          <p14:tracePt t="99951" x="4830763" y="1866900"/>
          <p14:tracePt t="99962" x="4840288" y="1866900"/>
          <p14:tracePt t="99978" x="4857750" y="1857375"/>
          <p14:tracePt t="99994" x="4875213" y="1849438"/>
          <p14:tracePt t="100011" x="4902200" y="1849438"/>
          <p14:tracePt t="100027" x="4921250" y="1839913"/>
          <p14:tracePt t="100045" x="4946650" y="1839913"/>
          <p14:tracePt t="100195" x="4946650" y="1830388"/>
          <p14:tracePt t="100203" x="4946650" y="1822450"/>
          <p14:tracePt t="100212" x="4946650" y="1812925"/>
          <p14:tracePt t="100229" x="4946650" y="1785938"/>
          <p14:tracePt t="100246" x="4938713" y="1768475"/>
          <p14:tracePt t="100263" x="4921250" y="1751013"/>
          <p14:tracePt t="100280" x="4884738" y="1687513"/>
          <p14:tracePt t="100296" x="4857750" y="1670050"/>
          <p14:tracePt t="100313" x="4803775" y="1633538"/>
          <p14:tracePt t="100329" x="4759325" y="1608138"/>
          <p14:tracePt t="100346" x="4741863" y="1598613"/>
          <p14:tracePt t="100362" x="4714875" y="1598613"/>
          <p14:tracePt t="100380" x="4697413" y="1608138"/>
          <p14:tracePt t="100395" x="4679950" y="1625600"/>
          <p14:tracePt t="100411" x="4670425" y="1633538"/>
          <p14:tracePt t="100428" x="4633913" y="1652588"/>
          <p14:tracePt t="100445" x="4616450" y="1670050"/>
          <p14:tracePt t="100461" x="4598988" y="1697038"/>
          <p14:tracePt t="100478" x="4598988" y="1714500"/>
          <p14:tracePt t="100495" x="4598988" y="1731963"/>
          <p14:tracePt t="100512" x="4598988" y="1751013"/>
          <p14:tracePt t="100528" x="4598988" y="1776413"/>
          <p14:tracePt t="100545" x="4643438" y="1803400"/>
          <p14:tracePt t="100562" x="4687888" y="1830388"/>
          <p14:tracePt t="100578" x="4741863" y="1857375"/>
          <p14:tracePt t="100594" x="4786313" y="1866900"/>
          <p14:tracePt t="100611" x="4848225" y="1893888"/>
          <p14:tracePt t="100628" x="4894263" y="1901825"/>
          <p14:tracePt t="100644" x="4929188" y="1901825"/>
          <p14:tracePt t="100661" x="4946650" y="1901825"/>
          <p14:tracePt t="100677" x="4973638" y="1901825"/>
          <p14:tracePt t="100695" x="5010150" y="1901825"/>
          <p14:tracePt t="100711" x="5027613" y="1901825"/>
          <p14:tracePt t="100728" x="5072063" y="1901825"/>
          <p14:tracePt t="100745" x="5116513" y="1901825"/>
          <p14:tracePt t="100762" x="5180013" y="1901825"/>
          <p14:tracePt t="100778" x="5259388" y="1874838"/>
          <p14:tracePt t="100797" x="5375275" y="1830388"/>
          <p14:tracePt t="100813" x="5456238" y="1822450"/>
          <p14:tracePt t="100829" x="5518150" y="1795463"/>
          <p14:tracePt t="100845" x="5554663" y="1768475"/>
          <p14:tracePt t="100862" x="5572125" y="1758950"/>
          <p14:tracePt t="100879" x="5589588" y="1741488"/>
          <p14:tracePt t="100896" x="5616575" y="1724025"/>
          <p14:tracePt t="100913" x="5635625" y="1704975"/>
          <p14:tracePt t="100929" x="5653088" y="1679575"/>
          <p14:tracePt t="100946" x="5653088" y="1670050"/>
          <p14:tracePt t="100979" x="5661025" y="1660525"/>
          <p14:tracePt t="100996" x="5661025" y="1643063"/>
          <p14:tracePt t="101012" x="5661025" y="1589088"/>
          <p14:tracePt t="101030" x="5626100" y="1544638"/>
          <p14:tracePt t="101046" x="5564188" y="1527175"/>
          <p14:tracePt t="101062" x="5492750" y="1500188"/>
          <p14:tracePt t="101078" x="5394325" y="1473200"/>
          <p14:tracePt t="101095" x="5313363" y="1446213"/>
          <p14:tracePt t="101111" x="5241925" y="1446213"/>
          <p14:tracePt t="101128" x="5207000" y="1438275"/>
          <p14:tracePt t="101145" x="5187950" y="1438275"/>
          <p14:tracePt t="101161" x="5170488" y="1419225"/>
          <p14:tracePt t="101178" x="5135563" y="1411288"/>
          <p14:tracePt t="101195" x="5064125" y="1401763"/>
          <p14:tracePt t="101211" x="5000625" y="1384300"/>
          <p14:tracePt t="101228" x="4965700" y="1384300"/>
          <p14:tracePt t="101244" x="4946650" y="1384300"/>
          <p14:tracePt t="101261" x="4929188" y="1384300"/>
          <p14:tracePt t="101278" x="4911725" y="1384300"/>
          <p14:tracePt t="101295" x="4875213" y="1411288"/>
          <p14:tracePt t="101312" x="4848225" y="1428750"/>
          <p14:tracePt t="101328" x="4813300" y="1455738"/>
          <p14:tracePt t="101344" x="4795838" y="1473200"/>
          <p14:tracePt t="101361" x="4768850" y="1490663"/>
          <p14:tracePt t="101378" x="4751388" y="1509713"/>
          <p14:tracePt t="101394" x="4732338" y="1536700"/>
          <p14:tracePt t="101411" x="4714875" y="1544638"/>
          <p14:tracePt t="101428" x="4687888" y="1554163"/>
          <p14:tracePt t="101445" x="4679950" y="1571625"/>
          <p14:tracePt t="101461" x="4660900" y="1608138"/>
          <p14:tracePt t="101478" x="4652963" y="1625600"/>
          <p14:tracePt t="101494" x="4643438" y="1643063"/>
          <p14:tracePt t="101511" x="4625975" y="1660525"/>
          <p14:tracePt t="101528" x="4625975" y="1687513"/>
          <p14:tracePt t="101545" x="4633913" y="1704975"/>
          <p14:tracePt t="101562" x="4652963" y="1731963"/>
          <p14:tracePt t="101578" x="4670425" y="1758950"/>
          <p14:tracePt t="101595" x="4687888" y="1776413"/>
          <p14:tracePt t="101611" x="4687888" y="1785938"/>
          <p14:tracePt t="101628" x="4724400" y="1803400"/>
          <p14:tracePt t="101645" x="4759325" y="1830388"/>
          <p14:tracePt t="101661" x="4840288" y="1884363"/>
          <p14:tracePt t="101678" x="4911725" y="1911350"/>
          <p14:tracePt t="101696" x="5000625" y="1946275"/>
          <p14:tracePt t="101711" x="5045075" y="1965325"/>
          <p14:tracePt t="101728" x="5143500" y="1992313"/>
          <p14:tracePt t="101745" x="5251450" y="1992313"/>
          <p14:tracePt t="101761" x="5330825" y="2009775"/>
          <p14:tracePt t="101778" x="5402263" y="2017713"/>
          <p14:tracePt t="101794" x="5446713" y="2036763"/>
          <p14:tracePt t="101813" x="5518150" y="2044700"/>
          <p14:tracePt t="101829" x="5599113" y="2027238"/>
          <p14:tracePt t="101846" x="5680075" y="2000250"/>
          <p14:tracePt t="101862" x="5759450" y="1973263"/>
          <p14:tracePt t="101879" x="5822950" y="1946275"/>
          <p14:tracePt t="101896" x="5840413" y="1928813"/>
          <p14:tracePt t="101912" x="5849938" y="1920875"/>
          <p14:tracePt t="101931" x="5875338" y="1901825"/>
          <p14:tracePt t="101947" x="5894388" y="1849438"/>
          <p14:tracePt t="101962" x="5921375" y="1785938"/>
          <p14:tracePt t="101979" x="5929313" y="1741488"/>
          <p14:tracePt t="101996" x="5929313" y="1670050"/>
          <p14:tracePt t="102013" x="5929313" y="1652588"/>
          <p14:tracePt t="102029" x="5911850" y="1625600"/>
          <p14:tracePt t="102046" x="5875338" y="1608138"/>
          <p14:tracePt t="102063" x="5803900" y="1598613"/>
          <p14:tracePt t="102079" x="5741988" y="1571625"/>
          <p14:tracePt t="102096" x="5661025" y="1554163"/>
          <p14:tracePt t="102112" x="5589588" y="1544638"/>
          <p14:tracePt t="102129" x="5537200" y="1527175"/>
          <p14:tracePt t="102146" x="5492750" y="1509713"/>
          <p14:tracePt t="102163" x="5456238" y="1482725"/>
          <p14:tracePt t="102180" x="5411788" y="1465263"/>
          <p14:tracePt t="102196" x="5367338" y="1465263"/>
          <p14:tracePt t="102212" x="5340350" y="1465263"/>
          <p14:tracePt t="102228" x="5278438" y="1465263"/>
          <p14:tracePt t="102245" x="5214938" y="1465263"/>
          <p14:tracePt t="102261" x="5143500" y="1465263"/>
          <p14:tracePt t="102278" x="5108575" y="1465263"/>
          <p14:tracePt t="102295" x="5072063" y="1465263"/>
          <p14:tracePt t="102312" x="5054600" y="1465263"/>
          <p14:tracePt t="102329" x="5010150" y="1473200"/>
          <p14:tracePt t="102346" x="4992688" y="1490663"/>
          <p14:tracePt t="102362" x="4983163" y="1490663"/>
          <p14:tracePt t="102380" x="4973638" y="1517650"/>
          <p14:tracePt t="102396" x="4946650" y="1536700"/>
          <p14:tracePt t="102412" x="4929188" y="1554163"/>
          <p14:tracePt t="102430" x="4902200" y="1589088"/>
          <p14:tracePt t="102447" x="4894263" y="1608138"/>
          <p14:tracePt t="102462" x="4875213" y="1625600"/>
          <p14:tracePt t="102479" x="4875213" y="1652588"/>
          <p14:tracePt t="102496" x="4875213" y="1660525"/>
          <p14:tracePt t="102512" x="4875213" y="1679575"/>
          <p14:tracePt t="102529" x="4894263" y="1697038"/>
          <p14:tracePt t="102546" x="4911725" y="1714500"/>
          <p14:tracePt t="102562" x="4946650" y="1741488"/>
          <p14:tracePt t="102566" x="4956175" y="1751013"/>
          <p14:tracePt t="102579" x="5000625" y="1776413"/>
          <p14:tracePt t="102596" x="5054600" y="1795463"/>
          <p14:tracePt t="102612" x="5081588" y="1803400"/>
          <p14:tracePt t="102630" x="5126038" y="1803400"/>
          <p14:tracePt t="102646" x="5160963" y="1803400"/>
          <p14:tracePt t="102662" x="5180013" y="1803400"/>
          <p14:tracePt t="102680" x="5251450" y="1803400"/>
          <p14:tracePt t="102697" x="5295900" y="1785938"/>
          <p14:tracePt t="102712" x="5357813" y="1758950"/>
          <p14:tracePt t="102729" x="5402263" y="1731963"/>
          <p14:tracePt t="102745" x="5456238" y="1724025"/>
          <p14:tracePt t="102762" x="5473700" y="1704975"/>
          <p14:tracePt t="102778" x="5483225" y="1687513"/>
          <p14:tracePt t="102795" x="5492750" y="1670050"/>
          <p14:tracePt t="102812" x="5500688" y="1660525"/>
          <p14:tracePt t="102831" x="5500688" y="1633538"/>
          <p14:tracePt t="102846" x="5500688" y="1608138"/>
          <p14:tracePt t="102862" x="5500688" y="1589088"/>
          <p14:tracePt t="102879" x="5500688" y="1571625"/>
          <p14:tracePt t="102896" x="5483225" y="1554163"/>
          <p14:tracePt t="102913" x="5446713" y="1527175"/>
          <p14:tracePt t="102931" x="5349875" y="1500188"/>
          <p14:tracePt t="102946" x="5303838" y="1500188"/>
          <p14:tracePt t="102962" x="5278438" y="1500188"/>
          <p14:tracePt t="102979" x="5251450" y="1509713"/>
          <p14:tracePt t="102995" x="5232400" y="1527175"/>
          <p14:tracePt t="103012" x="5214938" y="1544638"/>
          <p14:tracePt t="103028" x="5197475" y="1562100"/>
          <p14:tracePt t="103046" x="5170488" y="1589088"/>
          <p14:tracePt t="103064" x="5143500" y="1643063"/>
          <p14:tracePt t="103081" x="5126038" y="1679575"/>
          <p14:tracePt t="103095" x="5126038" y="1704975"/>
          <p14:tracePt t="103112" x="5116513" y="1731963"/>
          <p14:tracePt t="103129" x="5116513" y="1751013"/>
          <p14:tracePt t="103145" x="5116513" y="1768475"/>
          <p14:tracePt t="103162" x="5116513" y="1785938"/>
          <p14:tracePt t="103178" x="5116513" y="1803400"/>
          <p14:tracePt t="103195" x="5126038" y="1822450"/>
          <p14:tracePt t="103212" x="5126038" y="1839913"/>
          <p14:tracePt t="103228" x="5143500" y="1857375"/>
          <p14:tracePt t="103245" x="5153025" y="1884363"/>
          <p14:tracePt t="103261" x="5153025" y="1893888"/>
          <p14:tracePt t="103278" x="5153025" y="1911350"/>
          <p14:tracePt t="103295" x="5153025" y="1928813"/>
          <p14:tracePt t="103311" x="5153025" y="1955800"/>
          <p14:tracePt t="103328" x="5135563" y="1973263"/>
          <p14:tracePt t="103345" x="5116513" y="1992313"/>
          <p14:tracePt t="103361" x="5099050" y="2027238"/>
          <p14:tracePt t="103378" x="5081588" y="2036763"/>
          <p14:tracePt t="103395" x="5054600" y="2054225"/>
          <p14:tracePt t="103411" x="5027613" y="2063750"/>
          <p14:tracePt t="103428" x="4983163" y="2071688"/>
          <p14:tracePt t="103445" x="4921250" y="2089150"/>
          <p14:tracePt t="103462" x="4813300" y="2116138"/>
          <p14:tracePt t="103478" x="4741863" y="2116138"/>
          <p14:tracePt t="103494" x="4660900" y="2108200"/>
          <p14:tracePt t="103512" x="4581525" y="2098675"/>
          <p14:tracePt t="103528" x="4510088" y="2081213"/>
          <p14:tracePt t="103545" x="4411663" y="2071688"/>
          <p14:tracePt t="103562" x="4322763" y="2044700"/>
          <p14:tracePt t="103578" x="4214813" y="2017713"/>
          <p14:tracePt t="103595" x="4027488" y="1973263"/>
          <p14:tracePt t="103611" x="3911600" y="1946275"/>
          <p14:tracePt t="103628" x="3803650" y="1928813"/>
          <p14:tracePt t="103645" x="3670300" y="1901825"/>
          <p14:tracePt t="103661" x="3544888" y="1884363"/>
          <p14:tracePt t="103678" x="3446463" y="1857375"/>
          <p14:tracePt t="103695" x="3384550" y="1830388"/>
          <p14:tracePt t="103712" x="3286125" y="1822450"/>
          <p14:tracePt t="103728" x="3224213" y="1822450"/>
          <p14:tracePt t="103745" x="3152775" y="1822450"/>
          <p14:tracePt t="103762" x="3071813" y="1795463"/>
          <p14:tracePt t="103778" x="2990850" y="1795463"/>
          <p14:tracePt t="103795" x="2928938" y="1785938"/>
          <p14:tracePt t="103813" x="2840038" y="1768475"/>
          <p14:tracePt t="103830" x="2697163" y="1768475"/>
          <p14:tracePt t="103847" x="2598738" y="1785938"/>
          <p14:tracePt t="103863" x="2527300" y="1803400"/>
          <p14:tracePt t="103878" x="2446338" y="1830388"/>
          <p14:tracePt t="103895" x="2384425" y="1857375"/>
          <p14:tracePt t="103911" x="2303463" y="1874838"/>
          <p14:tracePt t="103928" x="2224088" y="1920875"/>
          <p14:tracePt t="103945" x="2160588" y="1973263"/>
          <p14:tracePt t="103962" x="2036763" y="2054225"/>
          <p14:tracePt t="103978" x="1955800" y="2089150"/>
          <p14:tracePt t="103995" x="1911350" y="2125663"/>
          <p14:tracePt t="104011" x="1884363" y="2152650"/>
          <p14:tracePt t="104028" x="1857375" y="2170113"/>
          <p14:tracePt t="104045" x="1803400" y="2224088"/>
          <p14:tracePt t="104062" x="1731963" y="2259013"/>
          <p14:tracePt t="104078" x="1660525" y="2295525"/>
          <p14:tracePt t="104095" x="1616075" y="2339975"/>
          <p14:tracePt t="104113" x="1554163" y="2366963"/>
          <p14:tracePt t="104130" x="1536700" y="2393950"/>
          <p14:tracePt t="104146" x="1517650" y="2411413"/>
          <p14:tracePt t="104163" x="1490663" y="2438400"/>
          <p14:tracePt t="104179" x="1473200" y="2473325"/>
          <p14:tracePt t="104196" x="1446213" y="2509838"/>
          <p14:tracePt t="104213" x="1428750" y="2527300"/>
          <p14:tracePt t="104229" x="1401763" y="2563813"/>
          <p14:tracePt t="104246" x="1374775" y="2589213"/>
          <p14:tracePt t="104263" x="1357313" y="2616200"/>
          <p14:tracePt t="104279" x="1339850" y="2643188"/>
          <p14:tracePt t="104296" x="1330325" y="2670175"/>
          <p14:tracePt t="104313" x="1312863" y="2687638"/>
          <p14:tracePt t="104331" x="1312863" y="2714625"/>
          <p14:tracePt t="104347" x="1303338" y="2732088"/>
          <p14:tracePt t="104363" x="1295400" y="2768600"/>
          <p14:tracePt t="104381" x="1285875" y="2813050"/>
          <p14:tracePt t="104396" x="1276350" y="2840038"/>
          <p14:tracePt t="104412" x="1258888" y="2857500"/>
          <p14:tracePt t="104429" x="1258888" y="2874963"/>
          <p14:tracePt t="104445" x="1250950" y="2911475"/>
          <p14:tracePt t="104462" x="1241425" y="2946400"/>
          <p14:tracePt t="104478" x="1241425" y="3009900"/>
          <p14:tracePt t="104495" x="1231900" y="3036888"/>
          <p14:tracePt t="104511" x="1231900" y="3063875"/>
          <p14:tracePt t="104528" x="1231900" y="3081338"/>
          <p14:tracePt t="104545" x="1223963" y="3116263"/>
          <p14:tracePt t="104562" x="1223963" y="3135313"/>
          <p14:tracePt t="104564" x="1223963" y="3143250"/>
          <p14:tracePt t="104578" x="1223963" y="3152775"/>
          <p14:tracePt t="104595" x="1223963" y="3170238"/>
          <p14:tracePt t="104612" x="1223963" y="3214688"/>
          <p14:tracePt t="104629" x="1231900" y="3251200"/>
          <p14:tracePt t="104645" x="1258888" y="3286125"/>
          <p14:tracePt t="104662" x="1276350" y="3330575"/>
          <p14:tracePt t="104678" x="1303338" y="3367088"/>
          <p14:tracePt t="104695" x="1322388" y="3384550"/>
          <p14:tracePt t="104713" x="1339850" y="3402013"/>
          <p14:tracePt t="104731" x="1366838" y="3438525"/>
          <p14:tracePt t="104746" x="1374775" y="3455988"/>
          <p14:tracePt t="104763" x="1384300" y="3473450"/>
          <p14:tracePt t="104779" x="1401763" y="3492500"/>
          <p14:tracePt t="104795" x="1419225" y="3517900"/>
          <p14:tracePt t="104812" x="1446213" y="3536950"/>
          <p14:tracePt t="104829" x="1465263" y="3554413"/>
          <p14:tracePt t="104846" x="1490663" y="3589338"/>
          <p14:tracePt t="104863" x="1517650" y="3598863"/>
          <p14:tracePt t="104879" x="1536700" y="3616325"/>
          <p14:tracePt t="104896" x="1554163" y="3625850"/>
          <p14:tracePt t="104912" x="1571625" y="3625850"/>
          <p14:tracePt t="104929" x="1608138" y="3625850"/>
          <p14:tracePt t="104946" x="1643063" y="3625850"/>
          <p14:tracePt t="104962" x="1670050" y="3625850"/>
          <p14:tracePt t="104979" x="1704975" y="3598863"/>
          <p14:tracePt t="104995" x="1731963" y="3589338"/>
          <p14:tracePt t="105012" x="1751013" y="3581400"/>
          <p14:tracePt t="105028" x="1803400" y="3563938"/>
          <p14:tracePt t="105045" x="1830388" y="3544888"/>
          <p14:tracePt t="105062" x="1857375" y="3527425"/>
          <p14:tracePt t="105078" x="1884363" y="3517900"/>
          <p14:tracePt t="105095" x="1928813" y="3509963"/>
          <p14:tracePt t="105112" x="2017713" y="3482975"/>
          <p14:tracePt t="105128" x="2081213" y="3455988"/>
          <p14:tracePt t="105145" x="2143125" y="3455988"/>
          <p14:tracePt t="105162" x="2224088" y="3446463"/>
          <p14:tracePt t="105179" x="2295525" y="3446463"/>
          <p14:tracePt t="105196" x="2374900" y="3429000"/>
          <p14:tracePt t="105212" x="2455863" y="3394075"/>
          <p14:tracePt t="105229" x="2490788" y="3357563"/>
          <p14:tracePt t="105245" x="2544763" y="3251200"/>
          <p14:tracePt t="105262" x="2608263" y="3179763"/>
          <p14:tracePt t="105279" x="2687638" y="3116263"/>
          <p14:tracePt t="105296" x="2768600" y="3044825"/>
          <p14:tracePt t="105312" x="2840038" y="2982913"/>
          <p14:tracePt t="105329" x="2874963" y="2921000"/>
          <p14:tracePt t="105347" x="2919413" y="2795588"/>
          <p14:tracePt t="105362" x="2938463" y="2724150"/>
          <p14:tracePt t="105379" x="2955925" y="2670175"/>
          <p14:tracePt t="105395" x="2965450" y="2635250"/>
          <p14:tracePt t="105412" x="2973388" y="2608263"/>
          <p14:tracePt t="105429" x="2973388" y="2571750"/>
          <p14:tracePt t="105446" x="2973388" y="2554288"/>
          <p14:tracePt t="105462" x="2955925" y="2517775"/>
          <p14:tracePt t="105479" x="2901950" y="2482850"/>
          <p14:tracePt t="105497" x="2803525" y="2446338"/>
          <p14:tracePt t="105513" x="2724150" y="2446338"/>
          <p14:tracePt t="105529" x="2633663" y="2455863"/>
          <p14:tracePt t="105546" x="2554288" y="2482850"/>
          <p14:tracePt t="105563" x="2490788" y="2500313"/>
          <p14:tracePt t="105567" x="2482850" y="2509838"/>
          <p14:tracePt t="105579" x="2446338" y="2527300"/>
          <p14:tracePt t="105598" x="2401888" y="2554288"/>
          <p14:tracePt t="105613" x="2384425" y="2589213"/>
          <p14:tracePt t="105629" x="2347913" y="2635250"/>
          <p14:tracePt t="105646" x="2322513" y="2697163"/>
          <p14:tracePt t="105663" x="2303463" y="2732088"/>
          <p14:tracePt t="105679" x="2276475" y="2768600"/>
          <p14:tracePt t="105696" x="2251075" y="2813050"/>
          <p14:tracePt t="105713" x="2241550" y="2849563"/>
          <p14:tracePt t="105731" x="2232025" y="2884488"/>
          <p14:tracePt t="105748" x="2232025" y="2901950"/>
          <p14:tracePt t="105763" x="2251075" y="2921000"/>
          <p14:tracePt t="105781" x="2276475" y="2938463"/>
          <p14:tracePt t="105796" x="2295525" y="2965450"/>
          <p14:tracePt t="105814" x="2303463" y="2973388"/>
          <p14:tracePt t="105830" x="2312988" y="2982913"/>
          <p14:tracePt t="105846" x="2312988" y="2992438"/>
          <p14:tracePt t="105864" x="2330450" y="3009900"/>
          <p14:tracePt t="105880" x="2357438" y="3054350"/>
          <p14:tracePt t="105897" x="2411413" y="3152775"/>
          <p14:tracePt t="105913" x="2482850" y="3224213"/>
          <p14:tracePt t="105929" x="2536825" y="3286125"/>
          <p14:tracePt t="105945" x="2562225" y="3313113"/>
          <p14:tracePt t="105962" x="2616200" y="3330575"/>
          <p14:tracePt t="105979" x="2660650" y="3330575"/>
          <p14:tracePt t="105995" x="2687638" y="3340100"/>
          <p14:tracePt t="106012" x="2759075" y="3340100"/>
          <p14:tracePt t="106028" x="2803525" y="3340100"/>
          <p14:tracePt t="106045" x="2840038" y="3340100"/>
          <p14:tracePt t="106098" x="2847975" y="3340100"/>
          <p14:tracePt t="106120" x="2857500" y="3340100"/>
          <p14:tracePt t="106128" x="2867025" y="3340100"/>
          <p14:tracePt t="106136" x="2867025" y="3330575"/>
          <p14:tracePt t="106145" x="2874963" y="3322638"/>
          <p14:tracePt t="106162" x="2901950" y="3303588"/>
          <p14:tracePt t="106178" x="2911475" y="3278188"/>
          <p14:tracePt t="106195" x="2928938" y="3259138"/>
          <p14:tracePt t="106212" x="2928938" y="3241675"/>
          <p14:tracePt t="106228" x="2938463" y="3224213"/>
          <p14:tracePt t="106245" x="2946400" y="3197225"/>
          <p14:tracePt t="106262" x="2955925" y="3197225"/>
          <p14:tracePt t="106279" x="2955925" y="3187700"/>
          <p14:tracePt t="106295" x="2955925" y="3170238"/>
          <p14:tracePt t="106312" x="2965450" y="3152775"/>
          <p14:tracePt t="106328" x="2982913" y="3125788"/>
          <p14:tracePt t="106346" x="2982913" y="3108325"/>
          <p14:tracePt t="106363" x="2982913" y="3089275"/>
          <p14:tracePt t="106381" x="2982913" y="3054350"/>
          <p14:tracePt t="106397" x="2973388" y="3036888"/>
          <p14:tracePt t="106413" x="2965450" y="3017838"/>
          <p14:tracePt t="106429" x="2946400" y="3000375"/>
          <p14:tracePt t="106446" x="2938463" y="2973388"/>
          <p14:tracePt t="106462" x="2919413" y="2955925"/>
          <p14:tracePt t="106479" x="2894013" y="2955925"/>
          <p14:tracePt t="106498" x="2857500" y="2955925"/>
          <p14:tracePt t="106513" x="2803525" y="2982913"/>
          <p14:tracePt t="106530" x="2759075" y="3009900"/>
          <p14:tracePt t="106546" x="2741613" y="3017838"/>
          <p14:tracePt t="106563" x="2705100" y="3017838"/>
          <p14:tracePt t="106580" x="2679700" y="3036888"/>
          <p14:tracePt t="106596" x="2643188" y="3044825"/>
          <p14:tracePt t="106613" x="2581275" y="3071813"/>
          <p14:tracePt t="106631" x="2509838" y="3108325"/>
          <p14:tracePt t="106646" x="2482850" y="3125788"/>
          <p14:tracePt t="106662" x="2465388" y="3152775"/>
          <p14:tracePt t="106678" x="2446338" y="3170238"/>
          <p14:tracePt t="106695" x="2419350" y="3206750"/>
          <p14:tracePt t="106712" x="2401888" y="3251200"/>
          <p14:tracePt t="106728" x="2384425" y="3330575"/>
          <p14:tracePt t="106745" x="2384425" y="3402013"/>
          <p14:tracePt t="106763" x="2384425" y="3492500"/>
          <p14:tracePt t="106778" x="2384425" y="3563938"/>
          <p14:tracePt t="106795" x="2384425" y="3625850"/>
          <p14:tracePt t="106812" x="2384425" y="3662363"/>
          <p14:tracePt t="106829" x="2384425" y="3679825"/>
          <p14:tracePt t="106846" x="2393950" y="3724275"/>
          <p14:tracePt t="106862" x="2401888" y="3786188"/>
          <p14:tracePt t="106882" x="2438400" y="3876675"/>
          <p14:tracePt t="106896" x="2446338" y="3911600"/>
          <p14:tracePt t="106913" x="2446338" y="3938588"/>
          <p14:tracePt t="106930" x="2455863" y="3965575"/>
          <p14:tracePt t="106946" x="2482850" y="3992563"/>
          <p14:tracePt t="106963" x="2500313" y="4019550"/>
          <p14:tracePt t="106982" x="2571750" y="4044950"/>
          <p14:tracePt t="106999" x="2652713" y="4044950"/>
          <p14:tracePt t="107014" x="2724150" y="4044950"/>
          <p14:tracePt t="107029" x="2768600" y="4044950"/>
          <p14:tracePt t="107046" x="2813050" y="4044950"/>
          <p14:tracePt t="107063" x="2867025" y="4044950"/>
          <p14:tracePt t="107079" x="2894013" y="4037013"/>
          <p14:tracePt t="107096" x="2946400" y="4000500"/>
          <p14:tracePt t="107112" x="3036888" y="3894138"/>
          <p14:tracePt t="107129" x="3116263" y="3795713"/>
          <p14:tracePt t="107146" x="3259138" y="3608388"/>
          <p14:tracePt t="107162" x="3322638" y="3465513"/>
          <p14:tracePt t="107180" x="3375025" y="3286125"/>
          <p14:tracePt t="107197" x="3402013" y="3152775"/>
          <p14:tracePt t="107213" x="3411538" y="3081338"/>
          <p14:tracePt t="107231" x="3411538" y="2946400"/>
          <p14:tracePt t="107247" x="3394075" y="2867025"/>
          <p14:tracePt t="107263" x="3375025" y="2830513"/>
          <p14:tracePt t="107279" x="3357563" y="2813050"/>
          <p14:tracePt t="107295" x="3313113" y="2803525"/>
          <p14:tracePt t="107312" x="3276600" y="2803525"/>
          <p14:tracePt t="107329" x="3214688" y="2803525"/>
          <p14:tracePt t="107345" x="3152775" y="2803525"/>
          <p14:tracePt t="107362" x="3108325" y="2803525"/>
          <p14:tracePt t="107379" x="3089275" y="2803525"/>
          <p14:tracePt t="107395" x="3071813" y="2803525"/>
          <p14:tracePt t="107412" x="3036888" y="2803525"/>
          <p14:tracePt t="107428" x="3017838" y="2813050"/>
          <p14:tracePt t="107446" x="2973388" y="2840038"/>
          <p14:tracePt t="107463" x="2928938" y="2857500"/>
          <p14:tracePt t="107479" x="2857500" y="2884488"/>
          <p14:tracePt t="107498" x="2741613" y="2955925"/>
          <p14:tracePt t="107513" x="2643188" y="2992438"/>
          <p14:tracePt t="107530" x="2571750" y="3036888"/>
          <p14:tracePt t="107546" x="2482850" y="3098800"/>
          <p14:tracePt t="107563" x="2419350" y="3143250"/>
          <p14:tracePt t="107580" x="2366963" y="3206750"/>
          <p14:tracePt t="107596" x="2303463" y="3268663"/>
          <p14:tracePt t="107613" x="2232025" y="3375025"/>
          <p14:tracePt t="107630" x="2179638" y="3473450"/>
          <p14:tracePt t="107647" x="2098675" y="3589338"/>
          <p14:tracePt t="107663" x="2071688" y="3687763"/>
          <p14:tracePt t="107680" x="2044700" y="3751263"/>
          <p14:tracePt t="107696" x="2027238" y="3813175"/>
          <p14:tracePt t="107713" x="2027238" y="3876675"/>
          <p14:tracePt t="107730" x="2027238" y="3929063"/>
          <p14:tracePt t="107746" x="2044700" y="3983038"/>
          <p14:tracePt t="107764" x="2098675" y="4054475"/>
          <p14:tracePt t="107779" x="2160588" y="4125913"/>
          <p14:tracePt t="107796" x="2232025" y="4187825"/>
          <p14:tracePt t="107812" x="2303463" y="4214813"/>
          <p14:tracePt t="107829" x="2374900" y="4241800"/>
          <p14:tracePt t="107845" x="2438400" y="4268788"/>
          <p14:tracePt t="107862" x="2509838" y="4295775"/>
          <p14:tracePt t="107879" x="2589213" y="4322763"/>
          <p14:tracePt t="107895" x="2687638" y="4322763"/>
          <p14:tracePt t="107913" x="2813050" y="4286250"/>
          <p14:tracePt t="107929" x="2911475" y="4251325"/>
          <p14:tracePt t="107945" x="3027363" y="4187825"/>
          <p14:tracePt t="107962" x="3089275" y="4152900"/>
          <p14:tracePt t="107978" x="3160713" y="4081463"/>
          <p14:tracePt t="107995" x="3205163" y="3983038"/>
          <p14:tracePt t="108012" x="3241675" y="3876675"/>
          <p14:tracePt t="108029" x="3276600" y="3706813"/>
          <p14:tracePt t="108045" x="3286125" y="3598863"/>
          <p14:tracePt t="108062" x="3286125" y="3492500"/>
          <p14:tracePt t="108079" x="3259138" y="3429000"/>
          <p14:tracePt t="108095" x="3232150" y="3375025"/>
          <p14:tracePt t="108112" x="3214688" y="3349625"/>
          <p14:tracePt t="108129" x="3187700" y="3313113"/>
          <p14:tracePt t="108145" x="3143250" y="3251200"/>
          <p14:tracePt t="108164" x="3036888" y="3170238"/>
          <p14:tracePt t="108180" x="2973388" y="3152775"/>
          <p14:tracePt t="108197" x="2894013" y="3108325"/>
          <p14:tracePt t="108213" x="2830513" y="3081338"/>
          <p14:tracePt t="108230" x="2768600" y="3054350"/>
          <p14:tracePt t="108246" x="2687638" y="3044825"/>
          <p14:tracePt t="108264" x="2581275" y="3017838"/>
          <p14:tracePt t="108280" x="2411413" y="2973388"/>
          <p14:tracePt t="108296" x="2339975" y="2973388"/>
          <p14:tracePt t="108313" x="2286000" y="2973388"/>
          <p14:tracePt t="108329" x="2276475" y="2973388"/>
          <p14:tracePt t="108372" x="2268538" y="2973388"/>
          <p14:tracePt t="108396" x="2259013" y="2992438"/>
          <p14:tracePt t="108404" x="2241550" y="3009900"/>
          <p14:tracePt t="108413" x="2232025" y="3054350"/>
          <p14:tracePt t="108429" x="2205038" y="3116263"/>
          <p14:tracePt t="108446" x="2179638" y="3179763"/>
          <p14:tracePt t="108462" x="2152650" y="3259138"/>
          <p14:tracePt t="108479" x="2125663" y="3367088"/>
          <p14:tracePt t="108495" x="2098675" y="3482975"/>
          <p14:tracePt t="108512" x="2071688" y="3589338"/>
          <p14:tracePt t="108528" x="2044700" y="3679825"/>
          <p14:tracePt t="108545" x="2044700" y="3741738"/>
          <p14:tracePt t="108562" x="2054225" y="3768725"/>
          <p14:tracePt t="108579" x="2062163" y="3795713"/>
          <p14:tracePt t="108595" x="2071688" y="3813175"/>
          <p14:tracePt t="108612" x="2098675" y="3830638"/>
          <p14:tracePt t="108629" x="2125663" y="3849688"/>
          <p14:tracePt t="108645" x="2179638" y="3876675"/>
          <p14:tracePt t="108662" x="2251075" y="3902075"/>
          <p14:tracePt t="108679" x="2276475" y="3902075"/>
          <p14:tracePt t="108695" x="2312988" y="3902075"/>
          <p14:tracePt t="108713" x="2330450" y="3894138"/>
          <p14:tracePt t="108730" x="2347913" y="3867150"/>
          <p14:tracePt t="108747" x="2366963" y="3822700"/>
          <p14:tracePt t="108763" x="2374900" y="3778250"/>
          <p14:tracePt t="108780" x="2393950" y="3714750"/>
          <p14:tracePt t="108797" x="2419350" y="3598863"/>
          <p14:tracePt t="108814" x="2419350" y="3536950"/>
          <p14:tracePt t="108830" x="2411413" y="3473450"/>
          <p14:tracePt t="108846" x="2401888" y="3455988"/>
          <p14:tracePt t="108863" x="2384425" y="3438525"/>
          <p14:tracePt t="108880" x="2366963" y="3411538"/>
          <p14:tracePt t="108898" x="2295525" y="3411538"/>
          <p14:tracePt t="108913" x="2276475" y="3411538"/>
          <p14:tracePt t="108929" x="2259013" y="3421063"/>
          <p14:tracePt t="108946" x="2232025" y="3421063"/>
          <p14:tracePt t="108962" x="2224088" y="3421063"/>
          <p14:tracePt t="108979" x="2205038" y="3421063"/>
          <p14:tracePt t="109031" x="2197100" y="3429000"/>
          <p14:tracePt t="109047" x="2187575" y="3429000"/>
          <p14:tracePt t="109053" x="2179638" y="3429000"/>
          <p14:tracePt t="109156" x="2197100" y="3421063"/>
          <p14:tracePt t="109165" x="2224088" y="3411538"/>
          <p14:tracePt t="109180" x="2286000" y="3402013"/>
          <p14:tracePt t="109197" x="2366963" y="3384550"/>
          <p14:tracePt t="109213" x="2438400" y="3375025"/>
          <p14:tracePt t="109230" x="2517775" y="3349625"/>
          <p14:tracePt t="109247" x="2625725" y="3330575"/>
          <p14:tracePt t="109264" x="2741613" y="3303588"/>
          <p14:tracePt t="109279" x="2847975" y="3295650"/>
          <p14:tracePt t="109296" x="2919413" y="3278188"/>
          <p14:tracePt t="109313" x="2990850" y="3278188"/>
          <p14:tracePt t="109329" x="3027363" y="3278188"/>
          <p14:tracePt t="109346" x="3044825" y="3278188"/>
          <p14:tracePt t="109363" x="3054350" y="3278188"/>
          <p14:tracePt t="109453" x="3036888" y="3278188"/>
          <p14:tracePt t="109461" x="3027363" y="3278188"/>
          <p14:tracePt t="109469" x="3000375" y="3278188"/>
          <p14:tracePt t="109480" x="2990850" y="3278188"/>
          <p14:tracePt t="109495" x="2946400" y="3278188"/>
          <p14:tracePt t="109512" x="2919413" y="3278188"/>
          <p14:tracePt t="109529" x="2894013" y="3278188"/>
          <p14:tracePt t="109545" x="2867025" y="3278188"/>
          <p14:tracePt t="109562" x="2830513" y="3295650"/>
          <p14:tracePt t="109564" x="2813050" y="3295650"/>
          <p14:tracePt t="109579" x="2776538" y="3303588"/>
          <p14:tracePt t="109595" x="2732088" y="3303588"/>
          <p14:tracePt t="109612" x="2697163" y="3303588"/>
          <p14:tracePt t="109629" x="2643188" y="3303588"/>
          <p14:tracePt t="109646" x="2581275" y="3330575"/>
          <p14:tracePt t="109663" x="2455863" y="3367088"/>
          <p14:tracePt t="109679" x="2384425" y="3394075"/>
          <p14:tracePt t="109696" x="2303463" y="3421063"/>
          <p14:tracePt t="109712" x="2241550" y="3446463"/>
          <p14:tracePt t="109729" x="2160588" y="3473450"/>
          <p14:tracePt t="109745" x="2116138" y="3482975"/>
          <p14:tracePt t="109762" x="2081213" y="3500438"/>
          <p14:tracePt t="109779" x="2062163" y="3509963"/>
          <p14:tracePt t="109796" x="2027238" y="3536950"/>
          <p14:tracePt t="109813" x="1990725" y="3544888"/>
          <p14:tracePt t="109829" x="1965325" y="3554413"/>
          <p14:tracePt t="109845" x="1946275" y="3554413"/>
          <p14:tracePt t="109862" x="1938338" y="3563938"/>
          <p14:tracePt t="109879" x="1919288" y="3563938"/>
          <p14:tracePt t="109895" x="1893888" y="3571875"/>
          <p14:tracePt t="109912" x="1884363" y="3571875"/>
          <p14:tracePt t="109929" x="1866900" y="3571875"/>
          <p14:tracePt t="109947" x="1857375" y="3571875"/>
          <p14:tracePt t="109963" x="1847850" y="3571875"/>
          <p14:tracePt t="109980" x="1839913" y="3571875"/>
          <p14:tracePt t="110166" x="1839913" y="3563938"/>
          <p14:tracePt t="110175" x="1847850" y="3554413"/>
          <p14:tracePt t="110182" x="1857375" y="3544888"/>
          <p14:tracePt t="110197" x="1866900" y="3517900"/>
          <p14:tracePt t="110213" x="1893888" y="3473450"/>
          <p14:tracePt t="110230" x="1901825" y="3455988"/>
          <p14:tracePt t="110247" x="1911350" y="3438525"/>
          <p14:tracePt t="110264" x="1919288" y="3411538"/>
          <p14:tracePt t="110280" x="1928813" y="3394075"/>
          <p14:tracePt t="110298" x="1955800" y="3367088"/>
          <p14:tracePt t="110316" x="1973263" y="3313113"/>
          <p14:tracePt t="110331" x="1973263" y="3286125"/>
          <p14:tracePt t="110347" x="1973263" y="3268663"/>
          <p14:tracePt t="110364" x="1973263" y="3241675"/>
          <p14:tracePt t="110381" x="1955800" y="3224213"/>
          <p14:tracePt t="110397" x="1946275" y="3206750"/>
          <p14:tracePt t="110413" x="1919288" y="3187700"/>
          <p14:tracePt t="110430" x="1893888" y="3160713"/>
          <p14:tracePt t="110447" x="1839913" y="3152775"/>
          <p14:tracePt t="110464" x="1803400" y="3160713"/>
          <p14:tracePt t="110481" x="1776413" y="3224213"/>
          <p14:tracePt t="110497" x="1741488" y="3303588"/>
          <p14:tracePt t="110513" x="1697038" y="3402013"/>
          <p14:tracePt t="110529" x="1670050" y="3465513"/>
          <p14:tracePt t="110546" x="1643063" y="3527425"/>
          <p14:tracePt t="110563" x="1633538" y="3643313"/>
          <p14:tracePt t="110579" x="1633538" y="3724275"/>
          <p14:tracePt t="110596" x="1633538" y="3795713"/>
          <p14:tracePt t="110612" x="1633538" y="3876675"/>
          <p14:tracePt t="110629" x="1633538" y="3956050"/>
          <p14:tracePt t="110645" x="1652588" y="4000500"/>
          <p14:tracePt t="110662" x="1670050" y="4037013"/>
          <p14:tracePt t="110679" x="1687513" y="4064000"/>
          <p14:tracePt t="110696" x="1704975" y="4090988"/>
          <p14:tracePt t="110712" x="1731963" y="4108450"/>
          <p14:tracePt t="110729" x="1758950" y="4116388"/>
          <p14:tracePt t="110747" x="1785938" y="4116388"/>
          <p14:tracePt t="110763" x="1866900" y="4098925"/>
          <p14:tracePt t="110780" x="1946275" y="4064000"/>
          <p14:tracePt t="110798" x="2071688" y="3938588"/>
          <p14:tracePt t="110815" x="2170113" y="3830638"/>
          <p14:tracePt t="110830" x="2268538" y="3706813"/>
          <p14:tracePt t="110847" x="2357438" y="3581400"/>
          <p14:tracePt t="110863" x="2419350" y="3465513"/>
          <p14:tracePt t="110880" x="2482850" y="3349625"/>
          <p14:tracePt t="110896" x="2517775" y="3268663"/>
          <p14:tracePt t="110913" x="2544763" y="3170238"/>
          <p14:tracePt t="110929" x="2544763" y="3081338"/>
          <p14:tracePt t="110946" x="2544763" y="3009900"/>
          <p14:tracePt t="110962" x="2517775" y="2928938"/>
          <p14:tracePt t="110979" x="2500313" y="2921000"/>
          <p14:tracePt t="110997" x="2482850" y="2901950"/>
          <p14:tracePt t="111013" x="2455863" y="2894013"/>
          <p14:tracePt t="111030" x="2438400" y="2884488"/>
          <p14:tracePt t="111048" x="2384425" y="2884488"/>
          <p14:tracePt t="111065" x="2339975" y="2884488"/>
          <p14:tracePt t="111080" x="2295525" y="2884488"/>
          <p14:tracePt t="111097" x="2232025" y="2884488"/>
          <p14:tracePt t="111113" x="2187575" y="2894013"/>
          <p14:tracePt t="111130" x="2125663" y="2894013"/>
          <p14:tracePt t="111147" x="2071688" y="2921000"/>
          <p14:tracePt t="111163" x="2027238" y="2946400"/>
          <p14:tracePt t="111179" x="1973263" y="2982913"/>
          <p14:tracePt t="111196" x="1911350" y="3036888"/>
          <p14:tracePt t="111214" x="1830388" y="3170238"/>
          <p14:tracePt t="111229" x="1785938" y="3286125"/>
          <p14:tracePt t="111246" x="1768475" y="3394075"/>
          <p14:tracePt t="111262" x="1768475" y="3473450"/>
          <p14:tracePt t="111279" x="1785938" y="3536950"/>
          <p14:tracePt t="111295" x="1812925" y="3616325"/>
          <p14:tracePt t="111313" x="1847850" y="3706813"/>
          <p14:tracePt t="111329" x="1866900" y="3724275"/>
          <p14:tracePt t="111347" x="1893888" y="3733800"/>
          <p14:tracePt t="111363" x="1919288" y="3741738"/>
          <p14:tracePt t="111381" x="1982788" y="3741738"/>
          <p14:tracePt t="111397" x="2054225" y="3741738"/>
          <p14:tracePt t="111413" x="2152650" y="3714750"/>
          <p14:tracePt t="111430" x="2241550" y="3687763"/>
          <p14:tracePt t="111448" x="2303463" y="3643313"/>
          <p14:tracePt t="111464" x="2312988" y="3625850"/>
          <p14:tracePt t="111480" x="2330450" y="3598863"/>
          <p14:tracePt t="111497" x="2330450" y="3544888"/>
          <p14:tracePt t="111513" x="2322513" y="3482975"/>
          <p14:tracePt t="111530" x="2295525" y="3411538"/>
          <p14:tracePt t="111547" x="2286000" y="3367088"/>
          <p14:tracePt t="111564" x="2268538" y="3340100"/>
          <p14:tracePt t="111581" x="2241550" y="3330575"/>
          <p14:tracePt t="111597" x="2224088" y="3313113"/>
          <p14:tracePt t="111613" x="2205038" y="3303588"/>
          <p14:tracePt t="111630" x="2197100" y="3303588"/>
          <p14:tracePt t="111682" x="2197100" y="3330575"/>
          <p14:tracePt t="111691" x="2205038" y="3340100"/>
          <p14:tracePt t="111702" x="2214563" y="3340100"/>
          <p14:tracePt t="111714" x="2241550" y="3340100"/>
          <p14:tracePt t="111730" x="2268538" y="3340100"/>
          <p14:tracePt t="111746" x="2303463" y="3340100"/>
          <p14:tracePt t="111763" x="2374900" y="3340100"/>
          <p14:tracePt t="111779" x="2473325" y="3357563"/>
          <p14:tracePt t="111796" x="2598738" y="3349625"/>
          <p14:tracePt t="111813" x="2795588" y="3313113"/>
          <p14:tracePt t="111829" x="2965450" y="3278188"/>
          <p14:tracePt t="111846" x="3071813" y="3241675"/>
          <p14:tracePt t="111862" x="3170238" y="3214688"/>
          <p14:tracePt t="111879" x="3259138" y="3206750"/>
          <p14:tracePt t="111896" x="3348038" y="3206750"/>
          <p14:tracePt t="111913" x="3429000" y="3206750"/>
          <p14:tracePt t="111929" x="3473450" y="3206750"/>
          <p14:tracePt t="111947" x="3500438" y="3206750"/>
          <p14:tracePt t="112067" x="3490913" y="3206750"/>
          <p14:tracePt t="112075" x="3473450" y="3206750"/>
          <p14:tracePt t="112083" x="3438525" y="3206750"/>
          <p14:tracePt t="112097" x="3357563" y="3224213"/>
          <p14:tracePt t="112114" x="3268663" y="3232150"/>
          <p14:tracePt t="112131" x="3133725" y="3259138"/>
          <p14:tracePt t="112147" x="3000375" y="3295650"/>
          <p14:tracePt t="112163" x="2894013" y="3322638"/>
          <p14:tracePt t="112180" x="2813050" y="3330575"/>
          <p14:tracePt t="112199" x="2741613" y="3357563"/>
          <p14:tracePt t="112215" x="2714625" y="3367088"/>
          <p14:tracePt t="112230" x="2687638" y="3375025"/>
          <p14:tracePt t="112248" x="2643188" y="3384550"/>
          <p14:tracePt t="112265" x="2581275" y="3402013"/>
          <p14:tracePt t="112280" x="2536825" y="3421063"/>
          <p14:tracePt t="112297" x="2509838" y="3446463"/>
          <p14:tracePt t="112314" x="2490788" y="3455988"/>
          <p14:tracePt t="112329" x="2482850" y="3455988"/>
          <p14:tracePt t="112369" x="2482850" y="3465513"/>
          <p14:tracePt t="112427" x="2490788" y="3465513"/>
          <p14:tracePt t="112434" x="2500313" y="3465513"/>
          <p14:tracePt t="112448" x="2536825" y="3465513"/>
          <p14:tracePt t="112465" x="2616200" y="3455988"/>
          <p14:tracePt t="112480" x="2705100" y="3429000"/>
          <p14:tracePt t="112497" x="2813050" y="3421063"/>
          <p14:tracePt t="112514" x="2919413" y="3402013"/>
          <p14:tracePt t="112530" x="3036888" y="3375025"/>
          <p14:tracePt t="112547" x="3143250" y="3349625"/>
          <p14:tracePt t="112564" x="3205163" y="3340100"/>
          <p14:tracePt t="112567" x="3224213" y="3340100"/>
          <p14:tracePt t="112580" x="3232150" y="3340100"/>
          <p14:tracePt t="112599" x="3295650" y="3313113"/>
          <p14:tracePt t="112614" x="3375025" y="3303588"/>
          <p14:tracePt t="112631" x="3438525" y="3278188"/>
          <p14:tracePt t="112647" x="3482975" y="3278188"/>
          <p14:tracePt t="112664" x="3517900" y="3259138"/>
          <p14:tracePt t="112680" x="3536950" y="3259138"/>
          <p14:tracePt t="112697" x="3562350" y="3268663"/>
          <p14:tracePt t="112714" x="3571875" y="3268663"/>
          <p14:tracePt t="112730" x="3571875" y="3278188"/>
          <p14:tracePt t="112855" x="3544888" y="3286125"/>
          <p14:tracePt t="112861" x="3500438" y="3295650"/>
          <p14:tracePt t="112869" x="3465513" y="3313113"/>
          <p14:tracePt t="112879" x="3411538" y="3322638"/>
          <p14:tracePt t="112896" x="3313113" y="3349625"/>
          <p14:tracePt t="112913" x="3224213" y="3367088"/>
          <p14:tracePt t="112929" x="3143250" y="3375025"/>
          <p14:tracePt t="112946" x="3081338" y="3375025"/>
          <p14:tracePt t="112963" x="3009900" y="3402013"/>
          <p14:tracePt t="112979" x="2884488" y="3446463"/>
          <p14:tracePt t="112996" x="2813050" y="3473450"/>
          <p14:tracePt t="113013" x="2759075" y="3492500"/>
          <p14:tracePt t="113029" x="2732088" y="3509963"/>
          <p14:tracePt t="113046" x="2705100" y="3517900"/>
          <p14:tracePt t="113065" x="2679700" y="3527425"/>
          <p14:tracePt t="113068" x="2670175" y="3527425"/>
          <p14:tracePt t="113081" x="2652713" y="3536950"/>
          <p14:tracePt t="113098" x="2589213" y="3563938"/>
          <p14:tracePt t="113115" x="2562225" y="3571875"/>
          <p14:tracePt t="113130" x="2544763" y="3589338"/>
          <p14:tracePt t="113255" x="2544763" y="3598863"/>
          <p14:tracePt t="113265" x="2554288" y="3598863"/>
          <p14:tracePt t="113281" x="2598738" y="3598863"/>
          <p14:tracePt t="113297" x="2679700" y="3581400"/>
          <p14:tracePt t="113315" x="2759075" y="3563938"/>
          <p14:tracePt t="113330" x="2847975" y="3536950"/>
          <p14:tracePt t="113349" x="2973388" y="3492500"/>
          <p14:tracePt t="113365" x="3044825" y="3465513"/>
          <p14:tracePt t="113381" x="3160713" y="3438525"/>
          <p14:tracePt t="113397" x="3232150" y="3411538"/>
          <p14:tracePt t="113413" x="3286125" y="3394075"/>
          <p14:tracePt t="113429" x="3322638" y="3375025"/>
          <p14:tracePt t="113446" x="3340100" y="3375025"/>
          <p14:tracePt t="113462" x="3348038" y="3367088"/>
          <p14:tracePt t="113487" x="3367088" y="3367088"/>
          <p14:tracePt t="113496" x="3384550" y="3367088"/>
          <p14:tracePt t="113512" x="3402013" y="3357563"/>
          <p14:tracePt t="113529" x="3446463" y="3349625"/>
          <p14:tracePt t="113547" x="3509963" y="3349625"/>
          <p14:tracePt t="113564" x="3544888" y="3349625"/>
          <p14:tracePt t="113568" x="3554413" y="3340100"/>
          <p14:tracePt t="113580" x="3562350" y="3340100"/>
          <p14:tracePt t="113598" x="3571875" y="3340100"/>
          <p14:tracePt t="113701" x="3536950" y="3340100"/>
          <p14:tracePt t="113709" x="3509963" y="3340100"/>
          <p14:tracePt t="113717" x="3490913" y="3340100"/>
          <p14:tracePt t="113730" x="3446463" y="3340100"/>
          <p14:tracePt t="113747" x="3340100" y="3357563"/>
          <p14:tracePt t="113764" x="3259138" y="3367088"/>
          <p14:tracePt t="113780" x="3197225" y="3367088"/>
          <p14:tracePt t="113796" x="3133725" y="3375025"/>
          <p14:tracePt t="113813" x="3071813" y="3375025"/>
          <p14:tracePt t="113830" x="3027363" y="3375025"/>
          <p14:tracePt t="113846" x="2955925" y="3375025"/>
          <p14:tracePt t="113864" x="2822575" y="3375025"/>
          <p14:tracePt t="113880" x="2741613" y="3394075"/>
          <p14:tracePt t="113897" x="2670175" y="3402013"/>
          <p14:tracePt t="113914" x="2633663" y="3421063"/>
          <p14:tracePt t="113930" x="2616200" y="3429000"/>
          <p14:tracePt t="113948" x="2598738" y="3429000"/>
          <p14:tracePt t="113963" x="2589213" y="3429000"/>
          <p14:tracePt t="114091" x="2589213" y="3438525"/>
          <p14:tracePt t="114107" x="2608263" y="3446463"/>
          <p14:tracePt t="114116" x="2633663" y="3455988"/>
          <p14:tracePt t="114131" x="2697163" y="3473450"/>
          <p14:tracePt t="114147" x="2776538" y="3473450"/>
          <p14:tracePt t="114164" x="2867025" y="3465513"/>
          <p14:tracePt t="114180" x="2946400" y="3455988"/>
          <p14:tracePt t="114197" x="2990850" y="3455988"/>
          <p14:tracePt t="114214" x="3071813" y="3438525"/>
          <p14:tracePt t="114231" x="3143250" y="3429000"/>
          <p14:tracePt t="114249" x="3259138" y="3421063"/>
          <p14:tracePt t="114264" x="3295650" y="3402013"/>
          <p14:tracePt t="114280" x="3303588" y="3402013"/>
          <p14:tracePt t="114350" x="3322638" y="3402013"/>
          <p14:tracePt t="114435" x="3313113" y="3411538"/>
          <p14:tracePt t="114444" x="3303588" y="3411538"/>
          <p14:tracePt t="114451" x="3286125" y="3411538"/>
          <p14:tracePt t="114464" x="3276600" y="3429000"/>
          <p14:tracePt t="114481" x="3251200" y="3429000"/>
          <p14:tracePt t="114499" x="3224213" y="3421063"/>
          <p14:tracePt t="114514" x="3179763" y="3421063"/>
          <p14:tracePt t="114530" x="3133725" y="3421063"/>
          <p14:tracePt t="114547" x="3054350" y="3421063"/>
          <p14:tracePt t="114564" x="2965450" y="3429000"/>
          <p14:tracePt t="114569" x="2928938" y="3429000"/>
          <p14:tracePt t="114581" x="2884488" y="3429000"/>
          <p14:tracePt t="114597" x="2813050" y="3438525"/>
          <p14:tracePt t="114615" x="2705100" y="3465513"/>
          <p14:tracePt t="114631" x="2687638" y="3473450"/>
          <p14:tracePt t="114733" x="2687638" y="3492500"/>
          <p14:tracePt t="114765" x="2714625" y="3492500"/>
          <p14:tracePt t="114774" x="2732088" y="3482975"/>
          <p14:tracePt t="114782" x="2759075" y="3473450"/>
          <p14:tracePt t="114797" x="2840038" y="3446463"/>
          <p14:tracePt t="114814" x="2946400" y="3429000"/>
          <p14:tracePt t="114830" x="3071813" y="3421063"/>
          <p14:tracePt t="114846" x="3187700" y="3402013"/>
          <p14:tracePt t="114865" x="3313113" y="3375025"/>
          <p14:tracePt t="114880" x="3384550" y="3349625"/>
          <p14:tracePt t="114897" x="3402013" y="3330575"/>
          <p14:tracePt t="114914" x="3411538" y="3330575"/>
          <p14:tracePt t="114999" x="3402013" y="3330575"/>
          <p14:tracePt t="115008" x="3367088" y="3330575"/>
          <p14:tracePt t="115017" x="3330575" y="3330575"/>
          <p14:tracePt t="115031" x="3268663" y="3330575"/>
          <p14:tracePt t="115046" x="3187700" y="3340100"/>
          <p14:tracePt t="115063" x="3081338" y="3349625"/>
          <p14:tracePt t="115080" x="2973388" y="3367088"/>
          <p14:tracePt t="115096" x="2874963" y="3375025"/>
          <p14:tracePt t="115113" x="2803525" y="3375025"/>
          <p14:tracePt t="115130" x="2732088" y="3394075"/>
          <p14:tracePt t="115146" x="2714625" y="3402013"/>
          <p14:tracePt t="115163" x="2705100" y="3402013"/>
          <p14:tracePt t="115179" x="2697163" y="3411538"/>
          <p14:tracePt t="115303" x="2697163" y="3421063"/>
          <p14:tracePt t="115312" x="2679700" y="3421063"/>
          <p14:tracePt t="115413" x="2670175" y="3438525"/>
          <p14:tracePt t="115429" x="2660650" y="3482975"/>
          <p14:tracePt t="115438" x="2660650" y="3492500"/>
          <p14:tracePt t="115447" x="2643188" y="3527425"/>
          <p14:tracePt t="115464" x="2643188" y="3554413"/>
          <p14:tracePt t="115481" x="2633663" y="3616325"/>
          <p14:tracePt t="115499" x="2625725" y="3724275"/>
          <p14:tracePt t="115516" x="2625725" y="3768725"/>
          <p14:tracePt t="115531" x="2625725" y="3813175"/>
          <p14:tracePt t="115547" x="2625725" y="3884613"/>
          <p14:tracePt t="115564" x="2625725" y="3965575"/>
          <p14:tracePt t="115569" x="2608263" y="4000500"/>
          <p14:tracePt t="115581" x="2608263" y="4044950"/>
          <p14:tracePt t="115598" x="2581275" y="4135438"/>
          <p14:tracePt t="115614" x="2571750" y="4233863"/>
          <p14:tracePt t="115630" x="2554288" y="4322763"/>
          <p14:tracePt t="115647" x="2554288" y="4394200"/>
          <p14:tracePt t="115663" x="2554288" y="4411663"/>
          <p14:tracePt t="115680" x="2554288" y="4429125"/>
          <p14:tracePt t="115696" x="2544763" y="4456113"/>
          <p14:tracePt t="115713" x="2544763" y="4465638"/>
          <p14:tracePt t="115729" x="2544763" y="4473575"/>
          <p14:tracePt t="115788" x="2544763" y="4483100"/>
          <p14:tracePt t="115804" x="2544763" y="4510088"/>
          <p14:tracePt t="115812" x="2544763" y="4519613"/>
          <p14:tracePt t="115818" x="2544763" y="4527550"/>
          <p14:tracePt t="115830" x="2544763" y="4537075"/>
          <p14:tracePt t="115846" x="2554288" y="4554538"/>
          <p14:tracePt t="115863" x="2581275" y="4591050"/>
          <p14:tracePt t="115881" x="2589213" y="4608513"/>
          <p14:tracePt t="115898" x="2598738" y="4643438"/>
          <p14:tracePt t="115914" x="2598738" y="4652963"/>
          <p14:tracePt t="115931" x="2608263" y="4670425"/>
          <p14:tracePt t="115948" x="2616200" y="4687888"/>
          <p14:tracePt t="115964" x="2633663" y="4714875"/>
          <p14:tracePt t="115981" x="2652713" y="4733925"/>
          <p14:tracePt t="115998" x="2660650" y="4741863"/>
          <p14:tracePt t="116015" x="2670175" y="4759325"/>
          <p14:tracePt t="116031" x="2670175" y="4768850"/>
          <p14:tracePt t="116047" x="2679700" y="4786313"/>
          <p14:tracePt t="116065" x="2697163" y="4805363"/>
          <p14:tracePt t="116081" x="2705100" y="4813300"/>
          <p14:tracePt t="116098" x="2724150" y="4822825"/>
          <p14:tracePt t="116114" x="2724150" y="4830763"/>
          <p14:tracePt t="116140" x="2732088" y="4840288"/>
          <p14:tracePt t="116148" x="2741613" y="4840288"/>
          <p14:tracePt t="116163" x="2751138" y="4840288"/>
          <p14:tracePt t="116180" x="2776538" y="4849813"/>
          <p14:tracePt t="116196" x="2803525" y="4849813"/>
          <p14:tracePt t="116213" x="2822575" y="4849813"/>
          <p14:tracePt t="116230" x="2847975" y="4849813"/>
          <p14:tracePt t="116246" x="2911475" y="4849813"/>
          <p14:tracePt t="116263" x="2973388" y="4849813"/>
          <p14:tracePt t="116280" x="3044825" y="4840288"/>
          <p14:tracePt t="116296" x="3071813" y="4840288"/>
          <p14:tracePt t="116313" x="3116263" y="4830763"/>
          <p14:tracePt t="116330" x="3152775" y="4830763"/>
          <p14:tracePt t="116346" x="3170238" y="4830763"/>
          <p14:tracePt t="116363" x="3197225" y="4805363"/>
          <p14:tracePt t="116380" x="3214688" y="4786313"/>
          <p14:tracePt t="116413" x="3214688" y="4778375"/>
          <p14:tracePt t="116429" x="3214688" y="4733925"/>
          <p14:tracePt t="116446" x="3214688" y="4714875"/>
          <p14:tracePt t="116463" x="3187700" y="4679950"/>
          <p14:tracePt t="116481" x="3170238" y="4652963"/>
          <p14:tracePt t="116497" x="3143250" y="4616450"/>
          <p14:tracePt t="116516" x="3116263" y="4581525"/>
          <p14:tracePt t="116531" x="3098800" y="4564063"/>
          <p14:tracePt t="116548" x="3071813" y="4554538"/>
          <p14:tracePt t="116564" x="3054350" y="4537075"/>
          <p14:tracePt t="116581" x="3044825" y="4527550"/>
          <p14:tracePt t="116641" x="3044825" y="4510088"/>
          <p14:tracePt t="116658" x="3081338" y="4473575"/>
          <p14:tracePt t="116666" x="3143250" y="4411663"/>
          <p14:tracePt t="116681" x="3303588" y="4214813"/>
          <p14:tracePt t="116698" x="3536950" y="3911600"/>
          <p14:tracePt t="116714" x="3857625" y="3465513"/>
          <p14:tracePt t="116731" x="4143375" y="3098800"/>
          <p14:tracePt t="116748" x="4330700" y="2840038"/>
          <p14:tracePt t="116766" x="4438650" y="2714625"/>
          <p14:tracePt t="116781" x="4537075" y="2509838"/>
          <p14:tracePt t="116797" x="4562475" y="2411413"/>
          <p14:tracePt t="116813" x="4589463" y="2278063"/>
          <p14:tracePt t="116830" x="4589463" y="2152650"/>
          <p14:tracePt t="116847" x="4589463" y="2081213"/>
          <p14:tracePt t="116863" x="4562475" y="2044700"/>
          <p14:tracePt t="116880" x="4545013" y="2009775"/>
          <p14:tracePt t="116897" x="4518025" y="1992313"/>
          <p14:tracePt t="116914" x="4500563" y="1911350"/>
          <p14:tracePt t="116931" x="4483100" y="1849438"/>
          <p14:tracePt t="116947" x="4473575" y="1768475"/>
          <p14:tracePt t="116963" x="4446588" y="1687513"/>
          <p14:tracePt t="116980" x="4419600" y="1643063"/>
          <p14:tracePt t="116997" x="4402138" y="1608138"/>
          <p14:tracePt t="117013" x="4375150" y="1571625"/>
          <p14:tracePt t="117030" x="4357688" y="1554163"/>
          <p14:tracePt t="117047" x="4348163" y="1554163"/>
          <p14:tracePt t="117063" x="4340225" y="1554163"/>
          <p14:tracePt t="117081" x="4313238" y="1554163"/>
          <p14:tracePt t="117097" x="4295775" y="1554163"/>
          <p14:tracePt t="117114" x="4268788" y="1562100"/>
          <p14:tracePt t="117131" x="4241800" y="1562100"/>
          <p14:tracePt t="117147" x="4241800" y="1571625"/>
          <p14:tracePt t="117165" x="4224338" y="1589088"/>
          <p14:tracePt t="117182" x="4205288" y="1608138"/>
          <p14:tracePt t="117197" x="4179888" y="1625600"/>
          <p14:tracePt t="117214" x="4160838" y="1643063"/>
          <p14:tracePt t="117230" x="4152900" y="1670050"/>
          <p14:tracePt t="117247" x="4143375" y="1697038"/>
          <p14:tracePt t="117263" x="4133850" y="1731963"/>
          <p14:tracePt t="117280" x="4116388" y="1795463"/>
          <p14:tracePt t="117296" x="4108450" y="1866900"/>
          <p14:tracePt t="117315" x="4081463" y="1893888"/>
          <p14:tracePt t="117331" x="4062413" y="1938338"/>
          <p14:tracePt t="117347" x="4054475" y="1973263"/>
          <p14:tracePt t="117363" x="4044950" y="1992313"/>
          <p14:tracePt t="117380" x="4017963" y="2000250"/>
          <p14:tracePt t="117397" x="4000500" y="2009775"/>
          <p14:tracePt t="117413" x="3983038" y="2027238"/>
          <p14:tracePt t="117431" x="3919538" y="2044700"/>
          <p14:tracePt t="117448" x="3867150" y="2044700"/>
          <p14:tracePt t="117464" x="3786188" y="2027238"/>
          <p14:tracePt t="117481" x="3705225" y="2000250"/>
          <p14:tracePt t="117498" x="3625850" y="1973263"/>
          <p14:tracePt t="117514" x="3509963" y="1920875"/>
          <p14:tracePt t="117530" x="3394075" y="1857375"/>
          <p14:tracePt t="117547" x="3133725" y="1776413"/>
          <p14:tracePt t="117564" x="3000375" y="1751013"/>
          <p14:tracePt t="117580" x="2874963" y="1751013"/>
          <p14:tracePt t="117597" x="2751138" y="1751013"/>
          <p14:tracePt t="117614" x="2643188" y="1751013"/>
          <p14:tracePt t="117630" x="2554288" y="1751013"/>
          <p14:tracePt t="117647" x="2455863" y="1751013"/>
          <p14:tracePt t="117663" x="2393950" y="1751013"/>
          <p14:tracePt t="117681" x="2339975" y="1751013"/>
          <p14:tracePt t="117697" x="2322513" y="1751013"/>
          <p14:tracePt t="117713" x="2286000" y="1758950"/>
          <p14:tracePt t="117730" x="2241550" y="1785938"/>
          <p14:tracePt t="117747" x="2179638" y="1812925"/>
          <p14:tracePt t="117764" x="2081213" y="1839913"/>
          <p14:tracePt t="117780" x="2000250" y="1857375"/>
          <p14:tracePt t="117797" x="1928813" y="1884363"/>
          <p14:tracePt t="117813" x="1822450" y="1938338"/>
          <p14:tracePt t="117830" x="1776413" y="1965325"/>
          <p14:tracePt t="117846" x="1724025" y="1992313"/>
          <p14:tracePt t="117864" x="1687513" y="2009775"/>
          <p14:tracePt t="117880" x="1652588" y="2044700"/>
          <p14:tracePt t="117897" x="1616075" y="2081213"/>
          <p14:tracePt t="117915" x="1544638" y="2170113"/>
          <p14:tracePt t="117931" x="1482725" y="2224088"/>
          <p14:tracePt t="117947" x="1411288" y="2259013"/>
          <p14:tracePt t="117963" x="1393825" y="2295525"/>
          <p14:tracePt t="117980" x="1374775" y="2312988"/>
          <p14:tracePt t="117997" x="1347788" y="2330450"/>
          <p14:tracePt t="118014" x="1339850" y="2374900"/>
          <p14:tracePt t="118030" x="1330325" y="2438400"/>
          <p14:tracePt t="118047" x="1312863" y="2517775"/>
          <p14:tracePt t="118065" x="1303338" y="2635250"/>
          <p14:tracePt t="118080" x="1303338" y="2724150"/>
          <p14:tracePt t="118097" x="1303338" y="2803525"/>
          <p14:tracePt t="118114" x="1303338" y="2874963"/>
          <p14:tracePt t="118130" x="1303338" y="2955925"/>
          <p14:tracePt t="118147" x="1303338" y="3044825"/>
          <p14:tracePt t="118165" x="1303338" y="3160713"/>
          <p14:tracePt t="118181" x="1303338" y="3224213"/>
          <p14:tracePt t="118197" x="1303338" y="3268663"/>
          <p14:tracePt t="118214" x="1303338" y="3313113"/>
          <p14:tracePt t="118230" x="1303338" y="3394075"/>
          <p14:tracePt t="118247" x="1295400" y="3455988"/>
          <p14:tracePt t="118264" x="1276350" y="3527425"/>
          <p14:tracePt t="118281" x="1268413" y="3608388"/>
          <p14:tracePt t="118297" x="1250950" y="3687763"/>
          <p14:tracePt t="118315" x="1214438" y="3822700"/>
          <p14:tracePt t="118330" x="1196975" y="3911600"/>
          <p14:tracePt t="118347" x="1196975" y="4000500"/>
          <p14:tracePt t="118363" x="1187450" y="4098925"/>
          <p14:tracePt t="118380" x="1187450" y="4206875"/>
          <p14:tracePt t="118397" x="1214438" y="4313238"/>
          <p14:tracePt t="118413" x="1241425" y="4394200"/>
          <p14:tracePt t="118431" x="1276350" y="4492625"/>
          <p14:tracePt t="118447" x="1303338" y="4545013"/>
          <p14:tracePt t="118463" x="1339850" y="4581525"/>
          <p14:tracePt t="118480" x="1401763" y="4598988"/>
          <p14:tracePt t="118496" x="1490663" y="4616450"/>
          <p14:tracePt t="118513" x="1598613" y="4616450"/>
          <p14:tracePt t="118530" x="1795463" y="4591050"/>
          <p14:tracePt t="118548" x="2054225" y="4545013"/>
          <p14:tracePt t="118565" x="2224088" y="4527550"/>
          <p14:tracePt t="118581" x="2419350" y="4510088"/>
          <p14:tracePt t="118598" x="2625725" y="4483100"/>
          <p14:tracePt t="118614" x="2732088" y="4456113"/>
          <p14:tracePt t="118631" x="2813050" y="4429125"/>
          <p14:tracePt t="118648" x="2822575" y="4429125"/>
          <p14:tracePt t="118746" x="2822575" y="4421188"/>
          <p14:tracePt t="118755" x="2813050" y="4421188"/>
          <p14:tracePt t="118764" x="2795588" y="4402138"/>
          <p14:tracePt t="118781" x="2776538" y="4394200"/>
          <p14:tracePt t="118797" x="2759075" y="4384675"/>
          <p14:tracePt t="118816" x="2741613" y="4376738"/>
          <p14:tracePt t="118832" x="2724150" y="4376738"/>
          <p14:tracePt t="118864" x="2714625" y="4376738"/>
          <p14:tracePt t="118882" x="2697163" y="4402138"/>
          <p14:tracePt t="118898" x="2670175" y="4456113"/>
          <p14:tracePt t="118914" x="2643188" y="4519613"/>
          <p14:tracePt t="118931" x="2616200" y="4598988"/>
          <p14:tracePt t="118947" x="2581275" y="4687888"/>
          <p14:tracePt t="118963" x="2571750" y="4706938"/>
          <p14:tracePt t="118980" x="2562225" y="4706938"/>
          <p14:tracePt t="119049" x="2571750" y="4697413"/>
          <p14:tracePt t="119057" x="2598738" y="4662488"/>
          <p14:tracePt t="119065" x="2643188" y="4616450"/>
          <p14:tracePt t="119081" x="2741613" y="4537075"/>
          <p14:tracePt t="119097" x="2857500" y="4473575"/>
          <p14:tracePt t="119113" x="2973388" y="4448175"/>
          <p14:tracePt t="119130" x="3044825" y="4421188"/>
          <p14:tracePt t="119147" x="3125788" y="4421188"/>
          <p14:tracePt t="119164" x="3197225" y="4421188"/>
          <p14:tracePt t="119180" x="3224213" y="4429125"/>
          <p14:tracePt t="119197" x="3268663" y="4438650"/>
          <p14:tracePt t="119214" x="3286125" y="4438650"/>
          <p14:tracePt t="119230" x="3313113" y="4456113"/>
          <p14:tracePt t="119247" x="3340100" y="4456113"/>
          <p14:tracePt t="119264" x="3357563" y="4456113"/>
          <p14:tracePt t="119315" x="3357563" y="4465638"/>
          <p14:tracePt t="119324" x="3357563" y="4473575"/>
          <p14:tracePt t="119332" x="3357563" y="4492625"/>
          <p14:tracePt t="119348" x="3357563" y="4537075"/>
          <p14:tracePt t="119364" x="3357563" y="4581525"/>
          <p14:tracePt t="119383" x="3357563" y="4662488"/>
          <p14:tracePt t="119399" x="3357563" y="4697413"/>
          <p14:tracePt t="119414" x="3367088" y="4714875"/>
          <p14:tracePt t="119486" x="3375025" y="4714875"/>
          <p14:tracePt t="119494" x="3384550" y="4706938"/>
          <p14:tracePt t="119510" x="3384550" y="4697413"/>
          <p14:tracePt t="119558" x="3384550" y="4679950"/>
          <p14:tracePt t="119568" x="3384550" y="4662488"/>
          <p14:tracePt t="119582" x="3384550" y="4643438"/>
          <p14:tracePt t="119598" x="3375025" y="4616450"/>
          <p14:tracePt t="119615" x="3357563" y="4598988"/>
          <p14:tracePt t="119631" x="3330575" y="4572000"/>
          <p14:tracePt t="119648" x="3295650" y="4537075"/>
          <p14:tracePt t="119664" x="3251200" y="4500563"/>
          <p14:tracePt t="119681" x="3187700" y="4473575"/>
          <p14:tracePt t="119700" x="3098800" y="4438650"/>
          <p14:tracePt t="119714" x="3036888" y="4438650"/>
          <p14:tracePt t="119731" x="2965450" y="4438650"/>
          <p14:tracePt t="119748" x="2901950" y="4438650"/>
          <p14:tracePt t="119765" x="2840038" y="4465638"/>
          <p14:tracePt t="119781" x="2813050" y="4473575"/>
          <p14:tracePt t="119797" x="2795588" y="4473575"/>
          <p14:tracePt t="119814" x="2786063" y="4483100"/>
          <p14:tracePt t="119832" x="2768600" y="4500563"/>
          <p14:tracePt t="119848" x="2741613" y="4537075"/>
          <p14:tracePt t="119865" x="2705100" y="4572000"/>
          <p14:tracePt t="119881" x="2687638" y="4625975"/>
          <p14:tracePt t="119898" x="2660650" y="4670425"/>
          <p14:tracePt t="119914" x="2625725" y="4733925"/>
          <p14:tracePt t="119930" x="2598738" y="4795838"/>
          <p14:tracePt t="119947" x="2571750" y="4857750"/>
          <p14:tracePt t="119963" x="2554288" y="4884738"/>
          <p14:tracePt t="119980" x="2554288" y="4894263"/>
          <p14:tracePt t="120098" x="2554288" y="4867275"/>
          <p14:tracePt t="120107" x="2562225" y="4830763"/>
          <p14:tracePt t="120115" x="2589213" y="4805363"/>
          <p14:tracePt t="120132" x="2643188" y="4724400"/>
          <p14:tracePt t="120147" x="2714625" y="4670425"/>
          <p14:tracePt t="120164" x="2786063" y="4616450"/>
          <p14:tracePt t="120181" x="2857500" y="4591050"/>
          <p14:tracePt t="120198" x="2928938" y="4564063"/>
          <p14:tracePt t="120216" x="3098800" y="4510088"/>
          <p14:tracePt t="120232" x="3214688" y="4483100"/>
          <p14:tracePt t="120248" x="3322638" y="4456113"/>
          <p14:tracePt t="120265" x="3402013" y="4429125"/>
          <p14:tracePt t="120281" x="3465513" y="4411663"/>
          <p14:tracePt t="120298" x="3490913" y="4411663"/>
          <p14:tracePt t="120316" x="3517900" y="4411663"/>
          <p14:tracePt t="120332" x="3536950" y="4438650"/>
          <p14:tracePt t="120348" x="3536950" y="4456113"/>
          <p14:tracePt t="120365" x="3544888" y="4492625"/>
          <p14:tracePt t="120383" x="3562350" y="4537075"/>
          <p14:tracePt t="120398" x="3562350" y="4554538"/>
          <p14:tracePt t="120414" x="3571875" y="4591050"/>
          <p14:tracePt t="120431" x="3581400" y="4608513"/>
          <p14:tracePt t="120447" x="3581400" y="4625975"/>
          <p14:tracePt t="120464" x="3581400" y="4652963"/>
          <p14:tracePt t="120481" x="3571875" y="4670425"/>
          <p14:tracePt t="120497" x="3554413" y="4670425"/>
          <p14:tracePt t="120514" x="3544888" y="4679950"/>
          <p14:tracePt t="120531" x="3544888" y="4687888"/>
          <p14:tracePt t="120547" x="3536950" y="4687888"/>
          <p14:tracePt t="120670" x="3544888" y="4679950"/>
          <p14:tracePt t="120677" x="3571875" y="4670425"/>
          <p14:tracePt t="120684" x="3598863" y="4652963"/>
          <p14:tracePt t="120698" x="3633788" y="4643438"/>
          <p14:tracePt t="120716" x="3813175" y="4581525"/>
          <p14:tracePt t="120732" x="4010025" y="4537075"/>
          <p14:tracePt t="120748" x="4313238" y="4438650"/>
          <p14:tracePt t="120765" x="4652963" y="4349750"/>
          <p14:tracePt t="120782" x="5037138" y="4286250"/>
          <p14:tracePt t="120798" x="5375275" y="4233863"/>
          <p14:tracePt t="120816" x="5643563" y="4233863"/>
          <p14:tracePt t="120831" x="5759450" y="4214813"/>
          <p14:tracePt t="120848" x="5813425" y="4206875"/>
          <p14:tracePt t="120882" x="5813425" y="4197350"/>
          <p14:tracePt t="120904" x="5813425" y="4187825"/>
          <p14:tracePt t="120915" x="5813425" y="4170363"/>
          <p14:tracePt t="120931" x="5803900" y="4152900"/>
          <p14:tracePt t="120948" x="5795963" y="4135438"/>
          <p14:tracePt t="120966" x="5778500" y="4098925"/>
          <p14:tracePt t="120982" x="5759450" y="4071938"/>
          <p14:tracePt t="120998" x="5741988" y="4037013"/>
          <p14:tracePt t="121014" x="5715000" y="3973513"/>
          <p14:tracePt t="121031" x="5680075" y="3929063"/>
          <p14:tracePt t="121047" x="5661025" y="3894138"/>
          <p14:tracePt t="121064" x="5635625" y="3867150"/>
          <p14:tracePt t="121080" x="5616575" y="3849688"/>
          <p14:tracePt t="121097" x="5572125" y="3822700"/>
          <p14:tracePt t="121114" x="5545138" y="3795713"/>
          <p14:tracePt t="121130" x="5473700" y="3741738"/>
          <p14:tracePt t="121147" x="5411788" y="3679825"/>
          <p14:tracePt t="121165" x="5330825" y="3625850"/>
          <p14:tracePt t="121181" x="5232400" y="3598863"/>
          <p14:tracePt t="121200" x="5160963" y="3571875"/>
          <p14:tracePt t="121216" x="5143500" y="3571875"/>
          <p14:tracePt t="121231" x="5135563" y="3571875"/>
          <p14:tracePt t="121248" x="5126038" y="3571875"/>
          <p14:tracePt t="121286" x="5126038" y="3563938"/>
          <p14:tracePt t="121302" x="5135563" y="3536950"/>
          <p14:tracePt t="121314" x="5143500" y="3527425"/>
          <p14:tracePt t="121331" x="5170488" y="3509963"/>
          <p14:tracePt t="121347" x="5197475" y="3500438"/>
          <p14:tracePt t="121364" x="5286375" y="3482975"/>
          <p14:tracePt t="121382" x="5394325" y="3473450"/>
          <p14:tracePt t="121397" x="5537200" y="3473450"/>
          <p14:tracePt t="121414" x="5670550" y="3438525"/>
          <p14:tracePt t="121431" x="5803900" y="3429000"/>
          <p14:tracePt t="121448" x="5911850" y="3429000"/>
          <p14:tracePt t="121465" x="6089650" y="3429000"/>
          <p14:tracePt t="121482" x="6197600" y="3446463"/>
          <p14:tracePt t="121498" x="6278563" y="3455988"/>
          <p14:tracePt t="121514" x="6367463" y="3473450"/>
          <p14:tracePt t="121531" x="6483350" y="3500438"/>
          <p14:tracePt t="121548" x="6572250" y="3509963"/>
          <p14:tracePt t="121564" x="6680200" y="3527425"/>
          <p14:tracePt t="121567" x="6732588" y="3527425"/>
          <p14:tracePt t="121582" x="6786563" y="3527425"/>
          <p14:tracePt t="121598" x="6867525" y="3536950"/>
          <p14:tracePt t="121614" x="6938963" y="3536950"/>
          <p14:tracePt t="121631" x="7045325" y="3536950"/>
          <p14:tracePt t="121647" x="7072313" y="3517900"/>
          <p14:tracePt t="121665" x="7099300" y="3500438"/>
          <p14:tracePt t="121682" x="7116763" y="3500438"/>
          <p14:tracePt t="121697" x="7126288" y="3500438"/>
          <p14:tracePt t="121714" x="7135813" y="3500438"/>
          <p14:tracePt t="121730" x="7143750" y="3500438"/>
          <p14:tracePt t="121747" x="7170738" y="3500438"/>
          <p14:tracePt t="121764" x="7180263" y="3500438"/>
          <p14:tracePt t="121952" x="7188200" y="3492500"/>
          <p14:tracePt t="121967" x="7215188" y="3455988"/>
          <p14:tracePt t="121975" x="7224713" y="3438525"/>
          <p14:tracePt t="121983" x="7232650" y="3411538"/>
          <p14:tracePt t="121998" x="7259638" y="3330575"/>
          <p14:tracePt t="122015" x="7286625" y="3251200"/>
          <p14:tracePt t="122031" x="7313613" y="3160713"/>
          <p14:tracePt t="122048" x="7350125" y="3000375"/>
          <p14:tracePt t="122066" x="7350125" y="2857500"/>
          <p14:tracePt t="122069" x="7340600" y="2803525"/>
          <p14:tracePt t="122082" x="7331075" y="2751138"/>
          <p14:tracePt t="122098" x="7304088" y="2635250"/>
          <p14:tracePt t="122116" x="7259638" y="2536825"/>
          <p14:tracePt t="122133" x="7232650" y="2473325"/>
          <p14:tracePt t="122148" x="7215188" y="2401888"/>
          <p14:tracePt t="122165" x="7180263" y="2357438"/>
          <p14:tracePt t="122182" x="7143750" y="2330450"/>
          <p14:tracePt t="122199" x="7081838" y="2278063"/>
          <p14:tracePt t="122214" x="7000875" y="2224088"/>
          <p14:tracePt t="122232" x="6894513" y="2170113"/>
          <p14:tracePt t="122248" x="6813550" y="2143125"/>
          <p14:tracePt t="122264" x="6742113" y="2135188"/>
          <p14:tracePt t="122281" x="6707188" y="2135188"/>
          <p14:tracePt t="122298" x="6643688" y="2143125"/>
          <p14:tracePt t="122315" x="6581775" y="2160588"/>
          <p14:tracePt t="122332" x="6510338" y="2187575"/>
          <p14:tracePt t="122350" x="6367463" y="2241550"/>
          <p14:tracePt t="122366" x="6259513" y="2278063"/>
          <p14:tracePt t="122384" x="6161088" y="2322513"/>
          <p14:tracePt t="122398" x="6081713" y="2349500"/>
          <p14:tracePt t="122415" x="6027738" y="2384425"/>
          <p14:tracePt t="122432" x="5965825" y="2438400"/>
          <p14:tracePt t="122448" x="5911850" y="2509838"/>
          <p14:tracePt t="122465" x="5849938" y="2571750"/>
          <p14:tracePt t="122482" x="5778500" y="2652713"/>
          <p14:tracePt t="122499" x="5670550" y="2778125"/>
          <p14:tracePt t="122514" x="5581650" y="2894013"/>
          <p14:tracePt t="122531" x="5492750" y="3000375"/>
          <p14:tracePt t="122547" x="5421313" y="3098800"/>
          <p14:tracePt t="122564" x="5375275" y="3197225"/>
          <p14:tracePt t="122580" x="5349875" y="3330575"/>
          <p14:tracePt t="122597" x="5313363" y="3509963"/>
          <p14:tracePt t="122614" x="5313363" y="3652838"/>
          <p14:tracePt t="122631" x="5330825" y="3786188"/>
          <p14:tracePt t="122647" x="5357813" y="3857625"/>
          <p14:tracePt t="122664" x="5367338" y="3911600"/>
          <p14:tracePt t="122680" x="5394325" y="3983038"/>
          <p14:tracePt t="122698" x="5421313" y="4064000"/>
          <p14:tracePt t="122715" x="5483225" y="4179888"/>
          <p14:tracePt t="122731" x="5572125" y="4305300"/>
          <p14:tracePt t="122748" x="5680075" y="4394200"/>
          <p14:tracePt t="122765" x="5778500" y="4429125"/>
          <p14:tracePt t="122781" x="5822950" y="4429125"/>
          <p14:tracePt t="122797" x="5902325" y="4429125"/>
          <p14:tracePt t="122814" x="5983288" y="4448175"/>
          <p14:tracePt t="122831" x="6089650" y="4456113"/>
          <p14:tracePt t="122847" x="6180138" y="4473575"/>
          <p14:tracePt t="122864" x="6259513" y="4473575"/>
          <p14:tracePt t="122882" x="6340475" y="4456113"/>
          <p14:tracePt t="122897" x="6394450" y="4429125"/>
          <p14:tracePt t="122914" x="6456363" y="4402138"/>
          <p14:tracePt t="122931" x="6518275" y="4367213"/>
          <p14:tracePt t="122947" x="6572250" y="4305300"/>
          <p14:tracePt t="122964" x="6626225" y="4224338"/>
          <p14:tracePt t="122981" x="6670675" y="4143375"/>
          <p14:tracePt t="122998" x="6715125" y="4027488"/>
          <p14:tracePt t="123014" x="6786563" y="3857625"/>
          <p14:tracePt t="123031" x="6813550" y="3679825"/>
          <p14:tracePt t="123047" x="6831013" y="3527425"/>
          <p14:tracePt t="123064" x="6831013" y="3402013"/>
          <p14:tracePt t="123081" x="6831013" y="3295650"/>
          <p14:tracePt t="123097" x="6813550" y="3179763"/>
          <p14:tracePt t="123114" x="6813550" y="3071813"/>
          <p14:tracePt t="123131" x="6804025" y="2965450"/>
          <p14:tracePt t="123147" x="6804025" y="2840038"/>
          <p14:tracePt t="123164" x="6778625" y="2803525"/>
          <p14:tracePt t="123180" x="6751638" y="2768600"/>
          <p14:tracePt t="123197" x="6707188" y="2751138"/>
          <p14:tracePt t="123214" x="6635750" y="2732088"/>
          <p14:tracePt t="123230" x="6537325" y="2741613"/>
          <p14:tracePt t="123247" x="6446838" y="2768600"/>
          <p14:tracePt t="123265" x="6340475" y="2803525"/>
          <p14:tracePt t="123281" x="6323013" y="2822575"/>
          <p14:tracePt t="123298" x="6286500" y="2849563"/>
          <p14:tracePt t="123315" x="6259513" y="2867025"/>
          <p14:tracePt t="123332" x="6207125" y="2894013"/>
          <p14:tracePt t="123348" x="6126163" y="2921000"/>
          <p14:tracePt t="123367" x="6027738" y="2955925"/>
          <p14:tracePt t="123384" x="5965825" y="2982913"/>
          <p14:tracePt t="123399" x="5902325" y="3009900"/>
          <p14:tracePt t="123415" x="5830888" y="3027363"/>
          <p14:tracePt t="123432" x="5768975" y="3071813"/>
          <p14:tracePt t="123448" x="5732463" y="3116263"/>
          <p14:tracePt t="123465" x="5697538" y="3197225"/>
          <p14:tracePt t="123482" x="5670550" y="3259138"/>
          <p14:tracePt t="123498" x="5643563" y="3340100"/>
          <p14:tracePt t="123516" x="5616575" y="3473450"/>
          <p14:tracePt t="123532" x="5616575" y="3598863"/>
          <p14:tracePt t="123549" x="5626100" y="3751263"/>
          <p14:tracePt t="123564" x="5653088" y="3902075"/>
          <p14:tracePt t="123581" x="5680075" y="4019550"/>
          <p14:tracePt t="123598" x="5707063" y="4108450"/>
          <p14:tracePt t="123614" x="5732463" y="4187825"/>
          <p14:tracePt t="123632" x="5786438" y="4278313"/>
          <p14:tracePt t="123648" x="5822950" y="4322763"/>
          <p14:tracePt t="123664" x="5857875" y="4376738"/>
          <p14:tracePt t="123680" x="5894388" y="4438650"/>
          <p14:tracePt t="123697" x="5921375" y="4465638"/>
          <p14:tracePt t="123714" x="5938838" y="4483100"/>
          <p14:tracePt t="123730" x="5956300" y="4500563"/>
          <p14:tracePt t="123747" x="5983288" y="4519613"/>
          <p14:tracePt t="123764" x="6027738" y="4519613"/>
          <p14:tracePt t="123780" x="6089650" y="4519613"/>
          <p14:tracePt t="123797" x="6170613" y="4519613"/>
          <p14:tracePt t="123814" x="6242050" y="4500563"/>
          <p14:tracePt t="123831" x="6323013" y="4483100"/>
          <p14:tracePt t="123847" x="6402388" y="4456113"/>
          <p14:tracePt t="123865" x="6465888" y="4411663"/>
          <p14:tracePt t="123883" x="6545263" y="4340225"/>
          <p14:tracePt t="123898" x="6572250" y="4268788"/>
          <p14:tracePt t="123915" x="6589713" y="4224338"/>
          <p14:tracePt t="123931" x="6616700" y="4143375"/>
          <p14:tracePt t="123948" x="6643688" y="4064000"/>
          <p14:tracePt t="123965" x="6670675" y="3973513"/>
          <p14:tracePt t="123981" x="6688138" y="3876675"/>
          <p14:tracePt t="123998" x="6680200" y="3786188"/>
          <p14:tracePt t="124016" x="6670675" y="3652838"/>
          <p14:tracePt t="124033" x="6653213" y="3589338"/>
          <p14:tracePt t="124048" x="6635750" y="3563938"/>
          <p14:tracePt t="124065" x="6626225" y="3536950"/>
          <p14:tracePt t="124081" x="6626225" y="3517900"/>
          <p14:tracePt t="124099" x="6616700" y="3500438"/>
          <p14:tracePt t="124115" x="6599238" y="3473450"/>
          <p14:tracePt t="124132" x="6599238" y="3446463"/>
          <p14:tracePt t="124148" x="6599238" y="3429000"/>
          <p14:tracePt t="124181" x="6589713" y="3421063"/>
          <p14:tracePt t="124197" x="6581775" y="3402013"/>
          <p14:tracePt t="124231" x="6572250" y="3402013"/>
          <p14:tracePt t="124247" x="6554788" y="3402013"/>
          <p14:tracePt t="124264" x="6527800" y="3402013"/>
          <p14:tracePt t="124282" x="6500813" y="3411538"/>
          <p14:tracePt t="124297" x="6492875" y="3411538"/>
          <p14:tracePt t="124314" x="6473825" y="3421063"/>
          <p14:tracePt t="124331" x="6446838" y="3421063"/>
          <p14:tracePt t="124347" x="6429375" y="3421063"/>
          <p14:tracePt t="124364" x="6411913" y="3421063"/>
          <p14:tracePt t="124381" x="6384925" y="3421063"/>
          <p14:tracePt t="124398" x="6367463" y="3429000"/>
          <p14:tracePt t="124430" x="6357938" y="3429000"/>
          <p14:tracePt t="124596" x="6350000" y="3411538"/>
          <p14:tracePt t="124603" x="6350000" y="3402013"/>
          <p14:tracePt t="124615" x="6340475" y="3367088"/>
          <p14:tracePt t="124632" x="6313488" y="3295650"/>
          <p14:tracePt t="124649" x="6278563" y="3259138"/>
          <p14:tracePt t="124665" x="6259513" y="3251200"/>
          <p14:tracePt t="124713" x="6251575" y="3251200"/>
          <p14:tracePt t="124729" x="6224588" y="3286125"/>
          <p14:tracePt t="124737" x="6215063" y="3322638"/>
          <p14:tracePt t="124748" x="6197600" y="3384550"/>
          <p14:tracePt t="124767" x="6170613" y="3509963"/>
          <p14:tracePt t="124783" x="6161088" y="3571875"/>
          <p14:tracePt t="124799" x="6161088" y="3608388"/>
          <p14:tracePt t="124816" x="6161088" y="3643313"/>
          <p14:tracePt t="124832" x="6161088" y="3697288"/>
          <p14:tracePt t="124848" x="6188075" y="3778250"/>
          <p14:tracePt t="124865" x="6215063" y="3894138"/>
          <p14:tracePt t="124881" x="6242050" y="4000500"/>
          <p14:tracePt t="124898" x="6286500" y="4098925"/>
          <p14:tracePt t="124914" x="6357938" y="4187825"/>
          <p14:tracePt t="124931" x="6411913" y="4214813"/>
          <p14:tracePt t="124948" x="6473825" y="4233863"/>
          <p14:tracePt t="124964" x="6554788" y="4233863"/>
          <p14:tracePt t="124981" x="6626225" y="4233863"/>
          <p14:tracePt t="124998" x="6680200" y="4233863"/>
          <p14:tracePt t="125017" x="6715125" y="4197350"/>
          <p14:tracePt t="125034" x="6742113" y="4152900"/>
          <p14:tracePt t="125049" x="6769100" y="4071938"/>
          <p14:tracePt t="125066" x="6796088" y="3992563"/>
          <p14:tracePt t="125083" x="6823075" y="3867150"/>
          <p14:tracePt t="125098" x="6840538" y="3662363"/>
          <p14:tracePt t="125115" x="6823075" y="3492500"/>
          <p14:tracePt t="125133" x="6786563" y="3357563"/>
          <p14:tracePt t="125148" x="6759575" y="3295650"/>
          <p14:tracePt t="125165" x="6751638" y="3179763"/>
          <p14:tracePt t="125182" x="6751638" y="3098800"/>
          <p14:tracePt t="125199" x="6751638" y="3027363"/>
          <p14:tracePt t="125215" x="6751638" y="2965450"/>
          <p14:tracePt t="125232" x="6732588" y="2928938"/>
          <p14:tracePt t="125248" x="6707188" y="2911475"/>
          <p14:tracePt t="125267" x="6680200" y="2894013"/>
          <p14:tracePt t="125282" x="6680200" y="2874963"/>
          <p14:tracePt t="125307" x="6670675" y="2867025"/>
          <p14:tracePt t="125317" x="6661150" y="2857500"/>
          <p14:tracePt t="125332" x="6643688" y="2849563"/>
          <p14:tracePt t="125349" x="6626225" y="2840038"/>
          <p14:tracePt t="125471" x="6616700" y="2840038"/>
          <p14:tracePt t="125480" x="6608763" y="2874963"/>
          <p14:tracePt t="125488" x="6589713" y="2946400"/>
          <p14:tracePt t="125499" x="6572250" y="3044825"/>
          <p14:tracePt t="125515" x="6500813" y="3340100"/>
          <p14:tracePt t="125532" x="6446838" y="3830638"/>
          <p14:tracePt t="125548" x="6411913" y="4098925"/>
          <p14:tracePt t="125566" x="6411913" y="4357688"/>
          <p14:tracePt t="125582" x="6411913" y="4483100"/>
          <p14:tracePt t="125599" x="6411913" y="4537075"/>
          <p14:tracePt t="125615" x="6411913" y="4545013"/>
          <p14:tracePt t="125697" x="6421438" y="4492625"/>
          <p14:tracePt t="125706" x="6438900" y="4421188"/>
          <p14:tracePt t="125715" x="6456363" y="4340225"/>
          <p14:tracePt t="125732" x="6518275" y="4135438"/>
          <p14:tracePt t="125748" x="6626225" y="3876675"/>
          <p14:tracePt t="125766" x="6778625" y="3571875"/>
          <p14:tracePt t="125782" x="6983413" y="3187700"/>
          <p14:tracePt t="125798" x="7081838" y="3044825"/>
          <p14:tracePt t="125814" x="7153275" y="2938463"/>
          <p14:tracePt t="125831" x="7207250" y="2894013"/>
          <p14:tracePt t="125847" x="7224713" y="2867025"/>
          <p14:tracePt t="125864" x="7242175" y="2857500"/>
          <p14:tracePt t="125881" x="7259638" y="2849563"/>
          <p14:tracePt t="125898" x="7269163" y="2849563"/>
          <p14:tracePt t="125914" x="7286625" y="2849563"/>
          <p14:tracePt t="125931" x="7304088" y="2849563"/>
          <p14:tracePt t="125948" x="7340600" y="2884488"/>
          <p14:tracePt t="125964" x="7358063" y="2946400"/>
          <p14:tracePt t="125981" x="7385050" y="3036888"/>
          <p14:tracePt t="125997" x="7412038" y="3135313"/>
          <p14:tracePt t="126014" x="7446963" y="3303588"/>
          <p14:tracePt t="126031" x="7483475" y="3581400"/>
          <p14:tracePt t="126048" x="7483475" y="4010025"/>
          <p14:tracePt t="126065" x="7456488" y="4206875"/>
          <p14:tracePt t="126081" x="7456488" y="4295775"/>
          <p14:tracePt t="126097" x="7446963" y="4330700"/>
          <p14:tracePt t="126114" x="7446963" y="4340225"/>
          <p14:tracePt t="126131" x="7446963" y="4357688"/>
          <p14:tracePt t="126168" x="7439025" y="4357688"/>
          <p14:tracePt t="126192" x="7439025" y="4349750"/>
          <p14:tracePt t="126200" x="7439025" y="4322763"/>
          <p14:tracePt t="126215" x="7456488" y="4187825"/>
          <p14:tracePt t="126232" x="7493000" y="4010025"/>
          <p14:tracePt t="126248" x="7518400" y="3805238"/>
          <p14:tracePt t="126265" x="7554913" y="3635375"/>
          <p14:tracePt t="126282" x="7589838" y="3429000"/>
          <p14:tracePt t="126299" x="7626350" y="3322638"/>
          <p14:tracePt t="126315" x="7626350" y="3313113"/>
          <p14:tracePt t="126440" x="7626350" y="3303588"/>
          <p14:tracePt t="126464" x="7635875" y="3295650"/>
          <p14:tracePt t="126470" x="7643813" y="3286125"/>
          <p14:tracePt t="126481" x="7670800" y="3278188"/>
          <p14:tracePt t="126497" x="7732713" y="3206750"/>
          <p14:tracePt t="126514" x="7751763" y="3187700"/>
          <p14:tracePt t="126550" x="7759700" y="3179763"/>
          <p14:tracePt t="126801" x="7759700" y="3170238"/>
          <p14:tracePt t="126980" x="7751763" y="3170238"/>
          <p14:tracePt t="126988" x="7715250" y="3179763"/>
          <p14:tracePt t="126998" x="7653338" y="3197225"/>
          <p14:tracePt t="127015" x="7537450" y="3251200"/>
          <p14:tracePt t="127031" x="7350125" y="3375025"/>
          <p14:tracePt t="127048" x="7108825" y="3544888"/>
          <p14:tracePt t="127065" x="6823075" y="3733800"/>
          <p14:tracePt t="127066" x="6715125" y="3822700"/>
          <p14:tracePt t="127081" x="6608763" y="3876675"/>
          <p14:tracePt t="127097" x="6446838" y="3948113"/>
          <p14:tracePt t="127114" x="6438900" y="3948113"/>
          <p14:tracePt t="127161" x="6402388" y="3938588"/>
          <p14:tracePt t="127170" x="6367463" y="3921125"/>
          <p14:tracePt t="127184" x="6330950" y="3902075"/>
          <p14:tracePt t="127199" x="6323013" y="3884613"/>
          <p14:tracePt t="127215" x="6303963" y="3857625"/>
          <p14:tracePt t="127232" x="6330950" y="3840163"/>
          <p14:tracePt t="127249" x="6411913" y="3813175"/>
          <p14:tracePt t="127266" x="6492875" y="3786188"/>
          <p14:tracePt t="127282" x="6599238" y="3741738"/>
          <p14:tracePt t="127299" x="6813550" y="3652838"/>
          <p14:tracePt t="127318" x="7161213" y="3554413"/>
          <p14:tracePt t="127334" x="7518400" y="3536950"/>
          <p14:tracePt t="127349" x="7858125" y="3544888"/>
          <p14:tracePt t="127365" x="8010525" y="3571875"/>
          <p14:tracePt t="127383" x="8064500" y="3571875"/>
          <p14:tracePt t="127399" x="8072438" y="3571875"/>
          <p14:tracePt t="127442" x="8064500" y="3571875"/>
          <p14:tracePt t="127450" x="8045450" y="3563938"/>
          <p14:tracePt t="127465" x="8027988" y="3536950"/>
          <p14:tracePt t="127482" x="8010525" y="3517900"/>
          <p14:tracePt t="127499" x="7974013" y="3482975"/>
          <p14:tracePt t="127516" x="7921625" y="3438525"/>
          <p14:tracePt t="127533" x="7858125" y="3367088"/>
          <p14:tracePt t="127548" x="7786688" y="3286125"/>
          <p14:tracePt t="127565" x="7707313" y="3232150"/>
          <p14:tracePt t="127567" x="7697788" y="3224213"/>
          <p14:tracePt t="127581" x="7688263" y="3214688"/>
          <p14:tracePt t="127598" x="7661275" y="3187700"/>
          <p14:tracePt t="127616" x="7635875" y="3179763"/>
          <p14:tracePt t="127633" x="7608888" y="3170238"/>
          <p14:tracePt t="127649" x="7527925" y="3160713"/>
          <p14:tracePt t="127665" x="7439025" y="3160713"/>
          <p14:tracePt t="127681" x="7304088" y="3187700"/>
          <p14:tracePt t="127698" x="7089775" y="3251200"/>
          <p14:tracePt t="127714" x="6956425" y="3303588"/>
          <p14:tracePt t="127731" x="6840538" y="3330575"/>
          <p14:tracePt t="127748" x="6769100" y="3357563"/>
          <p14:tracePt t="127765" x="6697663" y="3375025"/>
          <p14:tracePt t="127781" x="6670675" y="3402013"/>
          <p14:tracePt t="127798" x="6589713" y="3411538"/>
          <p14:tracePt t="127815" x="6510338" y="3438525"/>
          <p14:tracePt t="127831" x="6421438" y="3465513"/>
          <p14:tracePt t="127848" x="6357938" y="3482975"/>
          <p14:tracePt t="127864" x="6357938" y="3492500"/>
          <p14:tracePt t="127902" x="6384925" y="3473450"/>
          <p14:tracePt t="127915" x="6421438" y="3465513"/>
          <p14:tracePt t="127931" x="6537325" y="3438525"/>
          <p14:tracePt t="127949" x="6858000" y="3367088"/>
          <p14:tracePt t="127964" x="7224713" y="3286125"/>
          <p14:tracePt t="127981" x="7688263" y="3170238"/>
          <p14:tracePt t="127998" x="8108950" y="3152775"/>
          <p14:tracePt t="128015" x="8493125" y="3152775"/>
          <p14:tracePt t="128031" x="8643938" y="3152775"/>
          <p14:tracePt t="128048" x="8653463" y="3152775"/>
          <p14:tracePt t="128120" x="8643938" y="3152775"/>
          <p14:tracePt t="128128" x="8572500" y="3135313"/>
          <p14:tracePt t="128136" x="8456613" y="3135313"/>
          <p14:tracePt t="128148" x="8286750" y="3116263"/>
          <p14:tracePt t="128165" x="7796213" y="3116263"/>
          <p14:tracePt t="128181" x="7313613" y="3187700"/>
          <p14:tracePt t="128198" x="6921500" y="3303588"/>
          <p14:tracePt t="128214" x="6402388" y="3482975"/>
          <p14:tracePt t="128231" x="6135688" y="3554413"/>
          <p14:tracePt t="128248" x="6000750" y="3581400"/>
          <p14:tracePt t="128265" x="5921375" y="3608388"/>
          <p14:tracePt t="128281" x="5902325" y="3616325"/>
          <p14:tracePt t="128522" x="5911850" y="3598863"/>
          <p14:tracePt t="128530" x="5929313" y="3554413"/>
          <p14:tracePt t="128549" x="5946775" y="3509963"/>
          <p14:tracePt t="128568" x="5973763" y="3394075"/>
          <p14:tracePt t="128585" x="6000750" y="3313113"/>
          <p14:tracePt t="128599" x="6045200" y="3232150"/>
          <p14:tracePt t="128616" x="6072188" y="3214688"/>
          <p14:tracePt t="128633" x="6099175" y="3187700"/>
          <p14:tracePt t="128649" x="6108700" y="3179763"/>
          <p14:tracePt t="128666" x="6116638" y="3179763"/>
          <p14:tracePt t="128717" x="6116638" y="3206750"/>
          <p14:tracePt t="128725" x="6099175" y="3259138"/>
          <p14:tracePt t="128732" x="6099175" y="3313113"/>
          <p14:tracePt t="128748" x="6072188" y="3411538"/>
          <p14:tracePt t="128765" x="6045200" y="3517900"/>
          <p14:tracePt t="128781" x="6018213" y="3625850"/>
          <p14:tracePt t="128798" x="5992813" y="3759200"/>
          <p14:tracePt t="128814" x="5956300" y="3894138"/>
          <p14:tracePt t="128831" x="5946775" y="4000500"/>
          <p14:tracePt t="128848" x="5946775" y="4135438"/>
          <p14:tracePt t="128865" x="5965825" y="4197350"/>
          <p14:tracePt t="128881" x="5983288" y="4233863"/>
          <p14:tracePt t="128898" x="6010275" y="4251325"/>
          <p14:tracePt t="128914" x="6018213" y="4259263"/>
          <p14:tracePt t="128931" x="6027738" y="4268788"/>
          <p14:tracePt t="129030" x="6027738" y="4278313"/>
          <p14:tracePt t="129116" x="6027738" y="4295775"/>
          <p14:tracePt t="129132" x="6027738" y="4305300"/>
          <p14:tracePt t="129170" x="6027738" y="4313238"/>
          <p14:tracePt t="129186" x="6018213" y="4322763"/>
          <p14:tracePt t="129201" x="6000750" y="4330700"/>
          <p14:tracePt t="129212" x="5992813" y="4330700"/>
          <p14:tracePt t="129220" x="5992813" y="4340225"/>
          <p14:tracePt t="129231" x="5983288" y="4340225"/>
          <p14:tracePt t="129248" x="5956300" y="4367213"/>
          <p14:tracePt t="129265" x="5921375" y="4367213"/>
          <p14:tracePt t="129281" x="5902325" y="4376738"/>
          <p14:tracePt t="129298" x="5830888" y="4376738"/>
          <p14:tracePt t="129315" x="5768975" y="4376738"/>
          <p14:tracePt t="129331" x="5688013" y="4376738"/>
          <p14:tracePt t="129349" x="5572125" y="4384675"/>
          <p14:tracePt t="129364" x="5510213" y="4402138"/>
          <p14:tracePt t="129383" x="5446713" y="4411663"/>
          <p14:tracePt t="129399" x="5375275" y="4421188"/>
          <p14:tracePt t="129415" x="5278438" y="4448175"/>
          <p14:tracePt t="129431" x="5099050" y="4500563"/>
          <p14:tracePt t="129448" x="4875213" y="4554538"/>
          <p14:tracePt t="129465" x="4670425" y="4608513"/>
          <p14:tracePt t="129481" x="4537075" y="4635500"/>
          <p14:tracePt t="129499" x="4402138" y="4662488"/>
          <p14:tracePt t="129516" x="4330700" y="4687888"/>
          <p14:tracePt t="129532" x="4251325" y="4714875"/>
          <p14:tracePt t="129549" x="4089400" y="4741863"/>
          <p14:tracePt t="129567" x="3840163" y="4813300"/>
          <p14:tracePt t="129571" x="3724275" y="4830763"/>
          <p14:tracePt t="129583" x="3571875" y="4849813"/>
          <p14:tracePt t="129599" x="3367088" y="4894263"/>
          <p14:tracePt t="129616" x="3286125" y="4902200"/>
          <p14:tracePt t="129632" x="3276600" y="4902200"/>
          <p14:tracePt t="129702" x="3268663" y="4921250"/>
          <p14:tracePt t="129710" x="3259138" y="4921250"/>
          <p14:tracePt t="129718" x="3241675" y="4921250"/>
          <p14:tracePt t="129734" x="3224213" y="4921250"/>
          <p14:tracePt t="129748" x="3214688" y="4921250"/>
          <p14:tracePt t="129765" x="3205163" y="4921250"/>
          <p14:tracePt t="129850" x="3205163" y="4929188"/>
          <p14:tracePt t="129872" x="3197225" y="4938713"/>
          <p14:tracePt t="129889" x="3187700" y="4948238"/>
          <p14:tracePt t="129897" x="3170238" y="4948238"/>
          <p14:tracePt t="129905" x="3170238" y="4956175"/>
          <p14:tracePt t="129976" x="3160713" y="4956175"/>
          <p14:tracePt t="129992" x="3152775" y="4965700"/>
          <p14:tracePt t="130000" x="3133725" y="4983163"/>
          <p14:tracePt t="130016" x="3108325" y="4983163"/>
          <p14:tracePt t="130032" x="3098800" y="4983163"/>
          <p14:tracePt t="130049" x="3089275" y="4983163"/>
          <p14:tracePt t="130066" x="3081338" y="4983163"/>
          <p14:tracePt t="130083" x="3062288" y="4992688"/>
          <p14:tracePt t="130099" x="3036888" y="5010150"/>
          <p14:tracePt t="130116" x="3009900" y="5027613"/>
          <p14:tracePt t="130133" x="2990850" y="5027613"/>
          <p14:tracePt t="130149" x="2982913" y="5027613"/>
          <p14:tracePt t="130166" x="2955925" y="5027613"/>
          <p14:tracePt t="130234" x="2946400" y="5027613"/>
          <p14:tracePt t="130266" x="2938463" y="5027613"/>
          <p14:tracePt t="130281" x="2928938" y="5027613"/>
          <p14:tracePt t="130287" x="2919413" y="5027613"/>
          <p14:tracePt t="130366" x="2911475" y="5027613"/>
          <p14:tracePt t="130396" x="2911475" y="5019675"/>
          <p14:tracePt t="130468" x="2901950" y="5010150"/>
          <p14:tracePt t="130484" x="2884488" y="5010150"/>
          <p14:tracePt t="130493" x="2867025" y="5000625"/>
          <p14:tracePt t="130500" x="2857500" y="5000625"/>
          <p14:tracePt t="130516" x="2830513" y="5000625"/>
          <p14:tracePt t="130532" x="2803525" y="5000625"/>
          <p14:tracePt t="130549" x="2786063" y="5000625"/>
          <p14:tracePt t="130565" x="2759075" y="5000625"/>
          <p14:tracePt t="130582" x="2751138" y="5000625"/>
          <p14:tracePt t="130598" x="2741613" y="5000625"/>
          <p14:tracePt t="130615" x="2732088" y="5000625"/>
          <p14:tracePt t="130631" x="2724150" y="5000625"/>
          <p14:tracePt t="130766" x="2724150" y="4983163"/>
          <p14:tracePt t="130775" x="2732088" y="4973638"/>
          <p14:tracePt t="130783" x="2741613" y="4973638"/>
          <p14:tracePt t="130799" x="2768600" y="4965700"/>
          <p14:tracePt t="130815" x="2776538" y="4956175"/>
          <p14:tracePt t="130832" x="2786063" y="4948238"/>
          <p14:tracePt t="130848" x="2795588" y="4948238"/>
          <p14:tracePt t="130865" x="2813050" y="4948238"/>
          <p14:tracePt t="130882" x="2822575" y="4938713"/>
          <p14:tracePt t="130898" x="2857500" y="4911725"/>
          <p14:tracePt t="130915" x="2894013" y="4902200"/>
          <p14:tracePt t="130931" x="2919413" y="4894263"/>
          <p14:tracePt t="130948" x="2955925" y="4884738"/>
          <p14:tracePt t="130965" x="2990850" y="4884738"/>
          <p14:tracePt t="130982" x="3009900" y="4876800"/>
          <p14:tracePt t="130999" x="3036888" y="4876800"/>
          <p14:tracePt t="131142" x="3027363" y="4876800"/>
          <p14:tracePt t="131151" x="3017838" y="4876800"/>
          <p14:tracePt t="131166" x="3009900" y="4876800"/>
          <p14:tracePt t="131182" x="3000375" y="4876800"/>
          <p14:tracePt t="131289" x="2982913" y="4876800"/>
          <p14:tracePt t="131306" x="2973388" y="4876800"/>
          <p14:tracePt t="131322" x="2965450" y="4876800"/>
          <p14:tracePt t="131333" x="2955925" y="4876800"/>
          <p14:tracePt t="131349" x="2938463" y="4876800"/>
          <p14:tracePt t="131366" x="2911475" y="4876800"/>
          <p14:tracePt t="131385" x="2884488" y="4876800"/>
          <p14:tracePt t="131400" x="2847975" y="4894263"/>
          <p14:tracePt t="131416" x="2803525" y="4921250"/>
          <p14:tracePt t="131433" x="2751138" y="4948238"/>
          <p14:tracePt t="131449" x="2732088" y="4948238"/>
          <p14:tracePt t="131466" x="2714625" y="4948238"/>
          <p14:tracePt t="131768" x="2714625" y="4938713"/>
          <p14:tracePt t="131781" x="2714625" y="4929188"/>
          <p14:tracePt t="131790" x="2714625" y="4921250"/>
          <p14:tracePt t="131799" x="2714625" y="4911725"/>
          <p14:tracePt t="131815" x="2705100" y="4894263"/>
          <p14:tracePt t="131832" x="2697163" y="4867275"/>
          <p14:tracePt t="131849" x="2679700" y="4849813"/>
          <p14:tracePt t="131867" x="2660650" y="4822825"/>
          <p14:tracePt t="131884" x="2652713" y="4805363"/>
          <p14:tracePt t="131899" x="2652713" y="4786313"/>
          <p14:tracePt t="131916" x="2652713" y="4778375"/>
          <p14:tracePt t="132182" x="2652713" y="4768850"/>
          <p14:tracePt t="132193" x="2660650" y="4759325"/>
          <p14:tracePt t="132201" x="2670175" y="4751388"/>
          <p14:tracePt t="132216" x="2697163" y="4733925"/>
          <p14:tracePt t="132233" x="2705100" y="4670425"/>
          <p14:tracePt t="132249" x="2714625" y="4591050"/>
          <p14:tracePt t="132268" x="2714625" y="4465638"/>
          <p14:tracePt t="132284" x="2714625" y="4384675"/>
          <p14:tracePt t="132299" x="2714625" y="4322763"/>
          <p14:tracePt t="132316" x="2714625" y="4251325"/>
          <p14:tracePt t="132333" x="2732088" y="4224338"/>
          <p14:tracePt t="132349" x="2741613" y="4206875"/>
          <p14:tracePt t="132366" x="2741613" y="4187825"/>
          <p14:tracePt t="132385" x="2751138" y="4152900"/>
          <p14:tracePt t="132400" x="2751138" y="4135438"/>
          <p14:tracePt t="132416" x="2759075" y="4116388"/>
          <p14:tracePt t="132433" x="2759075" y="4098925"/>
          <p14:tracePt t="132450" x="2768600" y="4081463"/>
          <p14:tracePt t="132466" x="2768600" y="4064000"/>
          <p14:tracePt t="132482" x="2768600" y="4044950"/>
          <p14:tracePt t="132499" x="2768600" y="4037013"/>
          <p14:tracePt t="132588" x="2768600" y="4044950"/>
          <p14:tracePt t="132597" x="2768600" y="4081463"/>
          <p14:tracePt t="132605" x="2768600" y="4125913"/>
          <p14:tracePt t="132616" x="2768600" y="4143375"/>
          <p14:tracePt t="132633" x="2768600" y="4197350"/>
          <p14:tracePt t="132650" x="2768600" y="4295775"/>
          <p14:tracePt t="132666" x="2741613" y="4357688"/>
          <p14:tracePt t="132683" x="2741613" y="4429125"/>
          <p14:tracePt t="132699" x="2732088" y="4483100"/>
          <p14:tracePt t="132716" x="2714625" y="4500563"/>
          <p14:tracePt t="132733" x="2705100" y="4519613"/>
          <p14:tracePt t="132749" x="2687638" y="4537075"/>
          <p14:tracePt t="132768" x="2670175" y="4572000"/>
          <p14:tracePt t="132785" x="2643188" y="4591050"/>
          <p14:tracePt t="132800" x="2625725" y="4598988"/>
          <p14:tracePt t="132816" x="2608263" y="4608513"/>
          <p14:tracePt t="132832" x="2598738" y="4625975"/>
          <p14:tracePt t="132849" x="2581275" y="4643438"/>
          <p14:tracePt t="132865" x="2554288" y="4662488"/>
          <p14:tracePt t="132882" x="2536825" y="4679950"/>
          <p14:tracePt t="132898" x="2527300" y="4697413"/>
          <p14:tracePt t="132915" x="2527300" y="4714875"/>
          <p14:tracePt t="132933" x="2527300" y="4724400"/>
          <p14:tracePt t="132966" x="2562225" y="4724400"/>
          <p14:tracePt t="132983" x="2616200" y="4724400"/>
          <p14:tracePt t="132999" x="2732088" y="4706938"/>
          <p14:tracePt t="133019" x="2938463" y="4662488"/>
          <p14:tracePt t="133036" x="3125788" y="4591050"/>
          <p14:tracePt t="133051" x="3286125" y="4492625"/>
          <p14:tracePt t="133067" x="3429000" y="4411663"/>
          <p14:tracePt t="133084" x="3527425" y="4376738"/>
          <p14:tracePt t="133099" x="3598863" y="4330700"/>
          <p14:tracePt t="133116" x="3616325" y="4313238"/>
          <p14:tracePt t="133133" x="3633788" y="4295775"/>
          <p14:tracePt t="133239" x="3633788" y="4322763"/>
          <p14:tracePt t="133247" x="3633788" y="4357688"/>
          <p14:tracePt t="133268" x="3608388" y="4500563"/>
          <p14:tracePt t="133282" x="3608388" y="4554538"/>
          <p14:tracePt t="133300" x="3608388" y="4706938"/>
          <p14:tracePt t="133317" x="3608388" y="4778375"/>
          <p14:tracePt t="133333" x="3589338" y="4857750"/>
          <p14:tracePt t="133349" x="3571875" y="4911725"/>
          <p14:tracePt t="133366" x="3544888" y="4929188"/>
          <p14:tracePt t="133384" x="3536950" y="4938713"/>
          <p14:tracePt t="133399" x="3527425" y="4938713"/>
          <p14:tracePt t="133480" x="3527425" y="4948238"/>
          <p14:tracePt t="133501" x="3562350" y="4948238"/>
          <p14:tracePt t="133509" x="3598863" y="4929188"/>
          <p14:tracePt t="133517" x="3660775" y="4921250"/>
          <p14:tracePt t="133532" x="3714750" y="4902200"/>
          <p14:tracePt t="133551" x="3990975" y="4876800"/>
          <p14:tracePt t="133567" x="4187825" y="4857750"/>
          <p14:tracePt t="133583" x="4402138" y="4840288"/>
          <p14:tracePt t="133600" x="4652963" y="4805363"/>
          <p14:tracePt t="133616" x="4848225" y="4768850"/>
          <p14:tracePt t="133632" x="5010150" y="4741863"/>
          <p14:tracePt t="133649" x="5160963" y="4706938"/>
          <p14:tracePt t="133666" x="5295900" y="4679950"/>
          <p14:tracePt t="133682" x="5429250" y="4652963"/>
          <p14:tracePt t="133699" x="5500688" y="4643438"/>
          <p14:tracePt t="133716" x="5564188" y="4625975"/>
          <p14:tracePt t="133732" x="5643563" y="4616450"/>
          <p14:tracePt t="133749" x="5732463" y="4591050"/>
          <p14:tracePt t="133766" x="5867400" y="4572000"/>
          <p14:tracePt t="133783" x="5938838" y="4572000"/>
          <p14:tracePt t="133801" x="5983288" y="4572000"/>
          <p14:tracePt t="133816" x="6000750" y="4572000"/>
          <p14:tracePt t="133833" x="6010275" y="4572000"/>
          <p14:tracePt t="133849" x="6045200" y="4581525"/>
          <p14:tracePt t="133866" x="6108700" y="4608513"/>
          <p14:tracePt t="133882" x="6207125" y="4635500"/>
          <p14:tracePt t="133899" x="6296025" y="4662488"/>
          <p14:tracePt t="133916" x="6394450" y="4724400"/>
          <p14:tracePt t="133933" x="6527800" y="4778375"/>
          <p14:tracePt t="133949" x="6564313" y="4795838"/>
          <p14:tracePt t="133966" x="6572250" y="4813300"/>
          <p14:tracePt t="133982" x="6581775" y="4822825"/>
          <p14:tracePt t="133999" x="6589713" y="4849813"/>
          <p14:tracePt t="134016" x="6599238" y="4867275"/>
          <p14:tracePt t="134033" x="6626225" y="4884738"/>
          <p14:tracePt t="134050" x="6643688" y="4911725"/>
          <p14:tracePt t="134066" x="6653213" y="4921250"/>
          <p14:tracePt t="134121" x="6661150" y="4929188"/>
          <p14:tracePt t="134287" x="6661150" y="4894263"/>
          <p14:tracePt t="134294" x="6661150" y="4884738"/>
          <p14:tracePt t="134302" x="6661150" y="4876800"/>
          <p14:tracePt t="134316" x="6643688" y="4849813"/>
          <p14:tracePt t="134333" x="6635750" y="4822825"/>
          <p14:tracePt t="134349" x="6616700" y="4778375"/>
          <p14:tracePt t="134366" x="6599238" y="4741863"/>
          <p14:tracePt t="134386" x="6564313" y="4679950"/>
          <p14:tracePt t="134400" x="6554788" y="4670425"/>
          <p14:tracePt t="134416" x="6545263" y="4625975"/>
          <p14:tracePt t="134435" x="6500813" y="4527550"/>
          <p14:tracePt t="134451" x="6473825" y="4448175"/>
          <p14:tracePt t="134466" x="6446838" y="4367213"/>
          <p14:tracePt t="134483" x="6429375" y="4286250"/>
          <p14:tracePt t="134500" x="6402388" y="4259263"/>
          <p14:tracePt t="134516" x="6384925" y="4224338"/>
          <p14:tracePt t="134533" x="6357938" y="4187825"/>
          <p14:tracePt t="134550" x="6340475" y="4170363"/>
          <p14:tracePt t="134583" x="6330950" y="4170363"/>
          <p14:tracePt t="134623" x="6323013" y="4170363"/>
          <p14:tracePt t="134645" x="6313488" y="4170363"/>
          <p14:tracePt t="134661" x="6296025" y="4170363"/>
          <p14:tracePt t="134669" x="6286500" y="4170363"/>
          <p14:tracePt t="134723" x="6278563" y="4170363"/>
          <p14:tracePt t="134739" x="6278563" y="4179888"/>
          <p14:tracePt t="134748" x="6269038" y="4214813"/>
          <p14:tracePt t="134757" x="6269038" y="4241800"/>
          <p14:tracePt t="134767" x="6259513" y="4259263"/>
          <p14:tracePt t="134782" x="6259513" y="4322763"/>
          <p14:tracePt t="134800" x="6259513" y="4411663"/>
          <p14:tracePt t="134816" x="6278563" y="4438650"/>
          <p14:tracePt t="134832" x="6303963" y="4465638"/>
          <p14:tracePt t="134849" x="6323013" y="4492625"/>
          <p14:tracePt t="134865" x="6340475" y="4510088"/>
          <p14:tracePt t="134883" x="6357938" y="4537075"/>
          <p14:tracePt t="134900" x="6384925" y="4554538"/>
          <p14:tracePt t="134916" x="6411913" y="4564063"/>
          <p14:tracePt t="134935" x="6500813" y="4581525"/>
          <p14:tracePt t="134951" x="6572250" y="4581525"/>
          <p14:tracePt t="134966" x="6626225" y="4591050"/>
          <p14:tracePt t="134983" x="6653213" y="4598988"/>
          <p14:tracePt t="134999" x="6688138" y="4608513"/>
          <p14:tracePt t="135017" x="6697663" y="4616450"/>
          <p14:tracePt t="135033" x="6707188" y="4616450"/>
          <p14:tracePt t="135075" x="6715125" y="4635500"/>
          <p14:tracePt t="135084" x="6732588" y="4643438"/>
          <p14:tracePt t="135100" x="6751638" y="4662488"/>
          <p14:tracePt t="135116" x="6769100" y="4679950"/>
          <p14:tracePt t="135134" x="6786563" y="4706938"/>
          <p14:tracePt t="135150" x="6804025" y="4724400"/>
          <p14:tracePt t="135166" x="6813550" y="4733925"/>
          <p14:tracePt t="135184" x="6813550" y="4759325"/>
          <p14:tracePt t="135201" x="6823075" y="4786313"/>
          <p14:tracePt t="135216" x="6823075" y="4813300"/>
          <p14:tracePt t="135233" x="6823075" y="4884738"/>
          <p14:tracePt t="135250" x="6823075" y="4965700"/>
          <p14:tracePt t="135267" x="6823075" y="5027613"/>
          <p14:tracePt t="135283" x="6823075" y="5045075"/>
          <p14:tracePt t="135299" x="6823075" y="5064125"/>
          <p14:tracePt t="135316" x="6823075" y="5091113"/>
          <p14:tracePt t="135332" x="6823075" y="5108575"/>
          <p14:tracePt t="135349" x="6823075" y="5126038"/>
          <p14:tracePt t="135365" x="6823075" y="5162550"/>
          <p14:tracePt t="135382" x="6823075" y="5180013"/>
          <p14:tracePt t="135399" x="6823075" y="5197475"/>
          <p14:tracePt t="135415" x="6823075" y="5214938"/>
          <p14:tracePt t="135432" x="6823075" y="5241925"/>
          <p14:tracePt t="135449" x="6823075" y="5278438"/>
          <p14:tracePt t="135465" x="6823075" y="5322888"/>
          <p14:tracePt t="135482" x="6831013" y="5402263"/>
          <p14:tracePt t="135498" x="6831013" y="5483225"/>
          <p14:tracePt t="135515" x="6831013" y="5527675"/>
          <p14:tracePt t="135533" x="6831013" y="5546725"/>
          <p14:tracePt t="135550" x="6831013" y="5564188"/>
          <p14:tracePt t="135567" x="6831013" y="5591175"/>
          <p14:tracePt t="135571" x="6831013" y="5599113"/>
          <p14:tracePt t="135583" x="6831013" y="5643563"/>
          <p14:tracePt t="135600" x="6823075" y="5707063"/>
          <p14:tracePt t="135616" x="6804025" y="5741988"/>
          <p14:tracePt t="135634" x="6804025" y="5751513"/>
          <p14:tracePt t="135650" x="6804025" y="5761038"/>
          <p14:tracePt t="135741" x="6804025" y="5724525"/>
          <p14:tracePt t="135749" x="6804025" y="5653088"/>
          <p14:tracePt t="135767" x="6813550" y="5500688"/>
          <p14:tracePt t="135783" x="6813550" y="5330825"/>
          <p14:tracePt t="135800" x="6813550" y="5224463"/>
          <p14:tracePt t="135817" x="6804025" y="5126038"/>
          <p14:tracePt t="135834" x="6804025" y="5000625"/>
          <p14:tracePt t="135850" x="6796088" y="4921250"/>
          <p14:tracePt t="135866" x="6769100" y="4840288"/>
          <p14:tracePt t="135884" x="6724650" y="4768850"/>
          <p14:tracePt t="135900" x="6661150" y="4670425"/>
          <p14:tracePt t="135917" x="6589713" y="4581525"/>
          <p14:tracePt t="135935" x="6500813" y="4510088"/>
          <p14:tracePt t="135951" x="6483350" y="4483100"/>
          <p14:tracePt t="135967" x="6456363" y="4465638"/>
          <p14:tracePt t="135983" x="6438900" y="4448175"/>
          <p14:tracePt t="136000" x="6421438" y="4429125"/>
          <p14:tracePt t="136016" x="6394450" y="4376738"/>
          <p14:tracePt t="136034" x="6367463" y="4313238"/>
          <p14:tracePt t="136050" x="6313488" y="4233863"/>
          <p14:tracePt t="136067" x="6286500" y="4152900"/>
          <p14:tracePt t="136068" x="6259513" y="4116388"/>
          <p14:tracePt t="136084" x="6207125" y="4019550"/>
          <p14:tracePt t="136099" x="6180138" y="3938588"/>
          <p14:tracePt t="136116" x="6153150" y="3921125"/>
          <p14:tracePt t="136132" x="6126163" y="3902075"/>
          <p14:tracePt t="136149" x="6108700" y="3876675"/>
          <p14:tracePt t="136166" x="6099175" y="3876675"/>
          <p14:tracePt t="136200" x="6089650" y="3876675"/>
          <p14:tracePt t="136216" x="6064250" y="3911600"/>
          <p14:tracePt t="136232" x="6045200" y="3956050"/>
          <p14:tracePt t="136249" x="6045200" y="3992563"/>
          <p14:tracePt t="136265" x="6045200" y="4054475"/>
          <p14:tracePt t="136282" x="6064250" y="4162425"/>
          <p14:tracePt t="136299" x="6089650" y="4278313"/>
          <p14:tracePt t="136315" x="6116638" y="4367213"/>
          <p14:tracePt t="136332" x="6143625" y="4429125"/>
          <p14:tracePt t="136349" x="6170613" y="4483100"/>
          <p14:tracePt t="136365" x="6207125" y="4510088"/>
          <p14:tracePt t="136382" x="6251575" y="4510088"/>
          <p14:tracePt t="136399" x="6303963" y="4510088"/>
          <p14:tracePt t="136415" x="6375400" y="4510088"/>
          <p14:tracePt t="136432" x="6456363" y="4510088"/>
          <p14:tracePt t="136449" x="6518275" y="4483100"/>
          <p14:tracePt t="136466" x="6564313" y="4473575"/>
          <p14:tracePt t="136482" x="6572250" y="4473575"/>
          <p14:tracePt t="136515" x="6589713" y="4473575"/>
          <p14:tracePt t="136532" x="6599238" y="4473575"/>
          <p14:tracePt t="136549" x="6626225" y="4473575"/>
          <p14:tracePt t="136565" x="6643688" y="4510088"/>
          <p14:tracePt t="136567" x="6653213" y="4527550"/>
          <p14:tracePt t="136582" x="6670675" y="4554538"/>
          <p14:tracePt t="136599" x="6688138" y="4616450"/>
          <p14:tracePt t="136616" x="6732588" y="4706938"/>
          <p14:tracePt t="136632" x="6742113" y="4778375"/>
          <p14:tracePt t="136649" x="6769100" y="4857750"/>
          <p14:tracePt t="136665" x="6796088" y="4921250"/>
          <p14:tracePt t="136682" x="6823075" y="5000625"/>
          <p14:tracePt t="136699" x="6850063" y="5081588"/>
          <p14:tracePt t="136716" x="6875463" y="5170488"/>
          <p14:tracePt t="136732" x="6875463" y="5214938"/>
          <p14:tracePt t="136749" x="6875463" y="5251450"/>
          <p14:tracePt t="136766" x="6884988" y="5268913"/>
          <p14:tracePt t="136782" x="6884988" y="5286375"/>
          <p14:tracePt t="136799" x="6884988" y="5305425"/>
          <p14:tracePt t="136816" x="6884988" y="5330825"/>
          <p14:tracePt t="136832" x="6884988" y="5376863"/>
          <p14:tracePt t="136849" x="6884988" y="5394325"/>
          <p14:tracePt t="136866" x="6884988" y="5421313"/>
          <p14:tracePt t="136882" x="6884988" y="5448300"/>
          <p14:tracePt t="136899" x="6884988" y="5465763"/>
          <p14:tracePt t="136917" x="6867525" y="5483225"/>
          <p14:tracePt t="136933" x="6858000" y="5492750"/>
          <p14:tracePt t="136950" x="6850063" y="5519738"/>
          <p14:tracePt t="136967" x="6831013" y="5527675"/>
          <p14:tracePt t="136983" x="6823075" y="5527675"/>
          <p14:tracePt t="137017" x="6823075" y="5537200"/>
          <p14:tracePt t="137032" x="6813550" y="5546725"/>
          <p14:tracePt t="137049" x="6796088" y="5564188"/>
          <p14:tracePt t="137083" x="6796088" y="5572125"/>
          <p14:tracePt t="137171" x="6786563" y="5537200"/>
          <p14:tracePt t="137180" x="6786563" y="5500688"/>
          <p14:tracePt t="137188" x="6778625" y="5448300"/>
          <p14:tracePt t="137200" x="6778625" y="5411788"/>
          <p14:tracePt t="137217" x="6778625" y="5313363"/>
          <p14:tracePt t="137233" x="6778625" y="5170488"/>
          <p14:tracePt t="137250" x="6751638" y="5064125"/>
          <p14:tracePt t="137267" x="6697663" y="4902200"/>
          <p14:tracePt t="137283" x="6635750" y="4786313"/>
          <p14:tracePt t="137300" x="6608763" y="4679950"/>
          <p14:tracePt t="137317" x="6581775" y="4581525"/>
          <p14:tracePt t="137336" x="6545263" y="4510088"/>
          <p14:tracePt t="137351" x="6527800" y="4492625"/>
          <p14:tracePt t="137367" x="6510338" y="4465638"/>
          <p14:tracePt t="137386" x="6492875" y="4448175"/>
          <p14:tracePt t="137400" x="6465888" y="4429125"/>
          <p14:tracePt t="137417" x="6446838" y="4394200"/>
          <p14:tracePt t="137433" x="6411913" y="4376738"/>
          <p14:tracePt t="137449" x="6394450" y="4349750"/>
          <p14:tracePt t="137466" x="6375400" y="4349750"/>
          <p14:tracePt t="137483" x="6350000" y="4340225"/>
          <p14:tracePt t="137500" x="6340475" y="4340225"/>
          <p14:tracePt t="137517" x="6330950" y="4340225"/>
          <p14:tracePt t="137533" x="6313488" y="4340225"/>
          <p14:tracePt t="137550" x="6296025" y="4330700"/>
          <p14:tracePt t="137566" x="6251575" y="4330700"/>
          <p14:tracePt t="137571" x="6224588" y="4330700"/>
          <p14:tracePt t="137583" x="6188075" y="4330700"/>
          <p14:tracePt t="137602" x="6126163" y="4322763"/>
          <p14:tracePt t="137617" x="6108700" y="4322763"/>
          <p14:tracePt t="137703" x="6108700" y="4340225"/>
          <p14:tracePt t="137712" x="6116638" y="4384675"/>
          <p14:tracePt t="137720" x="6126163" y="4438650"/>
          <p14:tracePt t="137735" x="6153150" y="4519613"/>
          <p14:tracePt t="137750" x="6188075" y="4564063"/>
          <p14:tracePt t="137767" x="6224588" y="4591050"/>
          <p14:tracePt t="137783" x="6242050" y="4598988"/>
          <p14:tracePt t="137799" x="6303963" y="4598988"/>
          <p14:tracePt t="137816" x="6375400" y="4598988"/>
          <p14:tracePt t="137833" x="6483350" y="4598988"/>
          <p14:tracePt t="137850" x="6643688" y="4598988"/>
          <p14:tracePt t="137867" x="6707188" y="4598988"/>
          <p14:tracePt t="137883" x="6724650" y="4598988"/>
          <p14:tracePt t="137929" x="6742113" y="4608513"/>
          <p14:tracePt t="137945" x="6751638" y="4616450"/>
          <p14:tracePt t="137952" x="6759575" y="4625975"/>
          <p14:tracePt t="137966" x="6769100" y="4652963"/>
          <p14:tracePt t="137983" x="6796088" y="4697413"/>
          <p14:tracePt t="138001" x="6831013" y="4813300"/>
          <p14:tracePt t="138016" x="6858000" y="4911725"/>
          <p14:tracePt t="138033" x="6875463" y="5000625"/>
          <p14:tracePt t="138050" x="6875463" y="5081588"/>
          <p14:tracePt t="138068" x="6875463" y="5143500"/>
          <p14:tracePt t="138071" x="6875463" y="5153025"/>
          <p14:tracePt t="138083" x="6875463" y="5162550"/>
          <p14:tracePt t="138100" x="6875463" y="5180013"/>
          <p14:tracePt t="138117" x="6831013" y="5187950"/>
          <p14:tracePt t="138133" x="6751638" y="5187950"/>
          <p14:tracePt t="138149" x="6626225" y="5187950"/>
          <p14:tracePt t="138166" x="6421438" y="5153025"/>
          <p14:tracePt t="138182" x="6180138" y="5116513"/>
          <p14:tracePt t="138199" x="5929313" y="5081588"/>
          <p14:tracePt t="138216" x="5688013" y="5045075"/>
          <p14:tracePt t="138235" x="5251450" y="5010150"/>
          <p14:tracePt t="138251" x="4894263" y="4992688"/>
          <p14:tracePt t="138267" x="4510088" y="4956175"/>
          <p14:tracePt t="138283" x="4259263" y="4948238"/>
          <p14:tracePt t="138300" x="4089400" y="4956175"/>
          <p14:tracePt t="138318" x="3983038" y="4956175"/>
          <p14:tracePt t="138334" x="3894138" y="4973638"/>
          <p14:tracePt t="138350" x="3813175" y="5000625"/>
          <p14:tracePt t="138367" x="3679825" y="5037138"/>
          <p14:tracePt t="138384" x="3598863" y="5081588"/>
          <p14:tracePt t="138400" x="3536950" y="5116513"/>
          <p14:tracePt t="138417" x="3482975" y="5143500"/>
          <p14:tracePt t="138434" x="3465513" y="5162550"/>
          <p14:tracePt t="138450" x="3446463" y="5180013"/>
          <p14:tracePt t="138467" x="3419475" y="5197475"/>
          <p14:tracePt t="138484" x="3394075" y="5224463"/>
          <p14:tracePt t="138502" x="3375025" y="5241925"/>
          <p14:tracePt t="138517" x="3348038" y="5259388"/>
          <p14:tracePt t="138533" x="3330575" y="5295900"/>
          <p14:tracePt t="138550" x="3268663" y="5376863"/>
          <p14:tracePt t="138567" x="3214688" y="5448300"/>
          <p14:tracePt t="138571" x="3197225" y="5483225"/>
          <p14:tracePt t="138583" x="3170238" y="5510213"/>
          <p14:tracePt t="138600" x="3152775" y="5572125"/>
          <p14:tracePt t="138617" x="3125788" y="5626100"/>
          <p14:tracePt t="138634" x="3116263" y="5689600"/>
          <p14:tracePt t="138650" x="3116263" y="5778500"/>
          <p14:tracePt t="138667" x="3116263" y="5876925"/>
          <p14:tracePt t="138683" x="3125788" y="5938838"/>
          <p14:tracePt t="138700" x="3152775" y="5975350"/>
          <p14:tracePt t="138717" x="3170238" y="5992813"/>
          <p14:tracePt t="138735" x="3205163" y="5992813"/>
          <p14:tracePt t="138751" x="3224213" y="5992813"/>
          <p14:tracePt t="138767" x="3241675" y="5992813"/>
          <p14:tracePt t="138784" x="3241675" y="5983288"/>
          <p14:tracePt t="138800" x="3251200" y="5956300"/>
          <p14:tracePt t="138817" x="3268663" y="5938838"/>
          <p14:tracePt t="138834" x="3286125" y="5911850"/>
          <p14:tracePt t="138850" x="3295650" y="5857875"/>
          <p14:tracePt t="138867" x="3303588" y="5813425"/>
          <p14:tracePt t="138885" x="3303588" y="5751513"/>
          <p14:tracePt t="138900" x="3322638" y="5689600"/>
          <p14:tracePt t="138917" x="3313113" y="5643563"/>
          <p14:tracePt t="138934" x="3303588" y="5618163"/>
          <p14:tracePt t="138949" x="3286125" y="5599113"/>
          <p14:tracePt t="138966" x="3268663" y="5581650"/>
          <p14:tracePt t="138984" x="3232150" y="5546725"/>
          <p14:tracePt t="139002" x="3214688" y="5527675"/>
          <p14:tracePt t="139017" x="3197225" y="5492750"/>
          <p14:tracePt t="139034" x="3170238" y="5448300"/>
          <p14:tracePt t="139050" x="3133725" y="5394325"/>
          <p14:tracePt t="139067" x="3089275" y="5376863"/>
          <p14:tracePt t="139084" x="3062288" y="5367338"/>
          <p14:tracePt t="139100" x="3036888" y="5357813"/>
          <p14:tracePt t="139117" x="3017838" y="5357813"/>
          <p14:tracePt t="139134" x="2990850" y="5357813"/>
          <p14:tracePt t="139150" x="2982913" y="5357813"/>
          <p14:tracePt t="139167" x="2965450" y="5357813"/>
          <p14:tracePt t="139183" x="2955925" y="5367338"/>
          <p14:tracePt t="139200" x="2946400" y="5367338"/>
          <p14:tracePt t="139217" x="2919413" y="5367338"/>
          <p14:tracePt t="139233" x="2911475" y="5367338"/>
          <p14:tracePt t="139251" x="2894013" y="5367338"/>
          <p14:tracePt t="139267" x="2884488" y="5367338"/>
          <p14:tracePt t="139283" x="2857500" y="5367338"/>
          <p14:tracePt t="139299" x="2840038" y="5357813"/>
          <p14:tracePt t="139316" x="2822575" y="5330825"/>
          <p14:tracePt t="139333" x="2803525" y="5313363"/>
          <p14:tracePt t="139350" x="2776538" y="5278438"/>
          <p14:tracePt t="139366" x="2759075" y="5259388"/>
          <p14:tracePt t="139387" x="2724150" y="5170488"/>
          <p14:tracePt t="139400" x="2697163" y="5108575"/>
          <p14:tracePt t="139417" x="2670175" y="5045075"/>
          <p14:tracePt t="139434" x="2652713" y="5019675"/>
          <p14:tracePt t="139450" x="2643188" y="4992688"/>
          <p14:tracePt t="139466" x="2633663" y="4983163"/>
          <p14:tracePt t="139499" x="2633663" y="4973638"/>
          <p14:tracePt t="139517" x="2616200" y="4948238"/>
          <p14:tracePt t="139620" x="2625725" y="4929188"/>
          <p14:tracePt t="139636" x="2670175" y="4921250"/>
          <p14:tracePt t="139644" x="2705100" y="4911725"/>
          <p14:tracePt t="139652" x="2751138" y="4894263"/>
          <p14:tracePt t="139667" x="2840038" y="4867275"/>
          <p14:tracePt t="139684" x="2955925" y="4840288"/>
          <p14:tracePt t="139700" x="3081338" y="4813300"/>
          <p14:tracePt t="139717" x="3197225" y="4795838"/>
          <p14:tracePt t="139734" x="3295650" y="4768850"/>
          <p14:tracePt t="139752" x="3340100" y="4768850"/>
          <p14:tracePt t="139768" x="3367088" y="4759325"/>
          <p14:tracePt t="139784" x="3375025" y="4751388"/>
          <p14:tracePt t="139801" x="3394075" y="4751388"/>
          <p14:tracePt t="139817" x="3394075" y="4741863"/>
          <p14:tracePt t="139916" x="3367088" y="4751388"/>
          <p14:tracePt t="139924" x="3330575" y="4768850"/>
          <p14:tracePt t="139934" x="3295650" y="4778375"/>
          <p14:tracePt t="139950" x="3214688" y="4795838"/>
          <p14:tracePt t="139967" x="3133725" y="4822825"/>
          <p14:tracePt t="139984" x="3054350" y="4849813"/>
          <p14:tracePt t="140002" x="2911475" y="4884738"/>
          <p14:tracePt t="140017" x="2813050" y="4929188"/>
          <p14:tracePt t="140034" x="2732088" y="4956175"/>
          <p14:tracePt t="140050" x="2714625" y="4973638"/>
          <p14:tracePt t="140069" x="2697163" y="4983163"/>
          <p14:tracePt t="140084" x="2679700" y="4992688"/>
          <p14:tracePt t="140100" x="2660650" y="5000625"/>
          <p14:tracePt t="140117" x="2643188" y="5019675"/>
          <p14:tracePt t="140206" x="2670175" y="5010150"/>
          <p14:tracePt t="140215" x="2687638" y="5000625"/>
          <p14:tracePt t="140223" x="2741613" y="4983163"/>
          <p14:tracePt t="140234" x="2803525" y="4973638"/>
          <p14:tracePt t="140250" x="2938463" y="4929188"/>
          <p14:tracePt t="140268" x="3125788" y="4884738"/>
          <p14:tracePt t="140284" x="3259138" y="4857750"/>
          <p14:tracePt t="140300" x="3429000" y="4840288"/>
          <p14:tracePt t="140318" x="3589338" y="4805363"/>
          <p14:tracePt t="140333" x="3697288" y="4805363"/>
          <p14:tracePt t="140350" x="3751263" y="4795838"/>
          <p14:tracePt t="140367" x="3768725" y="4795838"/>
          <p14:tracePt t="140386" x="3768725" y="4786313"/>
          <p14:tracePt t="140456" x="3759200" y="4778375"/>
          <p14:tracePt t="140464" x="3741738" y="4778375"/>
          <p14:tracePt t="140472" x="3714750" y="4778375"/>
          <p14:tracePt t="140484" x="3697288" y="4778375"/>
          <p14:tracePt t="140501" x="3598863" y="4786313"/>
          <p14:tracePt t="140517" x="3527425" y="4805363"/>
          <p14:tracePt t="140534" x="3394075" y="4830763"/>
          <p14:tracePt t="140550" x="3303588" y="4830763"/>
          <p14:tracePt t="140567" x="3224213" y="4840288"/>
          <p14:tracePt t="140584" x="3143250" y="4867275"/>
          <p14:tracePt t="140600" x="3036888" y="4894263"/>
          <p14:tracePt t="140618" x="2919413" y="4938713"/>
          <p14:tracePt t="140637" x="2759075" y="4983163"/>
          <p14:tracePt t="140652" x="2660650" y="5010150"/>
          <p14:tracePt t="140667" x="2581275" y="5019675"/>
          <p14:tracePt t="140684" x="2509838" y="5019675"/>
          <p14:tracePt t="140700" x="2490788" y="5019675"/>
          <p14:tracePt t="140775" x="2500313" y="5019675"/>
          <p14:tracePt t="140783" x="2509838" y="5019675"/>
          <p14:tracePt t="140791" x="2527300" y="5019675"/>
          <p14:tracePt t="140800" x="2544763" y="5019675"/>
          <p14:tracePt t="140816" x="2616200" y="4992688"/>
          <p14:tracePt t="140833" x="2705100" y="4965700"/>
          <p14:tracePt t="140850" x="2840038" y="4938713"/>
          <p14:tracePt t="140866" x="3017838" y="4902200"/>
          <p14:tracePt t="140883" x="3179763" y="4876800"/>
          <p14:tracePt t="140900" x="3268663" y="4857750"/>
          <p14:tracePt t="140917" x="3402013" y="4867275"/>
          <p14:tracePt t="140933" x="3490913" y="4867275"/>
          <p14:tracePt t="140950" x="3571875" y="4849813"/>
          <p14:tracePt t="140966" x="3660775" y="4822825"/>
          <p14:tracePt t="140983" x="3741738" y="4795838"/>
          <p14:tracePt t="141000" x="3776663" y="4786313"/>
          <p14:tracePt t="141016" x="3795713" y="4778375"/>
          <p14:tracePt t="141065" x="3786188" y="4778375"/>
          <p14:tracePt t="141073" x="3768725" y="4778375"/>
          <p14:tracePt t="141084" x="3741738" y="4778375"/>
          <p14:tracePt t="141100" x="3697288" y="4786313"/>
          <p14:tracePt t="141117" x="3643313" y="4813300"/>
          <p14:tracePt t="141136" x="3608388" y="4822825"/>
          <p14:tracePt t="141152" x="3527425" y="4840288"/>
          <p14:tracePt t="141168" x="3402013" y="4849813"/>
          <p14:tracePt t="141184" x="3224213" y="4884738"/>
          <p14:tracePt t="141200" x="2946400" y="4938713"/>
          <p14:tracePt t="141217" x="2724150" y="4992688"/>
          <p14:tracePt t="141234" x="2589213" y="5019675"/>
          <p14:tracePt t="141250" x="2554288" y="5045075"/>
          <p14:tracePt t="141267" x="2544763" y="5045075"/>
          <p14:tracePt t="141348" x="2536825" y="5045075"/>
          <p14:tracePt t="141410" x="2544763" y="5037138"/>
          <p14:tracePt t="141420" x="2571750" y="5027613"/>
          <p14:tracePt t="141434" x="2652713" y="5000625"/>
          <p14:tracePt t="141450" x="2732088" y="4973638"/>
          <p14:tracePt t="141467" x="2840038" y="4948238"/>
          <p14:tracePt t="141483" x="2946400" y="4921250"/>
          <p14:tracePt t="141500" x="3044825" y="4894263"/>
          <p14:tracePt t="141516" x="3133725" y="4884738"/>
          <p14:tracePt t="141533" x="3241675" y="4867275"/>
          <p14:tracePt t="141550" x="3357563" y="4840288"/>
          <p14:tracePt t="141566" x="3482975" y="4830763"/>
          <p14:tracePt t="141583" x="3536950" y="4813300"/>
          <p14:tracePt t="141601" x="3544888" y="4805363"/>
          <p14:tracePt t="141617" x="3554413" y="4805363"/>
          <p14:tracePt t="141676" x="3554413" y="4795838"/>
          <p14:tracePt t="141693" x="3527425" y="4795838"/>
          <p14:tracePt t="141701" x="3490913" y="4795838"/>
          <p14:tracePt t="141717" x="3394075" y="4795838"/>
          <p14:tracePt t="141734" x="3259138" y="4830763"/>
          <p14:tracePt t="141750" x="3133725" y="4857750"/>
          <p14:tracePt t="141767" x="3017838" y="4884738"/>
          <p14:tracePt t="141785" x="2857500" y="4929188"/>
          <p14:tracePt t="141802" x="2759075" y="4956175"/>
          <p14:tracePt t="141818" x="2670175" y="4983163"/>
          <p14:tracePt t="141834" x="2589213" y="4992688"/>
          <p14:tracePt t="141850" x="2536825" y="5010150"/>
          <p14:tracePt t="141867" x="2509838" y="5019675"/>
          <p14:tracePt t="141884" x="2500313" y="5027613"/>
          <p14:tracePt t="141900" x="2473325" y="5037138"/>
          <p14:tracePt t="141966" x="2490788" y="5037138"/>
          <p14:tracePt t="141975" x="2527300" y="5019675"/>
          <p14:tracePt t="141984" x="2581275" y="5010150"/>
          <p14:tracePt t="142001" x="2741613" y="4983163"/>
          <p14:tracePt t="142016" x="2938463" y="4948238"/>
          <p14:tracePt t="142033" x="3143250" y="4911725"/>
          <p14:tracePt t="142050" x="3340100" y="4894263"/>
          <p14:tracePt t="142067" x="3509963" y="4849813"/>
          <p14:tracePt t="142083" x="3554413" y="4830763"/>
          <p14:tracePt t="142100" x="3554413" y="4822825"/>
          <p14:tracePt t="142153" x="3544888" y="4822825"/>
          <p14:tracePt t="142161" x="3509963" y="4822825"/>
          <p14:tracePt t="142167" x="3490913" y="4822825"/>
          <p14:tracePt t="142183" x="3394075" y="4840288"/>
          <p14:tracePt t="142199" x="3286125" y="4867275"/>
          <p14:tracePt t="142216" x="3179763" y="4894263"/>
          <p14:tracePt t="142233" x="3062288" y="4921250"/>
          <p14:tracePt t="142250" x="2955925" y="4948238"/>
          <p14:tracePt t="142267" x="2894013" y="4973638"/>
          <p14:tracePt t="142283" x="2857500" y="4992688"/>
          <p14:tracePt t="142300" x="2840038" y="5000625"/>
          <p14:tracePt t="142372" x="2840038" y="5019675"/>
          <p14:tracePt t="142382" x="2847975" y="5027613"/>
          <p14:tracePt t="142391" x="2857500" y="5045075"/>
          <p14:tracePt t="142401" x="2874963" y="5091113"/>
          <p14:tracePt t="142417" x="2911475" y="5153025"/>
          <p14:tracePt t="142434" x="3027363" y="5421313"/>
          <p14:tracePt t="142451" x="3081338" y="5643563"/>
          <p14:tracePt t="142467" x="3108325" y="5822950"/>
          <p14:tracePt t="142484" x="3108325" y="5929313"/>
          <p14:tracePt t="142501" x="3081338" y="6037263"/>
          <p14:tracePt t="142517" x="3054350" y="6072188"/>
          <p14:tracePt t="142533" x="3054350" y="6091238"/>
          <p14:tracePt t="142551" x="3044825" y="6099175"/>
          <p14:tracePt t="142676" x="3044825" y="6091238"/>
          <p14:tracePt t="142684" x="3044825" y="6081713"/>
          <p14:tracePt t="142690" x="3044825" y="6072188"/>
          <p14:tracePt t="142700" x="3044825" y="6064250"/>
          <p14:tracePt t="142716" x="3044825" y="6037263"/>
          <p14:tracePt t="142749" x="3044825" y="6027738"/>
          <p14:tracePt t="142766" x="3044825" y="6010275"/>
          <p14:tracePt t="142783" x="3027363" y="5992813"/>
          <p14:tracePt t="142799" x="3000375" y="5956300"/>
          <p14:tracePt t="142816" x="3000375" y="5929313"/>
          <p14:tracePt t="142833" x="2982913" y="5857875"/>
          <p14:tracePt t="142851" x="2965450" y="5805488"/>
          <p14:tracePt t="142867" x="2946400" y="5761038"/>
          <p14:tracePt t="142884" x="2919413" y="5724525"/>
          <p14:tracePt t="142901" x="2901950" y="5707063"/>
          <p14:tracePt t="142917" x="2874963" y="5689600"/>
          <p14:tracePt t="142936" x="2847975" y="5689600"/>
          <p14:tracePt t="142951" x="2830513" y="5697538"/>
          <p14:tracePt t="142967" x="2813050" y="5715000"/>
          <p14:tracePt t="142984" x="2786063" y="5724525"/>
          <p14:tracePt t="143000" x="2768600" y="5734050"/>
          <p14:tracePt t="143017" x="2724150" y="5761038"/>
          <p14:tracePt t="143034" x="2660650" y="5786438"/>
          <p14:tracePt t="143052" x="2571750" y="5832475"/>
          <p14:tracePt t="143068" x="2536825" y="5857875"/>
          <p14:tracePt t="143084" x="2527300" y="5884863"/>
          <p14:tracePt t="143101" x="2527300" y="5948363"/>
          <p14:tracePt t="143118" x="2527300" y="6010275"/>
          <p14:tracePt t="143135" x="2536825" y="6046788"/>
          <p14:tracePt t="143150" x="2554288" y="6064250"/>
          <p14:tracePt t="143167" x="2589213" y="6091238"/>
          <p14:tracePt t="143183" x="2679700" y="6099175"/>
          <p14:tracePt t="143200" x="2803525" y="6091238"/>
          <p14:tracePt t="143216" x="3036888" y="6027738"/>
          <p14:tracePt t="143233" x="3133725" y="5983288"/>
          <p14:tracePt t="143249" x="3170238" y="5965825"/>
          <p14:tracePt t="143266" x="3170238" y="5921375"/>
          <p14:tracePt t="143283" x="3152775" y="5857875"/>
          <p14:tracePt t="143302" x="3017838" y="5697538"/>
          <p14:tracePt t="143319" x="2938463" y="5608638"/>
          <p14:tracePt t="143334" x="2874963" y="5599113"/>
          <p14:tracePt t="143351" x="2830513" y="5599113"/>
          <p14:tracePt t="143367" x="2813050" y="5618163"/>
          <p14:tracePt t="143386" x="2786063" y="5643563"/>
          <p14:tracePt t="143401" x="2768600" y="5662613"/>
          <p14:tracePt t="143417" x="2751138" y="5697538"/>
          <p14:tracePt t="143434" x="2714625" y="5761038"/>
          <p14:tracePt t="143452" x="2687638" y="5876925"/>
          <p14:tracePt t="143467" x="2687638" y="5965825"/>
          <p14:tracePt t="143484" x="2714625" y="6046788"/>
          <p14:tracePt t="143500" x="2751138" y="6081713"/>
          <p14:tracePt t="143517" x="2813050" y="6091238"/>
          <p14:tracePt t="143534" x="2894013" y="6091238"/>
          <p14:tracePt t="143552" x="3036888" y="6046788"/>
          <p14:tracePt t="143570" x="3108325" y="5965825"/>
          <p14:tracePt t="143584" x="3133725" y="5884863"/>
          <p14:tracePt t="143601" x="3125788" y="5778500"/>
          <p14:tracePt t="143618" x="3071813" y="5662613"/>
          <p14:tracePt t="143634" x="2990850" y="5599113"/>
          <p14:tracePt t="143650" x="2911475" y="5581650"/>
          <p14:tracePt t="143667" x="2830513" y="5591175"/>
          <p14:tracePt t="143683" x="2786063" y="5608638"/>
          <p14:tracePt t="143701" x="2768600" y="5635625"/>
          <p14:tracePt t="143717" x="2751138" y="5680075"/>
          <p14:tracePt t="143733" x="2741613" y="5867400"/>
          <p14:tracePt t="143750" x="2759075" y="6046788"/>
          <p14:tracePt t="143767" x="2776538" y="6135688"/>
          <p14:tracePt t="143783" x="2795588" y="6170613"/>
          <p14:tracePt t="143800" x="2822575" y="6180138"/>
          <p14:tracePt t="143817" x="2840038" y="6180138"/>
          <p14:tracePt t="143833" x="2938463" y="6118225"/>
          <p14:tracePt t="143850" x="3027363" y="6010275"/>
          <p14:tracePt t="143866" x="3108325" y="5894388"/>
          <p14:tracePt t="143883" x="3133725" y="5813425"/>
          <p14:tracePt t="143900" x="3133725" y="5786438"/>
          <p14:tracePt t="144014" x="3133725" y="5778500"/>
          <p14:tracePt t="144023" x="3133725" y="5741988"/>
          <p14:tracePt t="144034" x="3125788" y="5689600"/>
          <p14:tracePt t="144051" x="3098800" y="5554663"/>
          <p14:tracePt t="144069" x="3054350" y="5402263"/>
          <p14:tracePt t="144084" x="3027363" y="5330825"/>
          <p14:tracePt t="144101" x="3009900" y="5268913"/>
          <p14:tracePt t="144117" x="2990850" y="5233988"/>
          <p14:tracePt t="144135" x="2982913" y="5197475"/>
          <p14:tracePt t="144151" x="2973388" y="5126038"/>
          <p14:tracePt t="144168" x="2955925" y="5027613"/>
          <p14:tracePt t="144184" x="2928938" y="4948238"/>
          <p14:tracePt t="144202" x="2894013" y="4849813"/>
          <p14:tracePt t="144218" x="2874963" y="4830763"/>
          <p14:tracePt t="144234" x="2874963" y="4805363"/>
          <p14:tracePt t="144251" x="2857500" y="4795838"/>
          <p14:tracePt t="144268" x="2840038" y="4786313"/>
          <p14:tracePt t="144285" x="2822575" y="4786313"/>
          <p14:tracePt t="144300" x="2813050" y="4786313"/>
          <p14:tracePt t="144317" x="2803525" y="4786313"/>
          <p14:tracePt t="144334" x="2776538" y="4786313"/>
          <p14:tracePt t="144351" x="2759075" y="4795838"/>
          <p14:tracePt t="144429" x="2751138" y="4805363"/>
          <p14:tracePt t="144437" x="2751138" y="4830763"/>
          <p14:tracePt t="144453" x="2751138" y="4867275"/>
          <p14:tracePt t="144469" x="2768600" y="4884738"/>
          <p14:tracePt t="144484" x="2830513" y="4894263"/>
          <p14:tracePt t="144501" x="2928938" y="4894263"/>
          <p14:tracePt t="144517" x="3036888" y="4857750"/>
          <p14:tracePt t="144534" x="3251200" y="4759325"/>
          <p14:tracePt t="144551" x="3500438" y="4643438"/>
          <p14:tracePt t="144567" x="3705225" y="4598988"/>
          <p14:tracePt t="144572" x="3803650" y="4581525"/>
          <p14:tracePt t="144585" x="3857625" y="4564063"/>
          <p14:tracePt t="144624" x="3830638" y="4564063"/>
          <p14:tracePt t="144634" x="3822700" y="4564063"/>
          <p14:tracePt t="144651" x="3786188" y="4564063"/>
          <p14:tracePt t="144668" x="3751263" y="4554538"/>
          <p14:tracePt t="144684" x="3705225" y="4545013"/>
          <p14:tracePt t="144700" x="3633788" y="4545013"/>
          <p14:tracePt t="144717" x="3465513" y="4527550"/>
          <p14:tracePt t="144733" x="3295650" y="4527550"/>
          <p14:tracePt t="144750" x="3170238" y="4554538"/>
          <p14:tracePt t="144767" x="3062288" y="4554538"/>
          <p14:tracePt t="144783" x="3000375" y="4564063"/>
          <p14:tracePt t="144800" x="2946400" y="4564063"/>
          <p14:tracePt t="144817" x="2938463" y="4564063"/>
          <p14:tracePt t="144833" x="2928938" y="4564063"/>
          <p14:tracePt t="144850" x="2919413" y="4564063"/>
          <p14:tracePt t="144890" x="2919413" y="4554538"/>
          <p14:tracePt t="144906" x="2946400" y="4537075"/>
          <p14:tracePt t="144913" x="2965450" y="4537075"/>
          <p14:tracePt t="144922" x="2990850" y="4537075"/>
          <p14:tracePt t="144934" x="3017838" y="4537075"/>
          <p14:tracePt t="144951" x="3143250" y="4545013"/>
          <p14:tracePt t="144968" x="3241675" y="4545013"/>
          <p14:tracePt t="144985" x="3313113" y="4545013"/>
          <p14:tracePt t="145001" x="3348038" y="4545013"/>
          <p14:tracePt t="145055" x="3348038" y="4554538"/>
          <p14:tracePt t="145064" x="3348038" y="4564063"/>
          <p14:tracePt t="145073" x="3330575" y="4564063"/>
          <p14:tracePt t="145087" x="3303588" y="4572000"/>
          <p14:tracePt t="145100" x="3251200" y="4572000"/>
          <p14:tracePt t="145117" x="3017838" y="4591050"/>
          <p14:tracePt t="145134" x="2732088" y="4608513"/>
          <p14:tracePt t="145150" x="2419350" y="4670425"/>
          <p14:tracePt t="145168" x="2259013" y="4697413"/>
          <p14:tracePt t="145184" x="2232025" y="4706938"/>
          <p14:tracePt t="145203" x="2251075" y="4706938"/>
          <p14:tracePt t="145218" x="2347913" y="4697413"/>
          <p14:tracePt t="145234" x="2465388" y="4697413"/>
          <p14:tracePt t="145250" x="2670175" y="4679950"/>
          <p14:tracePt t="145267" x="2867025" y="4643438"/>
          <p14:tracePt t="145283" x="3000375" y="4625975"/>
          <p14:tracePt t="145300" x="3125788" y="4616450"/>
          <p14:tracePt t="145317" x="3187700" y="4598988"/>
          <p14:tracePt t="145333" x="3197225" y="4598988"/>
          <p14:tracePt t="145373" x="3187700" y="4598988"/>
          <p14:tracePt t="145382" x="3143250" y="4591050"/>
          <p14:tracePt t="145389" x="3108325" y="4572000"/>
          <p14:tracePt t="145400" x="3054350" y="4572000"/>
          <p14:tracePt t="145416" x="2946400" y="4572000"/>
          <p14:tracePt t="145434" x="2847975" y="4591050"/>
          <p14:tracePt t="145451" x="2803525" y="4616450"/>
          <p14:tracePt t="145467" x="2776538" y="4625975"/>
          <p14:tracePt t="145509" x="2795588" y="4625975"/>
          <p14:tracePt t="145516" x="2830513" y="4625975"/>
          <p14:tracePt t="145525" x="2874963" y="4643438"/>
          <p14:tracePt t="145534" x="2919413" y="4643438"/>
          <p14:tracePt t="145551" x="3036888" y="4635500"/>
          <p14:tracePt t="145568" x="3143250" y="4608513"/>
          <p14:tracePt t="145572" x="3197225" y="4591050"/>
          <p14:tracePt t="145585" x="3224213" y="4581525"/>
          <p14:tracePt t="145601" x="3241675" y="4581525"/>
          <p14:tracePt t="145635" x="3232150" y="4581525"/>
          <p14:tracePt t="145651" x="3187700" y="4608513"/>
          <p14:tracePt t="145668" x="3160713" y="4616450"/>
          <p14:tracePt t="145684" x="3152775" y="4625975"/>
          <p14:tracePt t="145701" x="3152775" y="4635500"/>
          <p14:tracePt t="145719" x="3116263" y="4714875"/>
          <p14:tracePt t="145735" x="3089275" y="4840288"/>
          <p14:tracePt t="145751" x="3054350" y="5019675"/>
          <p14:tracePt t="145769" x="3027363" y="5135563"/>
          <p14:tracePt t="145785" x="3000375" y="5268913"/>
          <p14:tracePt t="145800" x="3000375" y="5357813"/>
          <p14:tracePt t="145818" x="2973388" y="5438775"/>
          <p14:tracePt t="145833" x="2965450" y="5465763"/>
          <p14:tracePt t="145850" x="2965450" y="5500688"/>
          <p14:tracePt t="145868" x="2946400" y="5527675"/>
          <p14:tracePt t="145884" x="2919413" y="5554663"/>
          <p14:tracePt t="145900" x="2901950" y="5572125"/>
          <p14:tracePt t="145917" x="2894013" y="5591175"/>
          <p14:tracePt t="145934" x="2884488" y="5608638"/>
          <p14:tracePt t="145950" x="2874963" y="5635625"/>
          <p14:tracePt t="145967" x="2874963" y="5653088"/>
          <p14:tracePt t="146016" x="2874963" y="5662613"/>
          <p14:tracePt t="146033" x="2874963" y="5697538"/>
          <p14:tracePt t="146041" x="2874963" y="5715000"/>
          <p14:tracePt t="146051" x="2884488" y="5741988"/>
          <p14:tracePt t="146068" x="2911475" y="5795963"/>
          <p14:tracePt t="146084" x="2938463" y="5867400"/>
          <p14:tracePt t="146088" x="2946400" y="5894388"/>
          <p14:tracePt t="146103" x="2973388" y="5956300"/>
          <p14:tracePt t="146119" x="3000375" y="6010275"/>
          <p14:tracePt t="146135" x="3009900" y="6054725"/>
          <p14:tracePt t="146151" x="3027363" y="6072188"/>
          <p14:tracePt t="146167" x="3027363" y="6099175"/>
          <p14:tracePt t="146184" x="3027363" y="6108700"/>
          <p14:tracePt t="146201" x="3027363" y="6118225"/>
          <p14:tracePt t="146218" x="3027363" y="6126163"/>
          <p14:tracePt t="146234" x="3027363" y="6135688"/>
          <p14:tracePt t="147854" x="3036888" y="6135688"/>
          <p14:tracePt t="147869" x="3044825" y="6135688"/>
          <p14:tracePt t="147877" x="3054350" y="6126163"/>
          <p14:tracePt t="147885" x="3062288" y="6118225"/>
          <p14:tracePt t="147900" x="3081338" y="6099175"/>
          <p14:tracePt t="147917" x="3108325" y="6081713"/>
          <p14:tracePt t="147934" x="3125788" y="6072188"/>
          <p14:tracePt t="147950" x="3133725" y="6064250"/>
          <p14:tracePt t="147967" x="3152775" y="6064250"/>
          <p14:tracePt t="148000" x="3160713" y="6064250"/>
          <p14:tracePt t="148018" x="3179763" y="6054725"/>
          <p14:tracePt t="148042" x="3187700" y="6046788"/>
          <p14:tracePt t="148050" x="3197225" y="6046788"/>
          <p14:tracePt t="148067" x="3205163" y="6037263"/>
          <p14:tracePt t="148084" x="3224213" y="6010275"/>
          <p14:tracePt t="148100" x="3251200" y="5983288"/>
          <p14:tracePt t="148117" x="3286125" y="5903913"/>
          <p14:tracePt t="148133" x="3340100" y="5822950"/>
          <p14:tracePt t="148150" x="3394075" y="5707063"/>
          <p14:tracePt t="148166" x="3419475" y="5626100"/>
          <p14:tracePt t="148183" x="3446463" y="5527675"/>
          <p14:tracePt t="148201" x="3455988" y="5492750"/>
          <p14:tracePt t="148218" x="3473450" y="5492750"/>
          <p14:tracePt t="148253" x="3473450" y="5483225"/>
          <p14:tracePt t="148355" x="3482975" y="5483225"/>
          <p14:tracePt t="148432" x="3482975" y="5465763"/>
          <p14:tracePt t="148440" x="3482975" y="5456238"/>
          <p14:tracePt t="148451" x="3482975" y="5448300"/>
          <p14:tracePt t="148467" x="3482975" y="5421313"/>
          <p14:tracePt t="148484" x="3500438" y="5402263"/>
          <p14:tracePt t="148500" x="3509963" y="5367338"/>
          <p14:tracePt t="148517" x="3554413" y="5305425"/>
          <p14:tracePt t="148534" x="3660775" y="5214938"/>
          <p14:tracePt t="148550" x="3751263" y="5187950"/>
          <p14:tracePt t="148567" x="3786188" y="5162550"/>
          <p14:tracePt t="148584" x="3803650" y="5143500"/>
          <p14:tracePt t="148600" x="3822700" y="5126038"/>
          <p14:tracePt t="148617" x="3848100" y="5099050"/>
          <p14:tracePt t="148633" x="3857625" y="5081588"/>
          <p14:tracePt t="148650" x="3884613" y="5019675"/>
          <p14:tracePt t="148667" x="3911600" y="4929188"/>
          <p14:tracePt t="148684" x="3902075" y="4706938"/>
          <p14:tracePt t="148700" x="3830638" y="4500563"/>
          <p14:tracePt t="148717" x="3697288" y="4224338"/>
          <p14:tracePt t="148734" x="3544888" y="3921125"/>
          <p14:tracePt t="148750" x="3419475" y="3616325"/>
          <p14:tracePt t="148768" x="3251200" y="3143250"/>
          <p14:tracePt t="148784" x="3214688" y="2849563"/>
          <p14:tracePt t="148801" x="3214688" y="2616200"/>
          <p14:tracePt t="148818" x="3232150" y="2438400"/>
          <p14:tracePt t="148835" x="3259138" y="2303463"/>
          <p14:tracePt t="148851" x="3276600" y="2197100"/>
          <p14:tracePt t="148868" x="3286125" y="2135188"/>
          <p14:tracePt t="148884" x="3286125" y="2054225"/>
          <p14:tracePt t="148901" x="3259138" y="1992313"/>
          <p14:tracePt t="148919" x="3224213" y="1857375"/>
          <p14:tracePt t="148934" x="3205163" y="1751013"/>
          <p14:tracePt t="148951" x="3179763" y="1616075"/>
          <p14:tracePt t="148968" x="3160713" y="1438275"/>
          <p14:tracePt t="148984" x="3160713" y="1268413"/>
          <p14:tracePt t="149001" x="3160713" y="1179513"/>
          <p14:tracePt t="149019" x="3160713" y="1081088"/>
          <p14:tracePt t="149035" x="3160713" y="1036638"/>
          <p14:tracePt t="149051" x="3133725" y="973138"/>
          <p14:tracePt t="149068" x="3108325" y="911225"/>
          <p14:tracePt t="149084" x="3089275" y="839788"/>
          <p14:tracePt t="149101" x="3062288" y="776288"/>
          <p14:tracePt t="149118" x="3062288" y="750888"/>
          <p14:tracePt t="149136" x="3044825" y="652463"/>
          <p14:tracePt t="149151" x="3044825" y="615950"/>
          <p14:tracePt t="149169" x="3044825" y="509588"/>
          <p14:tracePt t="149185" x="3027363" y="482600"/>
          <p14:tracePt t="149201" x="3000375" y="401638"/>
          <p14:tracePt t="149218" x="2946400" y="357188"/>
          <p14:tracePt t="149235" x="2928938" y="322263"/>
          <p14:tracePt t="149251" x="2901950" y="285750"/>
          <p14:tracePt t="149268" x="2884488" y="268288"/>
          <p14:tracePt t="149284" x="2840038" y="231775"/>
          <p14:tracePt t="149300" x="2776538" y="204788"/>
          <p14:tracePt t="149317" x="2705100" y="187325"/>
          <p14:tracePt t="149334" x="2625725" y="169863"/>
          <p14:tracePt t="149350" x="2544763" y="160338"/>
          <p14:tracePt t="149367" x="2473325" y="142875"/>
          <p14:tracePt t="149385" x="2393950" y="152400"/>
          <p14:tracePt t="149400" x="2312988" y="179388"/>
          <p14:tracePt t="149417" x="2232025" y="196850"/>
          <p14:tracePt t="149434" x="2133600" y="241300"/>
          <p14:tracePt t="149451" x="2071688" y="268288"/>
          <p14:tracePt t="149468" x="2044700" y="285750"/>
          <p14:tracePt t="149485" x="2036763" y="295275"/>
          <p14:tracePt t="149501" x="2027238" y="303213"/>
          <p14:tracePt t="149518" x="2009775" y="322263"/>
          <p14:tracePt t="149535" x="2009775" y="357188"/>
          <p14:tracePt t="149551" x="2009775" y="374650"/>
          <p14:tracePt t="149568" x="2044700" y="419100"/>
          <p14:tracePt t="149585" x="2081213" y="446088"/>
          <p14:tracePt t="149602" x="2143125" y="509588"/>
          <p14:tracePt t="149618" x="2251075" y="598488"/>
          <p14:tracePt t="149635" x="2374900" y="714375"/>
          <p14:tracePt t="149653" x="2625725" y="839788"/>
          <p14:tracePt t="149669" x="2847975" y="874713"/>
          <p14:tracePt t="149685" x="3108325" y="874713"/>
          <p14:tracePt t="149702" x="3303588" y="874713"/>
          <p14:tracePt t="149718" x="3446463" y="874713"/>
          <p14:tracePt t="149735" x="3562350" y="874713"/>
          <p14:tracePt t="149751" x="3633788" y="847725"/>
          <p14:tracePt t="149768" x="3714750" y="830263"/>
          <p14:tracePt t="149784" x="3768725" y="812800"/>
          <p14:tracePt t="149801" x="3776663" y="776288"/>
          <p14:tracePt t="149817" x="3768725" y="731838"/>
          <p14:tracePt t="149834" x="3732213" y="669925"/>
          <p14:tracePt t="149850" x="3697288" y="615950"/>
          <p14:tracePt t="149867" x="3616325" y="554038"/>
          <p14:tracePt t="149884" x="3509963" y="482600"/>
          <p14:tracePt t="149900" x="3348038" y="393700"/>
          <p14:tracePt t="149917" x="3179763" y="295275"/>
          <p14:tracePt t="149934" x="2911475" y="142875"/>
          <p14:tracePt t="149951" x="2697163" y="36513"/>
          <p14:tracePt t="149967" x="2490788" y="0"/>
          <p14:tracePt t="149983" x="2366963" y="0"/>
          <p14:tracePt t="150000" x="2303463" y="0"/>
          <p14:tracePt t="150017" x="2241550" y="17463"/>
          <p14:tracePt t="150034" x="2205038" y="36513"/>
          <p14:tracePt t="150050" x="2170113" y="71438"/>
          <p14:tracePt t="150067" x="2089150" y="152400"/>
          <p14:tracePt t="150084" x="2036763" y="250825"/>
          <p14:tracePt t="150100" x="1990725" y="322263"/>
          <p14:tracePt t="150117" x="1938338" y="419100"/>
          <p14:tracePt t="150134" x="1911350" y="500063"/>
          <p14:tracePt t="150150" x="1884363" y="581025"/>
          <p14:tracePt t="150167" x="1884363" y="652463"/>
          <p14:tracePt t="150184" x="1928813" y="758825"/>
          <p14:tracePt t="150201" x="2000250" y="839788"/>
          <p14:tracePt t="150217" x="2081213" y="884238"/>
          <p14:tracePt t="150234" x="2187575" y="919163"/>
          <p14:tracePt t="150250" x="2347913" y="955675"/>
          <p14:tracePt t="150267" x="2562225" y="973138"/>
          <p14:tracePt t="150284" x="2847975" y="973138"/>
          <p14:tracePt t="150300" x="3143250" y="965200"/>
          <p14:tracePt t="150317" x="3490913" y="911225"/>
          <p14:tracePt t="150334" x="3598863" y="884238"/>
          <p14:tracePt t="150350" x="3633788" y="857250"/>
          <p14:tracePt t="150367" x="3643313" y="839788"/>
          <p14:tracePt t="150384" x="3652838" y="803275"/>
          <p14:tracePt t="150400" x="3670300" y="731838"/>
          <p14:tracePt t="150417" x="3670300" y="652463"/>
          <p14:tracePt t="150434" x="3652838" y="490538"/>
          <p14:tracePt t="150450" x="3625850" y="411163"/>
          <p14:tracePt t="150467" x="3598863" y="393700"/>
          <p14:tracePt t="150484" x="3544888" y="374650"/>
          <p14:tracePt t="150500" x="3465513" y="366713"/>
          <p14:tracePt t="150517" x="3384550" y="339725"/>
          <p14:tracePt t="150534" x="3303588" y="330200"/>
          <p14:tracePt t="150550" x="3232150" y="312738"/>
          <p14:tracePt t="150567" x="3179763" y="303213"/>
          <p14:tracePt t="150608" x="3170238" y="303213"/>
          <p14:tracePt t="150623" x="3133725" y="303213"/>
          <p14:tracePt t="150635" x="3098800" y="312738"/>
          <p14:tracePt t="150652" x="3036888" y="330200"/>
          <p14:tracePt t="150670" x="2973388" y="347663"/>
          <p14:tracePt t="150685" x="2965450" y="347663"/>
          <p14:tracePt t="150778" x="2955925" y="347663"/>
          <p14:tracePt t="150795" x="2938463" y="347663"/>
          <p14:tracePt t="150802" x="2928938" y="347663"/>
          <p14:tracePt t="150817" x="2911475" y="347663"/>
          <p14:tracePt t="150834" x="2884488" y="339725"/>
          <p14:tracePt t="150850" x="2874963" y="339725"/>
          <p14:tracePt t="150867" x="2867025" y="339725"/>
          <p14:tracePt t="150884" x="2840038" y="339725"/>
          <p14:tracePt t="150900" x="2822575" y="347663"/>
          <p14:tracePt t="150917" x="2803525" y="357188"/>
          <p14:tracePt t="150934" x="2768600" y="384175"/>
          <p14:tracePt t="150951" x="2751138" y="401638"/>
          <p14:tracePt t="150967" x="2741613" y="411163"/>
          <p14:tracePt t="150984" x="2732088" y="419100"/>
          <p14:tracePt t="151000" x="2732088" y="428625"/>
          <p14:tracePt t="151017" x="2724150" y="446088"/>
          <p14:tracePt t="151034" x="2714625" y="455613"/>
          <p14:tracePt t="151051" x="2714625" y="465138"/>
          <p14:tracePt t="151234" x="2714625" y="473075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Layout: Multi-Way Cache</a:t>
            </a:r>
            <a:endParaRPr lang="ru-RU" dirty="0"/>
          </a:p>
        </p:txBody>
      </p:sp>
      <p:sp>
        <p:nvSpPr>
          <p:cNvPr id="3" name="Content Placeholder 5"/>
          <p:cNvSpPr txBox="1">
            <a:spLocks/>
          </p:cNvSpPr>
          <p:nvPr/>
        </p:nvSpPr>
        <p:spPr bwMode="auto">
          <a:xfrm>
            <a:off x="457200" y="900232"/>
            <a:ext cx="6685674" cy="4830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Memory is virtually partitioned almost the same as in direct map cache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only difference is slice size</a:t>
            </a:r>
          </a:p>
          <a:p>
            <a:pPr marL="1143000" marR="0" lvl="2" indent="-22860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slice size = cache size / # of ways</a:t>
            </a:r>
          </a:p>
          <a:p>
            <a:pPr marL="342900" marR="0" lvl="0" indent="-342900" algn="l" defTabSz="914400" rtl="0" eaLnBrk="1" fontAlgn="base" latinLnBrk="0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Compared to direct map cache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Decrease slice size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→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increase # of slices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Tahoma" pitchFamily="34" charset="0"/>
                <a:sym typeface="Symbol" pitchFamily="18" charset="2"/>
              </a:rPr>
              <a:t/>
            </a:r>
            <a:b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Tahoma" pitchFamily="34" charset="0"/>
                <a:sym typeface="Symbol" pitchFamily="18" charset="2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Symbol" pitchFamily="18" charset="2"/>
              </a:rPr>
              <a:t> → increase # of lines mapped to the same set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Symbol" pitchFamily="18" charset="2"/>
              </a:rPr>
              <a:t>But in each set we can have multiple lines       (= # of ways) at a given time</a:t>
            </a:r>
          </a:p>
          <a:p>
            <a:pPr lvl="0">
              <a:spcBef>
                <a:spcPts val="1200"/>
              </a:spcBef>
            </a:pPr>
            <a:r>
              <a:rPr lang="en-US" sz="2800" dirty="0">
                <a:solidFill>
                  <a:prstClr val="black"/>
                </a:solidFill>
              </a:rPr>
              <a:t>Example: </a:t>
            </a:r>
            <a:r>
              <a:rPr lang="en-US" sz="2400" dirty="0">
                <a:solidFill>
                  <a:prstClr val="black"/>
                </a:solidFill>
              </a:rPr>
              <a:t>32KB, 8 ways, 64B line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None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6545058"/>
              </p:ext>
            </p:extLst>
          </p:nvPr>
        </p:nvGraphicFramePr>
        <p:xfrm>
          <a:off x="7859041" y="1489827"/>
          <a:ext cx="444410" cy="3368160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50000"/>
                          <a:lumOff val="50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 rot="16200000">
            <a:off x="7788450" y="3592618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800" dirty="0" smtClean="0">
                <a:solidFill>
                  <a:prstClr val="black"/>
                </a:solidFill>
                <a:latin typeface="Calibri"/>
                <a:cs typeface="+mn-cs"/>
              </a:rPr>
              <a:t>…</a:t>
            </a:r>
            <a:endParaRPr lang="ru-RU" sz="28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069435"/>
              </p:ext>
            </p:extLst>
          </p:nvPr>
        </p:nvGraphicFramePr>
        <p:xfrm>
          <a:off x="7859041" y="1700906"/>
          <a:ext cx="444410" cy="105255"/>
        </p:xfrm>
        <a:graphic>
          <a:graphicData uri="http://schemas.openxmlformats.org/drawingml/2006/table">
            <a:tbl>
              <a:tblPr>
                <a:effectLst/>
              </a:tblPr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60000"/>
                        <a:lumOff val="4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272982"/>
              </p:ext>
            </p:extLst>
          </p:nvPr>
        </p:nvGraphicFramePr>
        <p:xfrm>
          <a:off x="7859041" y="2963189"/>
          <a:ext cx="444410" cy="10525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60000"/>
                        <a:lumOff val="4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769277"/>
              </p:ext>
            </p:extLst>
          </p:nvPr>
        </p:nvGraphicFramePr>
        <p:xfrm>
          <a:off x="7859041" y="2122119"/>
          <a:ext cx="444410" cy="10525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60000"/>
                        <a:lumOff val="4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0312046"/>
              </p:ext>
            </p:extLst>
          </p:nvPr>
        </p:nvGraphicFramePr>
        <p:xfrm>
          <a:off x="7858578" y="4696195"/>
          <a:ext cx="444410" cy="10525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60000"/>
                        <a:lumOff val="40000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365771" y="1485531"/>
            <a:ext cx="665414" cy="429886"/>
            <a:chOff x="8365771" y="1870539"/>
            <a:chExt cx="665414" cy="429886"/>
          </a:xfrm>
        </p:grpSpPr>
        <p:sp>
          <p:nvSpPr>
            <p:cNvPr id="11" name="Left Brace 10"/>
            <p:cNvSpPr/>
            <p:nvPr/>
          </p:nvSpPr>
          <p:spPr>
            <a:xfrm flipH="1">
              <a:off x="8365771" y="1870539"/>
              <a:ext cx="124550" cy="429886"/>
            </a:xfrm>
            <a:prstGeom prst="leftBrace">
              <a:avLst>
                <a:gd name="adj1" fmla="val 22171"/>
                <a:gd name="adj2" fmla="val 50000"/>
              </a:avLst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 flipH="1">
              <a:off x="8476350" y="1878325"/>
              <a:ext cx="554835" cy="4154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way size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7010400" y="997380"/>
            <a:ext cx="213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Memory Space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8392441" y="1489827"/>
            <a:ext cx="0" cy="0"/>
          </a:xfrm>
          <a:prstGeom prst="line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/>
        </p:spPr>
      </p:cxnSp>
      <p:grpSp>
        <p:nvGrpSpPr>
          <p:cNvPr id="15" name="Group 14"/>
          <p:cNvGrpSpPr/>
          <p:nvPr/>
        </p:nvGrpSpPr>
        <p:grpSpPr>
          <a:xfrm flipH="1">
            <a:off x="7228427" y="1480684"/>
            <a:ext cx="560699" cy="253916"/>
            <a:chOff x="7877175" y="1436186"/>
            <a:chExt cx="560699" cy="253916"/>
          </a:xfrm>
        </p:grpSpPr>
        <p:grpSp>
          <p:nvGrpSpPr>
            <p:cNvPr id="16" name="Group 15"/>
            <p:cNvGrpSpPr/>
            <p:nvPr/>
          </p:nvGrpSpPr>
          <p:grpSpPr>
            <a:xfrm>
              <a:off x="7877175" y="1437958"/>
              <a:ext cx="91440" cy="218450"/>
              <a:chOff x="7877175" y="1437958"/>
              <a:chExt cx="91440" cy="218450"/>
            </a:xfrm>
          </p:grpSpPr>
          <p:cxnSp>
            <p:nvCxnSpPr>
              <p:cNvPr id="18" name="Straight Arrow Connector 17"/>
              <p:cNvCxnSpPr/>
              <p:nvPr/>
            </p:nvCxnSpPr>
            <p:spPr>
              <a:xfrm flipH="1">
                <a:off x="7922895" y="1437958"/>
                <a:ext cx="0" cy="218450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  <a:tailEnd type="arrow" w="sm" len="sm"/>
              </a:ln>
              <a:effectLst/>
            </p:spPr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7877175" y="1437958"/>
                <a:ext cx="91440" cy="0"/>
              </a:xfrm>
              <a:prstGeom prst="line">
                <a:avLst/>
              </a:prstGeom>
              <a:noFill/>
              <a:ln w="9525" cap="flat" cmpd="sng" algn="ctr">
                <a:solidFill>
                  <a:srgbClr val="4F81BD">
                    <a:shade val="95000"/>
                    <a:satMod val="105000"/>
                  </a:srgbClr>
                </a:solidFill>
                <a:prstDash val="solid"/>
              </a:ln>
              <a:effectLst/>
            </p:spPr>
          </p:cxnSp>
        </p:grpSp>
        <p:sp>
          <p:nvSpPr>
            <p:cNvPr id="17" name="Rectangle 16"/>
            <p:cNvSpPr/>
            <p:nvPr/>
          </p:nvSpPr>
          <p:spPr>
            <a:xfrm>
              <a:off x="7943187" y="1436186"/>
              <a:ext cx="494687" cy="253916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set#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20" name="Oval 19"/>
          <p:cNvSpPr/>
          <p:nvPr/>
        </p:nvSpPr>
        <p:spPr>
          <a:xfrm>
            <a:off x="7838849" y="1727827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7840183" y="2573964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859041" y="2151050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6761185"/>
              </p:ext>
            </p:extLst>
          </p:nvPr>
        </p:nvGraphicFramePr>
        <p:xfrm>
          <a:off x="7859041" y="2542318"/>
          <a:ext cx="444410" cy="105255"/>
        </p:xfrm>
        <a:graphic>
          <a:graphicData uri="http://schemas.openxmlformats.org/drawingml/2006/table">
            <a:tbl>
              <a:tblPr/>
              <a:tblGrid>
                <a:gridCol w="444410"/>
              </a:tblGrid>
              <a:tr h="10525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017" marR="7017" marT="7017" marB="0" anchor="b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>
                        <a:lumMod val="60000"/>
                        <a:lumOff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5638800" y="2542318"/>
            <a:ext cx="1504074" cy="646331"/>
          </a:xfrm>
          <a:prstGeom prst="rect">
            <a:avLst/>
          </a:prstGeom>
          <a:solidFill>
            <a:srgbClr val="EEECE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/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Mapped to the same set</a:t>
            </a:r>
          </a:p>
        </p:txBody>
      </p:sp>
      <p:sp>
        <p:nvSpPr>
          <p:cNvPr id="25" name="Oval 24"/>
          <p:cNvSpPr/>
          <p:nvPr/>
        </p:nvSpPr>
        <p:spPr>
          <a:xfrm>
            <a:off x="7108013" y="2612997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7108013" y="2723221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7108013" y="2833445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7108013" y="2943669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7108013" y="3053894"/>
            <a:ext cx="45719" cy="45719"/>
          </a:xfrm>
          <a:prstGeom prst="ellipse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53732" y="1734645"/>
            <a:ext cx="705310" cy="3014177"/>
            <a:chOff x="7153732" y="2119653"/>
            <a:chExt cx="705310" cy="3014177"/>
          </a:xfrm>
        </p:grpSpPr>
        <p:cxnSp>
          <p:nvCxnSpPr>
            <p:cNvPr id="31" name="Elbow Connector 30"/>
            <p:cNvCxnSpPr>
              <a:stCxn id="20" idx="2"/>
              <a:endCxn id="25" idx="6"/>
            </p:cNvCxnSpPr>
            <p:nvPr/>
          </p:nvCxnSpPr>
          <p:spPr>
            <a:xfrm rot="10800000" flipV="1">
              <a:off x="7153733" y="2119653"/>
              <a:ext cx="685117" cy="885170"/>
            </a:xfrm>
            <a:prstGeom prst="bentConnector3">
              <a:avLst>
                <a:gd name="adj1" fmla="val 50000"/>
              </a:avLst>
            </a:prstGeom>
            <a:noFill/>
            <a:ln w="9525" cap="flat" cmpd="sng" algn="ctr">
              <a:solidFill>
                <a:sysClr val="windowText" lastClr="000000"/>
              </a:solidFill>
              <a:prstDash val="dash"/>
              <a:tailEnd type="triangle"/>
            </a:ln>
            <a:effectLst/>
          </p:spPr>
        </p:cxnSp>
        <p:cxnSp>
          <p:nvCxnSpPr>
            <p:cNvPr id="32" name="Elbow Connector 31"/>
            <p:cNvCxnSpPr>
              <a:stCxn id="22" idx="2"/>
              <a:endCxn id="26" idx="6"/>
            </p:cNvCxnSpPr>
            <p:nvPr/>
          </p:nvCxnSpPr>
          <p:spPr>
            <a:xfrm rot="10800000" flipV="1">
              <a:off x="7153733" y="2542875"/>
              <a:ext cx="705309" cy="572171"/>
            </a:xfrm>
            <a:prstGeom prst="bentConnector3">
              <a:avLst>
                <a:gd name="adj1" fmla="val 50000"/>
              </a:avLst>
            </a:prstGeom>
            <a:noFill/>
            <a:ln w="9525" cap="flat" cmpd="sng" algn="ctr">
              <a:solidFill>
                <a:sysClr val="windowText" lastClr="000000"/>
              </a:solidFill>
              <a:prstDash val="dash"/>
              <a:tailEnd type="triangle"/>
            </a:ln>
            <a:effectLst/>
          </p:spPr>
        </p:cxnSp>
        <p:cxnSp>
          <p:nvCxnSpPr>
            <p:cNvPr id="33" name="Elbow Connector 32"/>
            <p:cNvCxnSpPr>
              <a:stCxn id="7" idx="1"/>
              <a:endCxn id="28" idx="6"/>
            </p:cNvCxnSpPr>
            <p:nvPr/>
          </p:nvCxnSpPr>
          <p:spPr>
            <a:xfrm rot="10800000">
              <a:off x="7153733" y="3335496"/>
              <a:ext cx="705309" cy="49287"/>
            </a:xfrm>
            <a:prstGeom prst="bentConnector3">
              <a:avLst>
                <a:gd name="adj1" fmla="val 50000"/>
              </a:avLst>
            </a:prstGeom>
            <a:noFill/>
            <a:ln w="9525" cap="flat" cmpd="sng" algn="ctr">
              <a:solidFill>
                <a:sysClr val="windowText" lastClr="000000"/>
              </a:solidFill>
              <a:prstDash val="dash"/>
              <a:tailEnd type="triangle"/>
            </a:ln>
            <a:effectLst/>
          </p:spPr>
        </p:cxnSp>
        <p:cxnSp>
          <p:nvCxnSpPr>
            <p:cNvPr id="34" name="Elbow Connector 33"/>
            <p:cNvCxnSpPr>
              <a:stCxn id="23" idx="1"/>
              <a:endCxn id="27" idx="6"/>
            </p:cNvCxnSpPr>
            <p:nvPr/>
          </p:nvCxnSpPr>
          <p:spPr>
            <a:xfrm rot="10800000" flipV="1">
              <a:off x="7153733" y="2963911"/>
              <a:ext cx="705309" cy="261360"/>
            </a:xfrm>
            <a:prstGeom prst="bentConnector3">
              <a:avLst>
                <a:gd name="adj1" fmla="val 50000"/>
              </a:avLst>
            </a:prstGeom>
            <a:noFill/>
            <a:ln w="9525" cap="flat" cmpd="sng" algn="ctr">
              <a:solidFill>
                <a:sysClr val="windowText" lastClr="000000"/>
              </a:solidFill>
              <a:prstDash val="dash"/>
              <a:tailEnd type="triangle"/>
            </a:ln>
            <a:effectLst/>
          </p:spPr>
        </p:cxnSp>
        <p:cxnSp>
          <p:nvCxnSpPr>
            <p:cNvPr id="35" name="Elbow Connector 34"/>
            <p:cNvCxnSpPr>
              <a:stCxn id="9" idx="1"/>
              <a:endCxn id="29" idx="6"/>
            </p:cNvCxnSpPr>
            <p:nvPr/>
          </p:nvCxnSpPr>
          <p:spPr>
            <a:xfrm rot="10800000">
              <a:off x="7153732" y="3461762"/>
              <a:ext cx="704846" cy="1672068"/>
            </a:xfrm>
            <a:prstGeom prst="bentConnector3">
              <a:avLst>
                <a:gd name="adj1" fmla="val 50000"/>
              </a:avLst>
            </a:prstGeom>
            <a:noFill/>
            <a:ln w="9525" cap="flat" cmpd="sng" algn="ctr">
              <a:solidFill>
                <a:sysClr val="windowText" lastClr="000000"/>
              </a:solidFill>
              <a:prstDash val="dash"/>
              <a:tailEnd type="triangle"/>
            </a:ln>
            <a:effectLst/>
          </p:spPr>
        </p:cxnSp>
      </p:grpSp>
      <p:graphicFrame>
        <p:nvGraphicFramePr>
          <p:cNvPr id="40" name="Table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7201700"/>
              </p:ext>
            </p:extLst>
          </p:nvPr>
        </p:nvGraphicFramePr>
        <p:xfrm>
          <a:off x="5471735" y="5530952"/>
          <a:ext cx="3101195" cy="594360"/>
        </p:xfrm>
        <a:graphic>
          <a:graphicData uri="http://schemas.openxmlformats.org/drawingml/2006/table">
            <a:tbl>
              <a:tblPr/>
              <a:tblGrid>
                <a:gridCol w="1436401"/>
                <a:gridCol w="496753"/>
                <a:gridCol w="496753"/>
                <a:gridCol w="335644"/>
                <a:gridCol w="335644"/>
              </a:tblGrid>
              <a:tr h="2362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rtl="0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rtl="0" fontAlgn="ctr"/>
                      <a:r>
                        <a:rPr lang="ru-RU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667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Tag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BC2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1" name="TextBox 40"/>
          <p:cNvSpPr txBox="1"/>
          <p:nvPr/>
        </p:nvSpPr>
        <p:spPr>
          <a:xfrm>
            <a:off x="1821186" y="5510610"/>
            <a:ext cx="30877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prstClr val="black"/>
                </a:solidFill>
                <a:latin typeface="Calibri"/>
                <a:cs typeface="+mn-cs"/>
              </a:rPr>
              <a:t>w</a:t>
            </a:r>
            <a:r>
              <a:rPr lang="en-US" sz="2200" dirty="0" smtClean="0">
                <a:solidFill>
                  <a:prstClr val="black"/>
                </a:solidFill>
                <a:latin typeface="Calibri"/>
                <a:cs typeface="+mn-cs"/>
              </a:rPr>
              <a:t>ay size = 32KB / 8 = 4KB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>
                <a:solidFill>
                  <a:prstClr val="black"/>
                </a:solidFill>
                <a:latin typeface="Calibri"/>
                <a:cs typeface="+mn-cs"/>
              </a:rPr>
              <a:t># of sets = 4KB / 64B = 64</a:t>
            </a:r>
            <a:endParaRPr lang="ru-RU" sz="22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6513404" y="5162015"/>
            <a:ext cx="1010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address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pic>
        <p:nvPicPr>
          <p:cNvPr id="44" name="Audio 4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70551178"/>
      </p:ext>
    </p:extLst>
  </p:cSld>
  <p:clrMapOvr>
    <a:masterClrMapping/>
  </p:clrMapOvr>
  <p:transition advTm="35804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  <p:bldLst>
      <p:bldP spid="5" grpId="0"/>
      <p:bldP spid="13" grpId="0"/>
      <p:bldP spid="24" grpId="0" animBg="1"/>
      <p:bldP spid="42" grpId="0"/>
    </p:bldLst>
  </p:timing>
  <p:extLst>
    <p:ext uri="{3A86A75C-4F4B-4683-9AE1-C65F6400EC91}">
      <p14:laserTraceLst xmlns:p14="http://schemas.microsoft.com/office/powerpoint/2010/main">
        <p14:tracePtLst>
          <p14:tracePt t="2113" x="2687638" y="509588"/>
          <p14:tracePt t="2121" x="2643188" y="561975"/>
          <p14:tracePt t="2132" x="2598738" y="625475"/>
          <p14:tracePt t="2148" x="2544763" y="704850"/>
          <p14:tracePt t="2165" x="2517775" y="741363"/>
          <p14:tracePt t="2182" x="2509838" y="741363"/>
          <p14:tracePt t="2215" x="2500313" y="750888"/>
          <p14:tracePt t="2232" x="2473325" y="768350"/>
          <p14:tracePt t="2237" x="2438400" y="776288"/>
          <p14:tracePt t="2248" x="2401888" y="795338"/>
          <p14:tracePt t="2267" x="2347913" y="812800"/>
          <p14:tracePt t="2284" x="2330450" y="839788"/>
          <p14:tracePt t="2300" x="2312988" y="847725"/>
          <p14:tracePt t="2316" x="2286000" y="847725"/>
          <p14:tracePt t="2332" x="2251075" y="847725"/>
          <p14:tracePt t="2348" x="2224088" y="822325"/>
          <p14:tracePt t="2365" x="2197100" y="822325"/>
          <p14:tracePt t="2382" x="2160588" y="812800"/>
          <p14:tracePt t="2399" x="2143125" y="812800"/>
          <p14:tracePt t="2415" x="2098675" y="803275"/>
          <p14:tracePt t="2433" x="2027238" y="830263"/>
          <p14:tracePt t="2449" x="2017713" y="839788"/>
          <p14:tracePt t="2466" x="1973263" y="866775"/>
          <p14:tracePt t="2655" x="1973263" y="874713"/>
          <p14:tracePt t="2664" x="1982788" y="874713"/>
          <p14:tracePt t="2677" x="1990725" y="874713"/>
          <p14:tracePt t="2686" x="2000250" y="874713"/>
          <p14:tracePt t="2700" x="2036763" y="874713"/>
          <p14:tracePt t="2716" x="2071688" y="847725"/>
          <p14:tracePt t="2734" x="2116138" y="822325"/>
          <p14:tracePt t="2750" x="2170113" y="803275"/>
          <p14:tracePt t="2766" x="2241550" y="776288"/>
          <p14:tracePt t="2783" x="2322513" y="750888"/>
          <p14:tracePt t="2800" x="2419350" y="723900"/>
          <p14:tracePt t="2816" x="2527300" y="696913"/>
          <p14:tracePt t="2835" x="2697163" y="652463"/>
          <p14:tracePt t="2851" x="2830513" y="625475"/>
          <p14:tracePt t="2868" x="2982913" y="588963"/>
          <p14:tracePt t="2884" x="3133725" y="561975"/>
          <p14:tracePt t="2901" x="3251200" y="536575"/>
          <p14:tracePt t="2917" x="3322638" y="517525"/>
          <p14:tracePt t="2935" x="3384550" y="517525"/>
          <p14:tracePt t="2952" x="3411538" y="517525"/>
          <p14:tracePt t="2968" x="3438525" y="536575"/>
          <p14:tracePt t="2985" x="3465513" y="554038"/>
          <p14:tracePt t="3001" x="3517900" y="581025"/>
          <p14:tracePt t="3018" x="3581400" y="615950"/>
          <p14:tracePt t="3035" x="3660775" y="652463"/>
          <p14:tracePt t="3050" x="3741738" y="696913"/>
          <p14:tracePt t="3066" x="3803650" y="723900"/>
          <p14:tracePt t="3082" x="3867150" y="750888"/>
          <p14:tracePt t="3099" x="3965575" y="795338"/>
          <p14:tracePt t="3115" x="4037013" y="822325"/>
          <p14:tracePt t="3132" x="4108450" y="847725"/>
          <p14:tracePt t="3149" x="4205288" y="874713"/>
          <p14:tracePt t="3165" x="4251325" y="901700"/>
          <p14:tracePt t="3182" x="4303713" y="928688"/>
          <p14:tracePt t="3199" x="4348163" y="938213"/>
          <p14:tracePt t="3216" x="4367213" y="938213"/>
          <p14:tracePt t="3232" x="4384675" y="938213"/>
          <p14:tracePt t="3249" x="4402138" y="938213"/>
          <p14:tracePt t="3265" x="4438650" y="938213"/>
          <p14:tracePt t="3283" x="4483100" y="946150"/>
          <p14:tracePt t="3299" x="4527550" y="946150"/>
          <p14:tracePt t="3315" x="4581525" y="928688"/>
          <p14:tracePt t="3332" x="4608513" y="919163"/>
          <p14:tracePt t="3349" x="4633913" y="911225"/>
          <p14:tracePt t="3365" x="4660900" y="901700"/>
          <p14:tracePt t="3382" x="4679950" y="893763"/>
          <p14:tracePt t="3399" x="4705350" y="884238"/>
          <p14:tracePt t="3415" x="4724400" y="866775"/>
          <p14:tracePt t="3433" x="4741863" y="857250"/>
          <p14:tracePt t="3449" x="4759325" y="857250"/>
          <p14:tracePt t="3466" x="4822825" y="830263"/>
          <p14:tracePt t="3482" x="4848225" y="812800"/>
          <p14:tracePt t="3499" x="4902200" y="795338"/>
          <p14:tracePt t="3515" x="4921250" y="795338"/>
          <p14:tracePt t="3532" x="4938713" y="785813"/>
          <p14:tracePt t="3549" x="4965700" y="768350"/>
          <p14:tracePt t="3565" x="4992688" y="758825"/>
          <p14:tracePt t="3582" x="5010150" y="741363"/>
          <p14:tracePt t="3599" x="5037138" y="741363"/>
          <p14:tracePt t="3615" x="5064125" y="731838"/>
          <p14:tracePt t="3632" x="5108575" y="731838"/>
          <p14:tracePt t="3651" x="5187950" y="731838"/>
          <p14:tracePt t="3668" x="5259388" y="731838"/>
          <p14:tracePt t="3683" x="5322888" y="731838"/>
          <p14:tracePt t="3700" x="5421313" y="750888"/>
          <p14:tracePt t="3716" x="5500688" y="776288"/>
          <p14:tracePt t="3732" x="5564188" y="795338"/>
          <p14:tracePt t="3749" x="5599113" y="822325"/>
          <p14:tracePt t="3766" x="5626100" y="830263"/>
          <p14:tracePt t="3783" x="5643563" y="839788"/>
          <p14:tracePt t="3799" x="5661025" y="847725"/>
          <p14:tracePt t="3815" x="5680075" y="847725"/>
          <p14:tracePt t="3832" x="5688013" y="857250"/>
          <p14:tracePt t="3858" x="5707063" y="874713"/>
          <p14:tracePt t="3866" x="5715000" y="874713"/>
          <p14:tracePt t="3883" x="5732463" y="884238"/>
          <p14:tracePt t="3900" x="5751513" y="893763"/>
          <p14:tracePt t="3916" x="5778500" y="901700"/>
          <p14:tracePt t="3934" x="5786438" y="911225"/>
          <p14:tracePt t="3950" x="5803900" y="911225"/>
          <p14:tracePt t="3967" x="5830888" y="911225"/>
          <p14:tracePt t="3984" x="5857875" y="919163"/>
          <p14:tracePt t="4000" x="5867400" y="919163"/>
          <p14:tracePt t="4117" x="5867400" y="928688"/>
          <p14:tracePt t="4133" x="5849938" y="955675"/>
          <p14:tracePt t="4142" x="5840413" y="982663"/>
          <p14:tracePt t="10250" x="5867400" y="990600"/>
          <p14:tracePt t="10259" x="6045200" y="1044575"/>
          <p14:tracePt t="10269" x="6259513" y="1125538"/>
          <p14:tracePt t="10284" x="6796088" y="1295400"/>
          <p14:tracePt t="10300" x="7143750" y="1428750"/>
          <p14:tracePt t="10317" x="7350125" y="1536700"/>
          <p14:tracePt t="10335" x="7670800" y="1697038"/>
          <p14:tracePt t="10351" x="7947025" y="1803400"/>
          <p14:tracePt t="10369" x="8153400" y="1893888"/>
          <p14:tracePt t="10385" x="8232775" y="1920875"/>
          <p14:tracePt t="10402" x="8251825" y="1938338"/>
          <p14:tracePt t="10418" x="8278813" y="1982788"/>
          <p14:tracePt t="10437" x="8278813" y="2098675"/>
          <p14:tracePt t="10453" x="8278813" y="2125663"/>
          <p14:tracePt t="10469" x="8259763" y="2152650"/>
          <p14:tracePt t="10487" x="8251825" y="2152650"/>
          <p14:tracePt t="10503" x="8242300" y="2170113"/>
          <p14:tracePt t="10519" x="8232775" y="2170113"/>
          <p14:tracePt t="10577" x="8232775" y="2152650"/>
          <p14:tracePt t="10585" x="8251825" y="2116138"/>
          <p14:tracePt t="10593" x="8259763" y="2089150"/>
          <p14:tracePt t="10601" x="8269288" y="2071688"/>
          <p14:tracePt t="10617" x="8313738" y="2000250"/>
          <p14:tracePt t="10633" x="8350250" y="1928813"/>
          <p14:tracePt t="10649" x="8375650" y="1857375"/>
          <p14:tracePt t="10666" x="8394700" y="1795463"/>
          <p14:tracePt t="10683" x="8385175" y="1731963"/>
          <p14:tracePt t="10700" x="8358188" y="1687513"/>
          <p14:tracePt t="10717" x="8313738" y="1643063"/>
          <p14:tracePt t="10733" x="8286750" y="1625600"/>
          <p14:tracePt t="10750" x="8259763" y="1608138"/>
          <p14:tracePt t="10766" x="8242300" y="1598613"/>
          <p14:tracePt t="10784" x="8224838" y="1589088"/>
          <p14:tracePt t="10801" x="8180388" y="1581150"/>
          <p14:tracePt t="10817" x="8135938" y="1581150"/>
          <p14:tracePt t="10834" x="8072438" y="1562100"/>
          <p14:tracePt t="10852" x="7983538" y="1554163"/>
          <p14:tracePt t="10868" x="7956550" y="1554163"/>
          <p14:tracePt t="10914" x="7947025" y="1554163"/>
          <p14:tracePt t="11446" x="7929563" y="1554163"/>
          <p14:tracePt t="11493" x="7921625" y="1554163"/>
          <p14:tracePt t="11509" x="7912100" y="1554163"/>
          <p14:tracePt t="11518" x="7902575" y="1554163"/>
          <p14:tracePt t="11535" x="7875588" y="1554163"/>
          <p14:tracePt t="11553" x="7867650" y="1562100"/>
          <p14:tracePt t="11567" x="7850188" y="1562100"/>
          <p14:tracePt t="11584" x="7840663" y="1571625"/>
          <p14:tracePt t="11750" x="7831138" y="1571625"/>
          <p14:tracePt t="11766" x="7813675" y="1571625"/>
          <p14:tracePt t="11884" x="7858125" y="1571625"/>
          <p14:tracePt t="11894" x="7929563" y="1571625"/>
          <p14:tracePt t="11903" x="8027988" y="1571625"/>
          <p14:tracePt t="11919" x="8269288" y="1625600"/>
          <p14:tracePt t="11936" x="8501063" y="1679575"/>
          <p14:tracePt t="11952" x="8589963" y="1704975"/>
          <p14:tracePt t="11970" x="8636000" y="1714500"/>
          <p14:tracePt t="12095" x="8609013" y="1714500"/>
          <p14:tracePt t="12105" x="8572500" y="1704975"/>
          <p14:tracePt t="12119" x="8421688" y="1670050"/>
          <p14:tracePt t="12136" x="8197850" y="1633538"/>
          <p14:tracePt t="12152" x="7956550" y="1633538"/>
          <p14:tracePt t="12168" x="7715250" y="1633538"/>
          <p14:tracePt t="12185" x="7537450" y="1643063"/>
          <p14:tracePt t="12202" x="7446963" y="1643063"/>
          <p14:tracePt t="12219" x="7412038" y="1643063"/>
          <p14:tracePt t="12289" x="7429500" y="1643063"/>
          <p14:tracePt t="12297" x="7446963" y="1643063"/>
          <p14:tracePt t="12305" x="7483475" y="1643063"/>
          <p14:tracePt t="12317" x="7537450" y="1643063"/>
          <p14:tracePt t="12333" x="7680325" y="1643063"/>
          <p14:tracePt t="12350" x="7813675" y="1643063"/>
          <p14:tracePt t="12367" x="7939088" y="1616075"/>
          <p14:tracePt t="12383" x="7974013" y="1608138"/>
          <p14:tracePt t="12400" x="7983538" y="1608138"/>
          <p14:tracePt t="12455" x="7974013" y="1608138"/>
          <p14:tracePt t="12463" x="7939088" y="1608138"/>
          <p14:tracePt t="12473" x="7902575" y="1608138"/>
          <p14:tracePt t="12487" x="7796213" y="1616075"/>
          <p14:tracePt t="12503" x="7688263" y="1633538"/>
          <p14:tracePt t="12520" x="7581900" y="1633538"/>
          <p14:tracePt t="12535" x="7500938" y="1633538"/>
          <p14:tracePt t="12553" x="7439025" y="1633538"/>
          <p14:tracePt t="12568" x="7421563" y="1633538"/>
          <p14:tracePt t="12643" x="7439025" y="1633538"/>
          <p14:tracePt t="12652" x="7493000" y="1633538"/>
          <p14:tracePt t="12669" x="7599363" y="1643063"/>
          <p14:tracePt t="12685" x="7724775" y="1643063"/>
          <p14:tracePt t="12702" x="7850188" y="1643063"/>
          <p14:tracePt t="12720" x="7912100" y="1643063"/>
          <p14:tracePt t="12829" x="7875588" y="1643063"/>
          <p14:tracePt t="12837" x="7823200" y="1643063"/>
          <p14:tracePt t="12850" x="7769225" y="1643063"/>
          <p14:tracePt t="12868" x="7537450" y="1660525"/>
          <p14:tracePt t="12884" x="7385050" y="1660525"/>
          <p14:tracePt t="12901" x="7296150" y="1660525"/>
          <p14:tracePt t="12917" x="7259638" y="1660525"/>
          <p14:tracePt t="12933" x="7251700" y="1660525"/>
          <p14:tracePt t="12985" x="7304088" y="1643063"/>
          <p14:tracePt t="12993" x="7323138" y="1643063"/>
          <p14:tracePt t="13001" x="7367588" y="1643063"/>
          <p14:tracePt t="13017" x="7439025" y="1643063"/>
          <p14:tracePt t="13034" x="7545388" y="1643063"/>
          <p14:tracePt t="13050" x="7715250" y="1633538"/>
          <p14:tracePt t="13067" x="7894638" y="1616075"/>
          <p14:tracePt t="13084" x="7983538" y="1598613"/>
          <p14:tracePt t="13100" x="8037513" y="1589088"/>
          <p14:tracePt t="13166" x="8018463" y="1589088"/>
          <p14:tracePt t="13177" x="7983538" y="1589088"/>
          <p14:tracePt t="13187" x="7956550" y="1598613"/>
          <p14:tracePt t="13202" x="7867650" y="1598613"/>
          <p14:tracePt t="13220" x="7751763" y="1608138"/>
          <p14:tracePt t="13237" x="7670800" y="1608138"/>
          <p14:tracePt t="13252" x="7599363" y="1608138"/>
          <p14:tracePt t="13268" x="7581900" y="1616075"/>
          <p14:tracePt t="13338" x="7616825" y="1616075"/>
          <p14:tracePt t="13348" x="7653338" y="1616075"/>
          <p14:tracePt t="13359" x="7707313" y="1616075"/>
          <p14:tracePt t="13367" x="7759700" y="1616075"/>
          <p14:tracePt t="13384" x="7867650" y="1616075"/>
          <p14:tracePt t="13400" x="7956550" y="1616075"/>
          <p14:tracePt t="13417" x="7966075" y="1616075"/>
          <p14:tracePt t="13463" x="7947025" y="1616075"/>
          <p14:tracePt t="13471" x="7929563" y="1616075"/>
          <p14:tracePt t="13483" x="7921625" y="1625600"/>
          <p14:tracePt t="13500" x="7858125" y="1625600"/>
          <p14:tracePt t="13517" x="7715250" y="1643063"/>
          <p14:tracePt t="13533" x="7581900" y="1670050"/>
          <p14:tracePt t="13550" x="7446963" y="1697038"/>
          <p14:tracePt t="13566" x="7323138" y="1714500"/>
          <p14:tracePt t="13585" x="7153275" y="1714500"/>
          <p14:tracePt t="13601" x="7027863" y="1714500"/>
          <p14:tracePt t="13618" x="6929438" y="1714500"/>
          <p14:tracePt t="13636" x="6804025" y="1724025"/>
          <p14:tracePt t="13652" x="6742113" y="1741488"/>
          <p14:tracePt t="13668" x="6707188" y="1741488"/>
          <p14:tracePt t="13685" x="6670675" y="1741488"/>
          <p14:tracePt t="13702" x="6653213" y="1741488"/>
          <p14:tracePt t="13718" x="6635750" y="1741488"/>
          <p14:tracePt t="13738" x="6616700" y="1741488"/>
          <p14:tracePt t="13752" x="6599238" y="1741488"/>
          <p14:tracePt t="13776" x="6589713" y="1741488"/>
          <p14:tracePt t="17007" x="6581775" y="1741488"/>
          <p14:tracePt t="17047" x="6581775" y="1751013"/>
          <p14:tracePt t="17146" x="6572250" y="1751013"/>
          <p14:tracePt t="17228" x="6589713" y="1768475"/>
          <p14:tracePt t="17236" x="6643688" y="1785938"/>
          <p14:tracePt t="17251" x="6715125" y="1795463"/>
          <p14:tracePt t="17267" x="6778625" y="1812925"/>
          <p14:tracePt t="17284" x="6858000" y="1812925"/>
          <p14:tracePt t="17301" x="6965950" y="1803400"/>
          <p14:tracePt t="17318" x="7099300" y="1803400"/>
          <p14:tracePt t="17335" x="7170738" y="1803400"/>
          <p14:tracePt t="17351" x="7188200" y="1803400"/>
          <p14:tracePt t="17368" x="7215188" y="1803400"/>
          <p14:tracePt t="17385" x="7224713" y="1803400"/>
          <p14:tracePt t="17402" x="7232650" y="1803400"/>
          <p14:tracePt t="17507" x="7242175" y="1803400"/>
          <p14:tracePt t="17524" x="7251700" y="1803400"/>
          <p14:tracePt t="17536" x="7259638" y="1812925"/>
          <p14:tracePt t="17553" x="7286625" y="1812925"/>
          <p14:tracePt t="17569" x="7313613" y="1812925"/>
          <p14:tracePt t="17586" x="7350125" y="1822450"/>
          <p14:tracePt t="17603" x="7402513" y="1822450"/>
          <p14:tracePt t="17620" x="7483475" y="1830388"/>
          <p14:tracePt t="17636" x="7589838" y="1830388"/>
          <p14:tracePt t="17652" x="7697788" y="1803400"/>
          <p14:tracePt t="17668" x="7804150" y="1803400"/>
          <p14:tracePt t="17684" x="7885113" y="1803400"/>
          <p14:tracePt t="17701" x="7956550" y="1803400"/>
          <p14:tracePt t="17718" x="8001000" y="1803400"/>
          <p14:tracePt t="17734" x="8010525" y="1803400"/>
          <p14:tracePt t="17750" x="8045450" y="1803400"/>
          <p14:tracePt t="17767" x="8054975" y="1803400"/>
          <p14:tracePt t="17784" x="8064500" y="1785938"/>
          <p14:tracePt t="17801" x="8072438" y="1776413"/>
          <p14:tracePt t="17817" x="8081963" y="1758950"/>
          <p14:tracePt t="17834" x="8108950" y="1741488"/>
          <p14:tracePt t="17851" x="8116888" y="1704975"/>
          <p14:tracePt t="17867" x="8116888" y="1687513"/>
          <p14:tracePt t="17884" x="8116888" y="1670050"/>
          <p14:tracePt t="17900" x="8116888" y="1643063"/>
          <p14:tracePt t="17917" x="8099425" y="1625600"/>
          <p14:tracePt t="17934" x="8081963" y="1608138"/>
          <p14:tracePt t="17950" x="8045450" y="1562100"/>
          <p14:tracePt t="17967" x="8027988" y="1536700"/>
          <p14:tracePt t="17986" x="7983538" y="1490663"/>
          <p14:tracePt t="18003" x="7947025" y="1473200"/>
          <p14:tracePt t="18019" x="7902575" y="1455738"/>
          <p14:tracePt t="18036" x="7858125" y="1428750"/>
          <p14:tracePt t="18052" x="7813675" y="1419225"/>
          <p14:tracePt t="18068" x="7769225" y="1401763"/>
          <p14:tracePt t="18085" x="7742238" y="1393825"/>
          <p14:tracePt t="18102" x="7715250" y="1374775"/>
          <p14:tracePt t="18120" x="7697788" y="1374775"/>
          <p14:tracePt t="18135" x="7670800" y="1374775"/>
          <p14:tracePt t="18152" x="7653338" y="1374775"/>
          <p14:tracePt t="18169" x="7643813" y="1374775"/>
          <p14:tracePt t="18186" x="7635875" y="1374775"/>
          <p14:tracePt t="18219" x="7626350" y="1374775"/>
          <p14:tracePt t="18236" x="7608888" y="1374775"/>
          <p14:tracePt t="18252" x="7599363" y="1384300"/>
          <p14:tracePt t="18265" x="7599363" y="1393825"/>
          <p14:tracePt t="18273" x="7599363" y="1411288"/>
          <p14:tracePt t="18285" x="7599363" y="1419225"/>
          <p14:tracePt t="18302" x="7599363" y="1446213"/>
          <p14:tracePt t="18318" x="7599363" y="1482725"/>
          <p14:tracePt t="18334" x="7626350" y="1517650"/>
          <p14:tracePt t="18351" x="7643813" y="1544638"/>
          <p14:tracePt t="18367" x="7680325" y="1608138"/>
          <p14:tracePt t="18385" x="7697788" y="1625600"/>
          <p14:tracePt t="18402" x="7724775" y="1643063"/>
          <p14:tracePt t="18419" x="7742238" y="1660525"/>
          <p14:tracePt t="18436" x="7751763" y="1670050"/>
          <p14:tracePt t="18453" x="7759700" y="1670050"/>
          <p14:tracePt t="18469" x="7769225" y="1670050"/>
          <p14:tracePt t="18487" x="7796213" y="1670050"/>
          <p14:tracePt t="18503" x="7813675" y="1652588"/>
          <p14:tracePt t="18519" x="7823200" y="1633538"/>
          <p14:tracePt t="18535" x="7823200" y="1589088"/>
          <p14:tracePt t="18552" x="7823200" y="1527175"/>
          <p14:tracePt t="18569" x="7823200" y="1500188"/>
          <p14:tracePt t="18585" x="7823200" y="1465263"/>
          <p14:tracePt t="18603" x="7804150" y="1438275"/>
          <p14:tracePt t="18619" x="7804150" y="1419225"/>
          <p14:tracePt t="18712" x="7804150" y="1428750"/>
          <p14:tracePt t="18727" x="7804150" y="1455738"/>
          <p14:tracePt t="18737" x="7804150" y="1500188"/>
          <p14:tracePt t="18754" x="7804150" y="1527175"/>
          <p14:tracePt t="18768" x="7804150" y="1571625"/>
          <p14:tracePt t="18785" x="7804150" y="1608138"/>
          <p14:tracePt t="18801" x="7796213" y="1652588"/>
          <p14:tracePt t="18818" x="7796213" y="1670050"/>
          <p14:tracePt t="18834" x="7778750" y="1704975"/>
          <p14:tracePt t="18850" x="7769225" y="1724025"/>
          <p14:tracePt t="18868" x="7769225" y="1741488"/>
          <p14:tracePt t="18970" x="7769225" y="1697038"/>
          <p14:tracePt t="18979" x="7769225" y="1660525"/>
          <p14:tracePt t="18989" x="7769225" y="1616075"/>
          <p14:tracePt t="19003" x="7759700" y="1554163"/>
          <p14:tracePt t="19018" x="7759700" y="1509713"/>
          <p14:tracePt t="19035" x="7759700" y="1482725"/>
          <p14:tracePt t="19052" x="7759700" y="1455738"/>
          <p14:tracePt t="19068" x="7759700" y="1438275"/>
          <p14:tracePt t="19190" x="7759700" y="1446213"/>
          <p14:tracePt t="19200" x="7759700" y="1473200"/>
          <p14:tracePt t="19210" x="7751763" y="1490663"/>
          <p14:tracePt t="19219" x="7751763" y="1544638"/>
          <p14:tracePt t="19235" x="7751763" y="1589088"/>
          <p14:tracePt t="19252" x="7724775" y="1652588"/>
          <p14:tracePt t="19268" x="7707313" y="1697038"/>
          <p14:tracePt t="19288" x="7707313" y="1741488"/>
          <p14:tracePt t="19304" x="7697788" y="1776413"/>
          <p14:tracePt t="19318" x="7697788" y="1785938"/>
          <p14:tracePt t="19422" x="7707313" y="1768475"/>
          <p14:tracePt t="19432" x="7724775" y="1741488"/>
          <p14:tracePt t="19441" x="7732713" y="1714500"/>
          <p14:tracePt t="19453" x="7732713" y="1687513"/>
          <p14:tracePt t="19468" x="7742238" y="1652588"/>
          <p14:tracePt t="19485" x="7742238" y="1598613"/>
          <p14:tracePt t="19502" x="7742238" y="1571625"/>
          <p14:tracePt t="19518" x="7742238" y="1544638"/>
          <p14:tracePt t="19534" x="7759700" y="1527175"/>
          <p14:tracePt t="19552" x="7759700" y="1517650"/>
          <p14:tracePt t="19568" x="7759700" y="1509713"/>
          <p14:tracePt t="19682" x="7759700" y="1517650"/>
          <p14:tracePt t="19692" x="7769225" y="1527175"/>
          <p14:tracePt t="19702" x="7769225" y="1554163"/>
          <p14:tracePt t="19719" x="7769225" y="1571625"/>
          <p14:tracePt t="19738" x="7769225" y="1652588"/>
          <p14:tracePt t="19754" x="7769225" y="1697038"/>
          <p14:tracePt t="19770" x="7769225" y="1724025"/>
          <p14:tracePt t="19786" x="7769225" y="1741488"/>
          <p14:tracePt t="19804" x="7769225" y="1751013"/>
          <p14:tracePt t="19820" x="7769225" y="1758950"/>
          <p14:tracePt t="19946" x="7769225" y="1751013"/>
          <p14:tracePt t="19954" x="7769225" y="1724025"/>
          <p14:tracePt t="19967" x="7769225" y="1714500"/>
          <p14:tracePt t="19984" x="7778750" y="1697038"/>
          <p14:tracePt t="20003" x="7778750" y="1652588"/>
          <p14:tracePt t="20020" x="7778750" y="1633538"/>
          <p14:tracePt t="20036" x="7778750" y="1616075"/>
          <p14:tracePt t="20053" x="7778750" y="1589088"/>
          <p14:tracePt t="20074" x="7778750" y="1581150"/>
          <p14:tracePt t="20112" x="7778750" y="1571625"/>
          <p14:tracePt t="20254" x="7778750" y="1562100"/>
          <p14:tracePt t="20268" x="7778750" y="1554163"/>
          <p14:tracePt t="20292" x="7778750" y="1544638"/>
          <p14:tracePt t="20307" x="7778750" y="1536700"/>
          <p14:tracePt t="20323" x="7778750" y="1517650"/>
          <p14:tracePt t="20331" x="7778750" y="1509713"/>
          <p14:tracePt t="20448" x="7759700" y="1544638"/>
          <p14:tracePt t="20458" x="7759700" y="1562100"/>
          <p14:tracePt t="20469" x="7751763" y="1571625"/>
          <p14:tracePt t="20485" x="7742238" y="1589088"/>
          <p14:tracePt t="20503" x="7732713" y="1616075"/>
          <p14:tracePt t="20519" x="7732713" y="1643063"/>
          <p14:tracePt t="20535" x="7724775" y="1660525"/>
          <p14:tracePt t="20552" x="7724775" y="1679575"/>
          <p14:tracePt t="20568" x="7715250" y="1697038"/>
          <p14:tracePt t="20585" x="7715250" y="1714500"/>
          <p14:tracePt t="20601" x="7715250" y="1724025"/>
          <p14:tracePt t="20800" x="7715250" y="1704975"/>
          <p14:tracePt t="20807" x="7715250" y="1697038"/>
          <p14:tracePt t="20818" x="7715250" y="1687513"/>
          <p14:tracePt t="20834" x="7715250" y="1670050"/>
          <p14:tracePt t="20851" x="7715250" y="1660525"/>
          <p14:tracePt t="20870" x="7715250" y="1633538"/>
          <p14:tracePt t="20886" x="7715250" y="1616075"/>
          <p14:tracePt t="20902" x="7715250" y="1598613"/>
          <p14:tracePt t="20919" x="7715250" y="1589088"/>
          <p14:tracePt t="20936" x="7715250" y="1571625"/>
          <p14:tracePt t="20952" x="7715250" y="1544638"/>
          <p14:tracePt t="20968" x="7715250" y="1527175"/>
          <p14:tracePt t="20986" x="7715250" y="1509713"/>
          <p14:tracePt t="21005" x="7715250" y="1482725"/>
          <p14:tracePt t="21021" x="7715250" y="1465263"/>
          <p14:tracePt t="21037" x="7715250" y="1455738"/>
          <p14:tracePt t="21074" x="7715250" y="1446213"/>
          <p14:tracePt t="21083" x="7715250" y="1438275"/>
          <p14:tracePt t="21106" x="7715250" y="1428750"/>
          <p14:tracePt t="21324" x="7707313" y="1428750"/>
          <p14:tracePt t="21334" x="7688263" y="1428750"/>
          <p14:tracePt t="21353" x="7670800" y="1428750"/>
          <p14:tracePt t="21370" x="7653338" y="1438275"/>
          <p14:tracePt t="21385" x="7643813" y="1438275"/>
          <p14:tracePt t="21402" x="7626350" y="1438275"/>
          <p14:tracePt t="21520" x="7626350" y="1446213"/>
          <p14:tracePt t="21565" x="7626350" y="1455738"/>
          <p14:tracePt t="21581" x="7635875" y="1465263"/>
          <p14:tracePt t="21589" x="7643813" y="1473200"/>
          <p14:tracePt t="21602" x="7653338" y="1490663"/>
          <p14:tracePt t="21619" x="7688263" y="1500188"/>
          <p14:tracePt t="21635" x="7715250" y="1517650"/>
          <p14:tracePt t="21652" x="7724775" y="1517650"/>
          <p14:tracePt t="21668" x="7751763" y="1517650"/>
          <p14:tracePt t="21686" x="7759700" y="1517650"/>
          <p14:tracePt t="21703" x="7769225" y="1517650"/>
          <p14:tracePt t="21719" x="7786688" y="1517650"/>
          <p14:tracePt t="21736" x="7796213" y="1517650"/>
          <p14:tracePt t="21809" x="7796213" y="1509713"/>
          <p14:tracePt t="21825" x="7796213" y="1500188"/>
          <p14:tracePt t="21831" x="7786688" y="1500188"/>
          <p14:tracePt t="21839" x="7786688" y="1490663"/>
          <p14:tracePt t="21865" x="7778750" y="1482725"/>
          <p14:tracePt t="21942" x="7778750" y="1465263"/>
          <p14:tracePt t="21958" x="7778750" y="1455738"/>
          <p14:tracePt t="21969" x="7786688" y="1455738"/>
          <p14:tracePt t="21985" x="7813675" y="1455738"/>
          <p14:tracePt t="22002" x="7831138" y="1455738"/>
          <p14:tracePt t="22019" x="7858125" y="1482725"/>
          <p14:tracePt t="22036" x="7885113" y="1490663"/>
          <p14:tracePt t="22053" x="7894638" y="1490663"/>
          <p14:tracePt t="22098" x="7894638" y="1500188"/>
          <p14:tracePt t="22105" x="7894638" y="1509713"/>
          <p14:tracePt t="22119" x="7867650" y="1509713"/>
          <p14:tracePt t="22135" x="7804150" y="1509713"/>
          <p14:tracePt t="22152" x="7759700" y="1509713"/>
          <p14:tracePt t="22169" x="7688263" y="1517650"/>
          <p14:tracePt t="22185" x="7670800" y="1517650"/>
          <p14:tracePt t="22202" x="7661275" y="1517650"/>
          <p14:tracePt t="22286" x="7670800" y="1509713"/>
          <p14:tracePt t="22298" x="7680325" y="1500188"/>
          <p14:tracePt t="22307" x="7707313" y="1490663"/>
          <p14:tracePt t="22319" x="7751763" y="1473200"/>
          <p14:tracePt t="22335" x="7813675" y="1465263"/>
          <p14:tracePt t="22351" x="7858125" y="1446213"/>
          <p14:tracePt t="22370" x="7875588" y="1446213"/>
          <p14:tracePt t="22458" x="7867650" y="1446213"/>
          <p14:tracePt t="22474" x="7858125" y="1455738"/>
          <p14:tracePt t="22486" x="7850188" y="1465263"/>
          <p14:tracePt t="22503" x="7831138" y="1473200"/>
          <p14:tracePt t="22520" x="7823200" y="1473200"/>
          <p14:tracePt t="22537" x="7823200" y="1482725"/>
          <p14:tracePt t="22606" x="7831138" y="1482725"/>
          <p14:tracePt t="22616" x="7840663" y="1482725"/>
          <p14:tracePt t="22626" x="7850188" y="1482725"/>
          <p14:tracePt t="22635" x="7858125" y="1482725"/>
          <p14:tracePt t="22652" x="7885113" y="1482725"/>
          <p14:tracePt t="22671" x="7912100" y="1482725"/>
          <p14:tracePt t="22687" x="7929563" y="1482725"/>
          <p14:tracePt t="22771" x="7921625" y="1482725"/>
          <p14:tracePt t="22777" x="7912100" y="1482725"/>
          <p14:tracePt t="22785" x="7902575" y="1482725"/>
          <p14:tracePt t="22802" x="7894638" y="1482725"/>
          <p14:tracePt t="22818" x="7867650" y="1490663"/>
          <p14:tracePt t="22835" x="7850188" y="1490663"/>
          <p14:tracePt t="22852" x="7840663" y="1490663"/>
          <p14:tracePt t="22929" x="7831138" y="1490663"/>
          <p14:tracePt t="23021" x="7840663" y="1490663"/>
          <p14:tracePt t="23162" x="7831138" y="1490663"/>
          <p14:tracePt t="23172" x="7823200" y="1490663"/>
          <p14:tracePt t="23186" x="7813675" y="1490663"/>
          <p14:tracePt t="23203" x="7786688" y="1490663"/>
          <p14:tracePt t="23288" x="7786688" y="1500188"/>
          <p14:tracePt t="23303" x="7804150" y="1500188"/>
          <p14:tracePt t="23319" x="7813675" y="1500188"/>
          <p14:tracePt t="23328" x="7823200" y="1500188"/>
          <p14:tracePt t="23337" x="7831138" y="1500188"/>
          <p14:tracePt t="23353" x="7850188" y="1500188"/>
          <p14:tracePt t="23370" x="7858125" y="1500188"/>
          <p14:tracePt t="23387" x="7875588" y="1500188"/>
          <p14:tracePt t="23445" x="7867650" y="1500188"/>
          <p14:tracePt t="23455" x="7858125" y="1500188"/>
          <p14:tracePt t="23470" x="7840663" y="1500188"/>
          <p14:tracePt t="23485" x="7823200" y="1500188"/>
          <p14:tracePt t="23502" x="7796213" y="1500188"/>
          <p14:tracePt t="23519" x="7778750" y="1509713"/>
          <p14:tracePt t="23535" x="7759700" y="1509713"/>
          <p14:tracePt t="23553" x="7751763" y="1509713"/>
          <p14:tracePt t="23617" x="7751763" y="1527175"/>
          <p14:tracePt t="23645" x="7759700" y="1527175"/>
          <p14:tracePt t="23653" x="7769225" y="1527175"/>
          <p14:tracePt t="23668" x="7778750" y="1527175"/>
          <p14:tracePt t="23685" x="7813675" y="1527175"/>
          <p14:tracePt t="23701" x="7831138" y="1527175"/>
          <p14:tracePt t="23718" x="7850188" y="1527175"/>
          <p14:tracePt t="23735" x="7858125" y="1527175"/>
          <p14:tracePt t="23779" x="7858125" y="1517650"/>
          <p14:tracePt t="23825" x="7850188" y="1517650"/>
          <p14:tracePt t="23841" x="7840663" y="1517650"/>
          <p14:tracePt t="23857" x="7831138" y="1517650"/>
          <p14:tracePt t="23865" x="7823200" y="1517650"/>
          <p14:tracePt t="23881" x="7813675" y="1517650"/>
          <p14:tracePt t="23961" x="7823200" y="1517650"/>
          <p14:tracePt t="23970" x="7831138" y="1517650"/>
          <p14:tracePt t="23987" x="7840663" y="1517650"/>
          <p14:tracePt t="24004" x="7850188" y="1517650"/>
          <p14:tracePt t="24019" x="7875588" y="1517650"/>
          <p14:tracePt t="24036" x="7894638" y="1517650"/>
          <p14:tracePt t="24052" x="7902575" y="1517650"/>
          <p14:tracePt t="24116" x="7894638" y="1517650"/>
          <p14:tracePt t="24133" x="7885113" y="1517650"/>
          <p14:tracePt t="24149" x="7867650" y="1517650"/>
          <p14:tracePt t="24159" x="7858125" y="1517650"/>
          <p14:tracePt t="24170" x="7840663" y="1517650"/>
          <p14:tracePt t="24202" x="7831138" y="1517650"/>
          <p14:tracePt t="24257" x="7831138" y="1527175"/>
          <p14:tracePt t="24321" x="7840663" y="1527175"/>
          <p14:tracePt t="24330" x="7850188" y="1527175"/>
          <p14:tracePt t="24368" x="7858125" y="1527175"/>
          <p14:tracePt t="24444" x="7850188" y="1527175"/>
          <p14:tracePt t="24455" x="7813675" y="1536700"/>
          <p14:tracePt t="24470" x="7769225" y="1562100"/>
          <p14:tracePt t="24487" x="7751763" y="1571625"/>
          <p14:tracePt t="24504" x="7732713" y="1571625"/>
          <p14:tracePt t="24539" x="7742238" y="1571625"/>
          <p14:tracePt t="24554" x="7751763" y="1571625"/>
          <p14:tracePt t="24570" x="7769225" y="1571625"/>
          <p14:tracePt t="24586" x="7786688" y="1554163"/>
          <p14:tracePt t="24602" x="7813675" y="1554163"/>
          <p14:tracePt t="24619" x="7831138" y="1544638"/>
          <p14:tracePt t="24635" x="7850188" y="1544638"/>
          <p14:tracePt t="24652" x="7867650" y="1544638"/>
          <p14:tracePt t="24668" x="7894638" y="1536700"/>
          <p14:tracePt t="24694" x="7902575" y="1536700"/>
          <p14:tracePt t="24780" x="7885113" y="1536700"/>
          <p14:tracePt t="24792" x="7875588" y="1536700"/>
          <p14:tracePt t="24806" x="7858125" y="1536700"/>
          <p14:tracePt t="24820" x="7850188" y="1536700"/>
          <p14:tracePt t="24859" x="7840663" y="1536700"/>
          <p14:tracePt t="24891" x="7831138" y="1527175"/>
          <p14:tracePt t="24907" x="7823200" y="1527175"/>
          <p14:tracePt t="25115" x="7804150" y="1527175"/>
          <p14:tracePt t="25123" x="7796213" y="1527175"/>
          <p14:tracePt t="25134" x="7796213" y="1536700"/>
          <p14:tracePt t="25151" x="7796213" y="1544638"/>
          <p14:tracePt t="25168" x="7796213" y="1562100"/>
          <p14:tracePt t="25185" x="7796213" y="1571625"/>
          <p14:tracePt t="25201" x="7786688" y="1581150"/>
          <p14:tracePt t="25218" x="7778750" y="1608138"/>
          <p14:tracePt t="25235" x="7778750" y="1633538"/>
          <p14:tracePt t="25253" x="7778750" y="1643063"/>
          <p14:tracePt t="25270" x="7769225" y="1652588"/>
          <p14:tracePt t="25286" x="7769225" y="1670050"/>
          <p14:tracePt t="25305" x="7759700" y="1704975"/>
          <p14:tracePt t="25321" x="7759700" y="1724025"/>
          <p14:tracePt t="25336" x="7751763" y="1724025"/>
          <p14:tracePt t="25399" x="7751763" y="1731963"/>
          <p14:tracePt t="25463" x="7751763" y="1724025"/>
          <p14:tracePt t="25473" x="7751763" y="1697038"/>
          <p14:tracePt t="25487" x="7751763" y="1660525"/>
          <p14:tracePt t="25504" x="7751763" y="1643063"/>
          <p14:tracePt t="25520" x="7751763" y="1608138"/>
          <p14:tracePt t="25537" x="7751763" y="1589088"/>
          <p14:tracePt t="25552" x="7751763" y="1571625"/>
          <p14:tracePt t="25570" x="7751763" y="1536700"/>
          <p14:tracePt t="25587" x="7751763" y="1527175"/>
          <p14:tracePt t="25602" x="7751763" y="1517650"/>
          <p14:tracePt t="25619" x="7751763" y="1509713"/>
          <p14:tracePt t="25636" x="7759700" y="1500188"/>
          <p14:tracePt t="25651" x="7759700" y="1482725"/>
          <p14:tracePt t="25765" x="7769225" y="1517650"/>
          <p14:tracePt t="25773" x="7769225" y="1536700"/>
          <p14:tracePt t="25785" x="7769225" y="1571625"/>
          <p14:tracePt t="25802" x="7778750" y="1625600"/>
          <p14:tracePt t="25818" x="7778750" y="1652588"/>
          <p14:tracePt t="25835" x="7778750" y="1679575"/>
          <p14:tracePt t="25852" x="7796213" y="1697038"/>
          <p14:tracePt t="25868" x="7796213" y="1704975"/>
          <p14:tracePt t="25985" x="7804150" y="1679575"/>
          <p14:tracePt t="25995" x="7813675" y="1643063"/>
          <p14:tracePt t="26006" x="7831138" y="1616075"/>
          <p14:tracePt t="26020" x="7840663" y="1598613"/>
          <p14:tracePt t="26037" x="7850188" y="1581150"/>
          <p14:tracePt t="26054" x="7850188" y="1562100"/>
          <p14:tracePt t="26071" x="7858125" y="1536700"/>
          <p14:tracePt t="26088" x="7858125" y="1527175"/>
          <p14:tracePt t="26104" x="7867650" y="1517650"/>
          <p14:tracePt t="26127" x="7867650" y="1509713"/>
          <p14:tracePt t="26137" x="7867650" y="1490663"/>
          <p14:tracePt t="26159" x="7867650" y="1482725"/>
          <p14:tracePt t="26423" x="7867650" y="1500188"/>
          <p14:tracePt t="26433" x="7867650" y="1517650"/>
          <p14:tracePt t="26443" x="7867650" y="1527175"/>
          <p14:tracePt t="26455" x="7858125" y="1544638"/>
          <p14:tracePt t="26470" x="7850188" y="1562100"/>
          <p14:tracePt t="26487" x="7850188" y="1581150"/>
          <p14:tracePt t="26503" x="7840663" y="1598613"/>
          <p14:tracePt t="26519" x="7840663" y="1616075"/>
          <p14:tracePt t="26535" x="7840663" y="1643063"/>
          <p14:tracePt t="26553" x="7831138" y="1660525"/>
          <p14:tracePt t="26569" x="7831138" y="1679575"/>
          <p14:tracePt t="26586" x="7813675" y="1704975"/>
          <p14:tracePt t="26604" x="7813675" y="1731963"/>
          <p14:tracePt t="26621" x="7813675" y="1751013"/>
          <p14:tracePt t="26637" x="7813675" y="1768475"/>
          <p14:tracePt t="26653" x="7804150" y="1795463"/>
          <p14:tracePt t="26671" x="7796213" y="1822450"/>
          <p14:tracePt t="26688" x="7786688" y="1857375"/>
          <p14:tracePt t="26703" x="7786688" y="1866900"/>
          <p14:tracePt t="26720" x="7786688" y="1874838"/>
          <p14:tracePt t="26740" x="7786688" y="1893888"/>
          <p14:tracePt t="26754" x="7786688" y="1911350"/>
          <p14:tracePt t="26771" x="7786688" y="1928813"/>
          <p14:tracePt t="26785" x="7786688" y="1938338"/>
          <p14:tracePt t="26802" x="7786688" y="1946275"/>
          <p14:tracePt t="26852" x="7786688" y="1955800"/>
          <p14:tracePt t="26868" x="7786688" y="1965325"/>
          <p14:tracePt t="26876" x="7796213" y="1965325"/>
          <p14:tracePt t="26884" x="7804150" y="1973263"/>
          <p14:tracePt t="26901" x="7813675" y="1992313"/>
          <p14:tracePt t="26918" x="7840663" y="2000250"/>
          <p14:tracePt t="26937" x="7858125" y="2000250"/>
          <p14:tracePt t="26954" x="7885113" y="2000250"/>
          <p14:tracePt t="26971" x="7912100" y="2000250"/>
          <p14:tracePt t="26988" x="7921625" y="2000250"/>
          <p14:tracePt t="27004" x="7939088" y="2000250"/>
          <p14:tracePt t="27020" x="7956550" y="2000250"/>
          <p14:tracePt t="27036" x="7983538" y="2000250"/>
          <p14:tracePt t="27054" x="8001000" y="2000250"/>
          <p14:tracePt t="27070" x="8018463" y="2000250"/>
          <p14:tracePt t="27087" x="8027988" y="2000250"/>
          <p14:tracePt t="27104" x="8054975" y="2000250"/>
          <p14:tracePt t="27120" x="8072438" y="2000250"/>
          <p14:tracePt t="27136" x="8089900" y="2000250"/>
          <p14:tracePt t="27153" x="8108950" y="2009775"/>
          <p14:tracePt t="27170" x="8135938" y="2017713"/>
          <p14:tracePt t="27187" x="8153400" y="2017713"/>
          <p14:tracePt t="27204" x="8180388" y="2027238"/>
          <p14:tracePt t="27221" x="8207375" y="2027238"/>
          <p14:tracePt t="27237" x="8224838" y="2027238"/>
          <p14:tracePt t="27254" x="8242300" y="2027238"/>
          <p14:tracePt t="27269" x="8269288" y="2027238"/>
          <p14:tracePt t="27286" x="8286750" y="2027238"/>
          <p14:tracePt t="27303" x="8296275" y="2036763"/>
          <p14:tracePt t="27319" x="8313738" y="2044700"/>
          <p14:tracePt t="27335" x="8340725" y="2063750"/>
          <p14:tracePt t="27352" x="8358188" y="2063750"/>
          <p14:tracePt t="27369" x="8375650" y="2063750"/>
          <p14:tracePt t="27386" x="8394700" y="2054225"/>
          <p14:tracePt t="27403" x="8421688" y="2054225"/>
          <p14:tracePt t="27419" x="8429625" y="2044700"/>
          <p14:tracePt t="27436" x="8439150" y="2036763"/>
          <p14:tracePt t="27454" x="8447088" y="2036763"/>
          <p14:tracePt t="27469" x="8447088" y="2017713"/>
          <p14:tracePt t="27485" x="8466138" y="1982788"/>
          <p14:tracePt t="27502" x="8474075" y="1965325"/>
          <p14:tracePt t="27519" x="8493125" y="1946275"/>
          <p14:tracePt t="27540" x="8493125" y="1938338"/>
          <p14:tracePt t="27556" x="8493125" y="1928813"/>
          <p14:tracePt t="27568" x="8493125" y="1911350"/>
          <p14:tracePt t="27585" x="8483600" y="1893888"/>
          <p14:tracePt t="27601" x="8474075" y="1857375"/>
          <p14:tracePt t="27619" x="8466138" y="1830388"/>
          <p14:tracePt t="27635" x="8466138" y="1785938"/>
          <p14:tracePt t="27652" x="8466138" y="1776413"/>
          <p14:tracePt t="27669" x="8466138" y="1768475"/>
          <p14:tracePt t="27685" x="8456613" y="1751013"/>
          <p14:tracePt t="27701" x="8447088" y="1724025"/>
          <p14:tracePt t="27718" x="8429625" y="1704975"/>
          <p14:tracePt t="27735" x="8412163" y="1697038"/>
          <p14:tracePt t="27754" x="8402638" y="1670050"/>
          <p14:tracePt t="27771" x="8394700" y="1643063"/>
          <p14:tracePt t="27788" x="8385175" y="1633538"/>
          <p14:tracePt t="27803" x="8375650" y="1625600"/>
          <p14:tracePt t="27819" x="8367713" y="1616075"/>
          <p14:tracePt t="27836" x="8358188" y="1608138"/>
          <p14:tracePt t="27852" x="8340725" y="1598613"/>
          <p14:tracePt t="27872" x="8313738" y="1571625"/>
          <p14:tracePt t="27887" x="8296275" y="1562100"/>
          <p14:tracePt t="27904" x="8269288" y="1562100"/>
          <p14:tracePt t="27920" x="8259763" y="1562100"/>
          <p14:tracePt t="27937" x="8242300" y="1554163"/>
          <p14:tracePt t="27952" x="8224838" y="1554163"/>
          <p14:tracePt t="27969" x="8197850" y="1544638"/>
          <p14:tracePt t="27988" x="8180388" y="1536700"/>
          <p14:tracePt t="28005" x="8161338" y="1536700"/>
          <p14:tracePt t="28021" x="8126413" y="1536700"/>
          <p14:tracePt t="28037" x="8108950" y="1536700"/>
          <p14:tracePt t="28057" x="8081963" y="1536700"/>
          <p14:tracePt t="28070" x="8072438" y="1536700"/>
          <p14:tracePt t="28086" x="8045450" y="1536700"/>
          <p14:tracePt t="28105" x="8018463" y="1536700"/>
          <p14:tracePt t="28122" x="8001000" y="1536700"/>
          <p14:tracePt t="28137" x="7983538" y="1536700"/>
          <p14:tracePt t="28153" x="7966075" y="1536700"/>
          <p14:tracePt t="28171" x="7947025" y="1536700"/>
          <p14:tracePt t="28187" x="7939088" y="1536700"/>
          <p14:tracePt t="28206" x="7929563" y="1536700"/>
          <p14:tracePt t="28220" x="7912100" y="1536700"/>
          <p14:tracePt t="28237" x="7902575" y="1544638"/>
          <p14:tracePt t="28254" x="7885113" y="1554163"/>
          <p14:tracePt t="28271" x="7875588" y="1554163"/>
          <p14:tracePt t="28287" x="7875588" y="1562100"/>
          <p14:tracePt t="28308" x="7875588" y="1571625"/>
          <p14:tracePt t="28323" x="7867650" y="1571625"/>
          <p14:tracePt t="28336" x="7867650" y="1589088"/>
          <p14:tracePt t="28352" x="7858125" y="1608138"/>
          <p14:tracePt t="28369" x="7858125" y="1625600"/>
          <p14:tracePt t="28385" x="7850188" y="1643063"/>
          <p14:tracePt t="28402" x="7850188" y="1670050"/>
          <p14:tracePt t="28419" x="7850188" y="1679575"/>
          <p14:tracePt t="28437" x="7831138" y="1697038"/>
          <p14:tracePt t="28453" x="7831138" y="1714500"/>
          <p14:tracePt t="28469" x="7831138" y="1741488"/>
          <p14:tracePt t="28487" x="7831138" y="1768475"/>
          <p14:tracePt t="28504" x="7840663" y="1785938"/>
          <p14:tracePt t="28520" x="7850188" y="1812925"/>
          <p14:tracePt t="28536" x="7850188" y="1830388"/>
          <p14:tracePt t="28554" x="7858125" y="1849438"/>
          <p14:tracePt t="28569" x="7867650" y="1857375"/>
          <p14:tracePt t="28586" x="7867650" y="1866900"/>
          <p14:tracePt t="28614" x="7875588" y="1884363"/>
          <p14:tracePt t="28646" x="7875588" y="1893888"/>
          <p14:tracePt t="28692" x="7875588" y="1901825"/>
          <p14:tracePt t="28769" x="7875588" y="1893888"/>
          <p14:tracePt t="28780" x="7875588" y="1874838"/>
          <p14:tracePt t="28793" x="7875588" y="1857375"/>
          <p14:tracePt t="28809" x="7867650" y="1849438"/>
          <p14:tracePt t="28824" x="7858125" y="1839913"/>
          <p14:tracePt t="28840" x="7858125" y="1830388"/>
          <p14:tracePt t="28852" x="7850188" y="1822450"/>
          <p14:tracePt t="28869" x="7823200" y="1795463"/>
          <p14:tracePt t="28885" x="7823200" y="1776413"/>
          <p14:tracePt t="28902" x="7804150" y="1751013"/>
          <p14:tracePt t="28919" x="7796213" y="1724025"/>
          <p14:tracePt t="28935" x="7796213" y="1704975"/>
          <p14:tracePt t="28952" x="7786688" y="1697038"/>
          <p14:tracePt t="28970" x="7786688" y="1687513"/>
          <p14:tracePt t="28986" x="7786688" y="1679575"/>
          <p14:tracePt t="29005" x="7778750" y="1670050"/>
          <p14:tracePt t="29021" x="7759700" y="1652588"/>
          <p14:tracePt t="29037" x="7759700" y="1643063"/>
          <p14:tracePt t="29054" x="7759700" y="1633538"/>
          <p14:tracePt t="29070" x="7751763" y="1625600"/>
          <p14:tracePt t="29087" x="7751763" y="1616075"/>
          <p14:tracePt t="29105" x="7751763" y="1598613"/>
          <p14:tracePt t="29121" x="7751763" y="1581150"/>
          <p14:tracePt t="29153" x="7751763" y="1571625"/>
          <p14:tracePt t="29169" x="7751763" y="1562100"/>
          <p14:tracePt t="29177" x="7751763" y="1554163"/>
          <p14:tracePt t="29190" x="7751763" y="1544638"/>
          <p14:tracePt t="29207" x="7751763" y="1536700"/>
          <p14:tracePt t="29223" x="7751763" y="1527175"/>
          <p14:tracePt t="29236" x="7751763" y="1509713"/>
          <p14:tracePt t="29252" x="7751763" y="1500188"/>
          <p14:tracePt t="29285" x="7751763" y="1490663"/>
          <p14:tracePt t="29364" x="7751763" y="1482725"/>
          <p14:tracePt t="29373" x="7769225" y="1482725"/>
          <p14:tracePt t="29435" x="7769225" y="1473200"/>
          <p14:tracePt t="29653" x="7769225" y="1509713"/>
          <p14:tracePt t="29662" x="7778750" y="1517650"/>
          <p14:tracePt t="29671" x="7778750" y="1536700"/>
          <p14:tracePt t="29687" x="7778750" y="1562100"/>
          <p14:tracePt t="29703" x="7778750" y="1581150"/>
          <p14:tracePt t="29720" x="7778750" y="1598613"/>
          <p14:tracePt t="29737" x="7778750" y="1625600"/>
          <p14:tracePt t="29755" x="7786688" y="1687513"/>
          <p14:tracePt t="29772" x="7786688" y="1724025"/>
          <p14:tracePt t="29788" x="7786688" y="1741488"/>
          <p14:tracePt t="29805" x="7786688" y="1758950"/>
          <p14:tracePt t="29819" x="7786688" y="1768475"/>
          <p14:tracePt t="29849" x="7786688" y="1785938"/>
          <p14:tracePt t="29856" x="7786688" y="1795463"/>
          <p14:tracePt t="29871" x="7786688" y="1803400"/>
          <p14:tracePt t="29887" x="7786688" y="1812925"/>
          <p14:tracePt t="29904" x="7786688" y="1822450"/>
          <p14:tracePt t="29921" x="7786688" y="1830388"/>
          <p14:tracePt t="29974" x="7796213" y="1839913"/>
          <p14:tracePt t="29984" x="7796213" y="1857375"/>
          <p14:tracePt t="29994" x="7796213" y="1866900"/>
          <p14:tracePt t="30038" x="7796213" y="1874838"/>
          <p14:tracePt t="30048" x="7804150" y="1874838"/>
          <p14:tracePt t="30058" x="7804150" y="1884363"/>
          <p14:tracePt t="30085" x="7804150" y="1893888"/>
          <p14:tracePt t="30170" x="7813675" y="1901825"/>
          <p14:tracePt t="30181" x="7823200" y="1901825"/>
          <p14:tracePt t="30194" x="7850188" y="1911350"/>
          <p14:tracePt t="30204" x="7858125" y="1911350"/>
          <p14:tracePt t="30221" x="7875588" y="1911350"/>
          <p14:tracePt t="30237" x="7921625" y="1928813"/>
          <p14:tracePt t="30255" x="7983538" y="1928813"/>
          <p14:tracePt t="30271" x="8010525" y="1928813"/>
          <p14:tracePt t="30287" x="8027988" y="1938338"/>
          <p14:tracePt t="30304" x="8045450" y="1938338"/>
          <p14:tracePt t="30319" x="8064500" y="1938338"/>
          <p14:tracePt t="30336" x="8081963" y="1938338"/>
          <p14:tracePt t="30353" x="8099425" y="1938338"/>
          <p14:tracePt t="30370" x="8126413" y="1938338"/>
          <p14:tracePt t="30386" x="8143875" y="1938338"/>
          <p14:tracePt t="30404" x="8161338" y="1946275"/>
          <p14:tracePt t="30420" x="8180388" y="1946275"/>
          <p14:tracePt t="30437" x="8197850" y="1955800"/>
          <p14:tracePt t="30459" x="8207375" y="1955800"/>
          <p14:tracePt t="30490" x="8215313" y="1955800"/>
          <p14:tracePt t="30505" x="8224838" y="1955800"/>
          <p14:tracePt t="30513" x="8232775" y="1955800"/>
          <p14:tracePt t="30521" x="8242300" y="1955800"/>
          <p14:tracePt t="30537" x="8269288" y="1955800"/>
          <p14:tracePt t="30554" x="8286750" y="1955800"/>
          <p14:tracePt t="30570" x="8296275" y="1955800"/>
          <p14:tracePt t="30608" x="8304213" y="1955800"/>
          <p14:tracePt t="30621" x="8313738" y="1955800"/>
          <p14:tracePt t="30638" x="8323263" y="1955800"/>
          <p14:tracePt t="30653" x="8340725" y="1946275"/>
          <p14:tracePt t="30670" x="8358188" y="1938338"/>
          <p14:tracePt t="30693" x="8367713" y="1938338"/>
          <p14:tracePt t="30717" x="8367713" y="1928813"/>
          <p14:tracePt t="30733" x="8375650" y="1893888"/>
          <p14:tracePt t="30749" x="8402638" y="1866900"/>
          <p14:tracePt t="30759" x="8402638" y="1857375"/>
          <p14:tracePt t="30769" x="8412163" y="1849438"/>
          <p14:tracePt t="30787" x="8421688" y="1776413"/>
          <p14:tracePt t="30804" x="8429625" y="1731963"/>
          <p14:tracePt t="30820" x="8429625" y="1714500"/>
          <p14:tracePt t="30836" x="8447088" y="1697038"/>
          <p14:tracePt t="30853" x="8447088" y="1670050"/>
          <p14:tracePt t="30869" x="8447088" y="1652588"/>
          <p14:tracePt t="30886" x="8439150" y="1616075"/>
          <p14:tracePt t="30903" x="8429625" y="1598613"/>
          <p14:tracePt t="30922" x="8412163" y="1544638"/>
          <p14:tracePt t="30938" x="8402638" y="1527175"/>
          <p14:tracePt t="30954" x="8402638" y="1500188"/>
          <p14:tracePt t="30971" x="8385175" y="1490663"/>
          <p14:tracePt t="30988" x="8385175" y="1482725"/>
          <p14:tracePt t="31006" x="8358188" y="1465263"/>
          <p14:tracePt t="31022" x="8350250" y="1465263"/>
          <p14:tracePt t="31037" x="8350250" y="1455738"/>
          <p14:tracePt t="31055" x="8331200" y="1455738"/>
          <p14:tracePt t="31071" x="8296275" y="1446213"/>
          <p14:tracePt t="31087" x="8278813" y="1446213"/>
          <p14:tracePt t="31104" x="8242300" y="1428750"/>
          <p14:tracePt t="31122" x="8224838" y="1428750"/>
          <p14:tracePt t="31138" x="8207375" y="1428750"/>
          <p14:tracePt t="31153" x="8180388" y="1428750"/>
          <p14:tracePt t="31172" x="8153400" y="1428750"/>
          <p14:tracePt t="31188" x="8135938" y="1428750"/>
          <p14:tracePt t="31204" x="8108950" y="1428750"/>
          <p14:tracePt t="31221" x="8089900" y="1428750"/>
          <p14:tracePt t="31237" x="8072438" y="1428750"/>
          <p14:tracePt t="31254" x="8054975" y="1438275"/>
          <p14:tracePt t="31272" x="8010525" y="1446213"/>
          <p14:tracePt t="31289" x="7983538" y="1455738"/>
          <p14:tracePt t="31306" x="7974013" y="1455738"/>
          <p14:tracePt t="31319" x="7966075" y="1455738"/>
          <p14:tracePt t="31336" x="7956550" y="1455738"/>
          <p14:tracePt t="31373" x="7947025" y="1455738"/>
          <p14:tracePt t="31381" x="7939088" y="1465263"/>
          <p14:tracePt t="31389" x="7929563" y="1473200"/>
          <p14:tracePt t="31403" x="7921625" y="1473200"/>
          <p14:tracePt t="31419" x="7902575" y="1482725"/>
          <p14:tracePt t="31438" x="7894638" y="1500188"/>
          <p14:tracePt t="31453" x="7885113" y="1500188"/>
          <p14:tracePt t="31483" x="7875588" y="1509713"/>
          <p14:tracePt t="31493" x="7867650" y="1517650"/>
          <p14:tracePt t="31503" x="7867650" y="1527175"/>
          <p14:tracePt t="31520" x="7858125" y="1544638"/>
          <p14:tracePt t="31537" x="7831138" y="1581150"/>
          <p14:tracePt t="31554" x="7823200" y="1608138"/>
          <p14:tracePt t="31570" x="7804150" y="1625600"/>
          <p14:tracePt t="31587" x="7804150" y="1652588"/>
          <p14:tracePt t="31603" x="7796213" y="1660525"/>
          <p14:tracePt t="31620" x="7796213" y="1679575"/>
          <p14:tracePt t="31636" x="7796213" y="1687513"/>
          <p14:tracePt t="31653" x="7796213" y="1714500"/>
          <p14:tracePt t="31672" x="7796213" y="1731963"/>
          <p14:tracePt t="31689" x="7786688" y="1751013"/>
          <p14:tracePt t="31703" x="7786688" y="1768475"/>
          <p14:tracePt t="31720" x="7786688" y="1785938"/>
          <p14:tracePt t="31736" x="7786688" y="1795463"/>
          <p14:tracePt t="31753" x="7804150" y="1812925"/>
          <p14:tracePt t="31770" x="7813675" y="1830388"/>
          <p14:tracePt t="31787" x="7850188" y="1866900"/>
          <p14:tracePt t="31804" x="7867650" y="1884363"/>
          <p14:tracePt t="31820" x="7885113" y="1901825"/>
          <p14:tracePt t="31837" x="7921625" y="1928813"/>
          <p14:tracePt t="31853" x="7974013" y="1938338"/>
          <p14:tracePt t="31870" x="8010525" y="1955800"/>
          <p14:tracePt t="31886" x="8037513" y="1982788"/>
          <p14:tracePt t="31903" x="8054975" y="1982788"/>
          <p14:tracePt t="31920" x="8072438" y="1992313"/>
          <p14:tracePt t="31937" x="8108950" y="2000250"/>
          <p14:tracePt t="31953" x="8126413" y="2009775"/>
          <p14:tracePt t="31970" x="8143875" y="2009775"/>
          <p14:tracePt t="31986" x="8161338" y="2009775"/>
          <p14:tracePt t="32032" x="8180388" y="2009775"/>
          <p14:tracePt t="32045" x="8188325" y="2009775"/>
          <p14:tracePt t="32054" x="8197850" y="2009775"/>
          <p14:tracePt t="32070" x="8215313" y="2009775"/>
          <p14:tracePt t="32087" x="8232775" y="2009775"/>
          <p14:tracePt t="32103" x="8251825" y="2009775"/>
          <p14:tracePt t="32148" x="8259763" y="2009775"/>
          <p14:tracePt t="32212" x="8269288" y="2009775"/>
          <p14:tracePt t="32234" x="8269288" y="2000250"/>
          <p14:tracePt t="32274" x="8269288" y="1992313"/>
          <p14:tracePt t="32290" x="8278813" y="1982788"/>
          <p14:tracePt t="32304" x="8286750" y="1965325"/>
          <p14:tracePt t="32320" x="8296275" y="1955800"/>
          <p14:tracePt t="32336" x="8304213" y="1946275"/>
          <p14:tracePt t="32353" x="8313738" y="1928813"/>
          <p14:tracePt t="32370" x="8331200" y="1928813"/>
          <p14:tracePt t="32386" x="8340725" y="1920875"/>
          <p14:tracePt t="32406" x="8340725" y="1911350"/>
          <p14:tracePt t="32422" x="8340725" y="1893888"/>
          <p14:tracePt t="32440" x="8340725" y="1884363"/>
          <p14:tracePt t="32461" x="8340725" y="1874838"/>
          <p14:tracePt t="32470" x="8323263" y="1874838"/>
          <p14:tracePt t="32487" x="8313738" y="1874838"/>
          <p14:tracePt t="32503" x="8296275" y="1857375"/>
          <p14:tracePt t="32519" x="8278813" y="1849438"/>
          <p14:tracePt t="32536" x="8259763" y="1839913"/>
          <p14:tracePt t="32553" x="8224838" y="1812925"/>
          <p14:tracePt t="32570" x="8153400" y="1776413"/>
          <p14:tracePt t="32586" x="8116888" y="1768475"/>
          <p14:tracePt t="32603" x="8054975" y="1768475"/>
          <p14:tracePt t="32619" x="8027988" y="1758950"/>
          <p14:tracePt t="32636" x="7993063" y="1751013"/>
          <p14:tracePt t="32652" x="7974013" y="1724025"/>
          <p14:tracePt t="32669" x="7966075" y="1724025"/>
          <p14:tracePt t="32686" x="7956550" y="1714500"/>
          <p14:tracePt t="32703" x="7929563" y="1697038"/>
          <p14:tracePt t="32719" x="7921625" y="1687513"/>
          <p14:tracePt t="32736" x="7902575" y="1670050"/>
          <p14:tracePt t="32753" x="7894638" y="1660525"/>
          <p14:tracePt t="32770" x="7885113" y="1643063"/>
          <p14:tracePt t="32787" x="7875588" y="1633538"/>
          <p14:tracePt t="32805" x="7858125" y="1625600"/>
          <p14:tracePt t="32822" x="7850188" y="1616075"/>
          <p14:tracePt t="32837" x="7840663" y="1608138"/>
          <p14:tracePt t="32854" x="7823200" y="1598613"/>
          <p14:tracePt t="32870" x="7823200" y="1571625"/>
          <p14:tracePt t="32886" x="7804150" y="1562100"/>
          <p14:tracePt t="32903" x="7786688" y="1562100"/>
          <p14:tracePt t="32920" x="7786688" y="1554163"/>
          <p14:tracePt t="32946" x="7778750" y="1544638"/>
          <p14:tracePt t="32962" x="7769225" y="1544638"/>
          <p14:tracePt t="32970" x="7759700" y="1536700"/>
          <p14:tracePt t="32987" x="7751763" y="1536700"/>
          <p14:tracePt t="33003" x="7742238" y="1536700"/>
          <p14:tracePt t="33020" x="7742238" y="1527175"/>
          <p14:tracePt t="33037" x="7732713" y="1500188"/>
          <p14:tracePt t="33054" x="7715250" y="1490663"/>
          <p14:tracePt t="33070" x="7715250" y="1482725"/>
          <p14:tracePt t="33087" x="7715250" y="1473200"/>
          <p14:tracePt t="33383" x="7724775" y="1482725"/>
          <p14:tracePt t="33391" x="7724775" y="1490663"/>
          <p14:tracePt t="33402" x="7732713" y="1509713"/>
          <p14:tracePt t="33421" x="7732713" y="1527175"/>
          <p14:tracePt t="33486" x="7742238" y="1527175"/>
          <p14:tracePt t="33510" x="7751763" y="1544638"/>
          <p14:tracePt t="33524" x="7759700" y="1562100"/>
          <p14:tracePt t="33538" x="7759700" y="1571625"/>
          <p14:tracePt t="33580" x="7769225" y="1571625"/>
          <p14:tracePt t="33605" x="7769225" y="1581150"/>
          <p14:tracePt t="33626" x="7769225" y="1589088"/>
          <p14:tracePt t="33650" x="7769225" y="1598613"/>
          <p14:tracePt t="33660" x="7769225" y="1608138"/>
          <p14:tracePt t="33671" x="7769225" y="1616075"/>
          <p14:tracePt t="33686" x="7769225" y="1625600"/>
          <p14:tracePt t="33703" x="7786688" y="1643063"/>
          <p14:tracePt t="33774" x="7786688" y="1652588"/>
          <p14:tracePt t="33788" x="7786688" y="1660525"/>
          <p14:tracePt t="33853" x="7786688" y="1670050"/>
          <p14:tracePt t="33867" x="7786688" y="1679575"/>
          <p14:tracePt t="33891" x="7786688" y="1687513"/>
          <p14:tracePt t="33907" x="7786688" y="1697038"/>
          <p14:tracePt t="33915" x="7786688" y="1714500"/>
          <p14:tracePt t="33923" x="7796213" y="1724025"/>
          <p14:tracePt t="33945" x="7796213" y="1731963"/>
          <p14:tracePt t="34001" x="7796213" y="1741488"/>
          <p14:tracePt t="34009" x="7796213" y="1751013"/>
          <p14:tracePt t="34019" x="7796213" y="1758950"/>
          <p14:tracePt t="34036" x="7796213" y="1768475"/>
          <p14:tracePt t="34053" x="7796213" y="1785938"/>
          <p14:tracePt t="34069" x="7796213" y="1795463"/>
          <p14:tracePt t="34134" x="7796213" y="1803400"/>
          <p14:tracePt t="34159" x="7796213" y="1812925"/>
          <p14:tracePt t="34174" x="7796213" y="1822450"/>
          <p14:tracePt t="34268" x="7796213" y="1830388"/>
          <p14:tracePt t="34298" x="7796213" y="1839913"/>
          <p14:tracePt t="34309" x="7778750" y="1849438"/>
          <p14:tracePt t="34321" x="7778750" y="1866900"/>
          <p14:tracePt t="34423" x="7769225" y="1866900"/>
          <p14:tracePt t="34447" x="7769225" y="1874838"/>
          <p14:tracePt t="36959" x="7786688" y="1884363"/>
          <p14:tracePt t="36968" x="7796213" y="1884363"/>
          <p14:tracePt t="37091" x="7804150" y="1884363"/>
          <p14:tracePt t="37217" x="7813675" y="1884363"/>
          <p14:tracePt t="38845" x="7786688" y="1920875"/>
          <p14:tracePt t="38854" x="7742238" y="1965325"/>
          <p14:tracePt t="38931" x="7742238" y="1973263"/>
          <p14:tracePt t="39046" x="7759700" y="1946275"/>
          <p14:tracePt t="39054" x="7769225" y="1946275"/>
          <p14:tracePt t="39071" x="7786688" y="1938338"/>
          <p14:tracePt t="39087" x="7804150" y="1928813"/>
          <p14:tracePt t="39103" x="7831138" y="1920875"/>
          <p14:tracePt t="39120" x="7850188" y="1920875"/>
          <p14:tracePt t="39136" x="7867650" y="1920875"/>
          <p14:tracePt t="39219" x="7875588" y="1920875"/>
          <p14:tracePt t="39229" x="7875588" y="1928813"/>
          <p14:tracePt t="39240" x="7875588" y="1938338"/>
          <p14:tracePt t="39255" x="7885113" y="1955800"/>
          <p14:tracePt t="39272" x="7885113" y="1982788"/>
          <p14:tracePt t="39290" x="7885113" y="2009775"/>
          <p14:tracePt t="39306" x="7885113" y="2017713"/>
          <p14:tracePt t="39322" x="7885113" y="2036763"/>
          <p14:tracePt t="39339" x="7875588" y="2063750"/>
          <p14:tracePt t="39355" x="7867650" y="2081213"/>
          <p14:tracePt t="39372" x="7858125" y="2098675"/>
          <p14:tracePt t="39388" x="7850188" y="2108200"/>
          <p14:tracePt t="39405" x="7840663" y="2135188"/>
          <p14:tracePt t="39423" x="7840663" y="2143125"/>
          <p14:tracePt t="39463" x="7840663" y="2152650"/>
          <p14:tracePt t="39473" x="7840663" y="2160588"/>
          <p14:tracePt t="39488" x="7831138" y="2179638"/>
          <p14:tracePt t="39505" x="7831138" y="2206625"/>
          <p14:tracePt t="39521" x="7813675" y="2224088"/>
          <p14:tracePt t="39538" x="7813675" y="2232025"/>
          <p14:tracePt t="39555" x="7813675" y="2251075"/>
          <p14:tracePt t="39572" x="7813675" y="2259013"/>
          <p14:tracePt t="39611" x="7813675" y="2278063"/>
          <p14:tracePt t="39622" x="7813675" y="2286000"/>
          <p14:tracePt t="39638" x="7813675" y="2303463"/>
          <p14:tracePt t="39655" x="7813675" y="2322513"/>
          <p14:tracePt t="39673" x="7840663" y="2357438"/>
          <p14:tracePt t="39689" x="7858125" y="2366963"/>
          <p14:tracePt t="39706" x="7875588" y="2384425"/>
          <p14:tracePt t="39721" x="7885113" y="2384425"/>
          <p14:tracePt t="39738" x="7902575" y="2393950"/>
          <p14:tracePt t="39755" x="7921625" y="2401888"/>
          <p14:tracePt t="39772" x="7939088" y="2401888"/>
          <p14:tracePt t="39789" x="7956550" y="2401888"/>
          <p14:tracePt t="39805" x="7983538" y="2401888"/>
          <p14:tracePt t="39821" x="8018463" y="2393950"/>
          <p14:tracePt t="39838" x="8045450" y="2384425"/>
          <p14:tracePt t="39854" x="8064500" y="2374900"/>
          <p14:tracePt t="39870" x="8081963" y="2374900"/>
          <p14:tracePt t="39887" x="8116888" y="2357438"/>
          <p14:tracePt t="39904" x="8135938" y="2357438"/>
          <p14:tracePt t="39920" x="8161338" y="2349500"/>
          <p14:tracePt t="39938" x="8188325" y="2339975"/>
          <p14:tracePt t="39955" x="8207375" y="2330450"/>
          <p14:tracePt t="39971" x="8242300" y="2322513"/>
          <p14:tracePt t="39988" x="8269288" y="2312988"/>
          <p14:tracePt t="40005" x="8296275" y="2295525"/>
          <p14:tracePt t="40022" x="8313738" y="2286000"/>
          <p14:tracePt t="40039" x="8331200" y="2278063"/>
          <p14:tracePt t="40055" x="8340725" y="2278063"/>
          <p14:tracePt t="40071" x="8367713" y="2268538"/>
          <p14:tracePt t="40089" x="8385175" y="2259013"/>
          <p14:tracePt t="40105" x="8394700" y="2241550"/>
          <p14:tracePt t="40122" x="8412163" y="2224088"/>
          <p14:tracePt t="40139" x="8439150" y="2206625"/>
          <p14:tracePt t="40155" x="8456613" y="2187575"/>
          <p14:tracePt t="40173" x="8483600" y="2170113"/>
          <p14:tracePt t="40190" x="8501063" y="2143125"/>
          <p14:tracePt t="40206" x="8501063" y="2125663"/>
          <p14:tracePt t="40222" x="8510588" y="2089150"/>
          <p14:tracePt t="40239" x="8518525" y="2044700"/>
          <p14:tracePt t="40256" x="8518525" y="2000250"/>
          <p14:tracePt t="40272" x="8528050" y="1973263"/>
          <p14:tracePt t="40287" x="8528050" y="1938338"/>
          <p14:tracePt t="40305" x="8537575" y="1920875"/>
          <p14:tracePt t="40320" x="8537575" y="1901825"/>
          <p14:tracePt t="40337" x="8537575" y="1857375"/>
          <p14:tracePt t="40353" x="8537575" y="1812925"/>
          <p14:tracePt t="40370" x="8537575" y="1751013"/>
          <p14:tracePt t="40387" x="8537575" y="1670050"/>
          <p14:tracePt t="40403" x="8518525" y="1598613"/>
          <p14:tracePt t="40420" x="8518525" y="1554163"/>
          <p14:tracePt t="40437" x="8510588" y="1500188"/>
          <p14:tracePt t="40453" x="8483600" y="1438275"/>
          <p14:tracePt t="40470" x="8456613" y="1393825"/>
          <p14:tracePt t="40487" x="8429625" y="1374775"/>
          <p14:tracePt t="40503" x="8412163" y="1357313"/>
          <p14:tracePt t="40520" x="8394700" y="1330325"/>
          <p14:tracePt t="40536" x="8367713" y="1312863"/>
          <p14:tracePt t="40557" x="8340725" y="1285875"/>
          <p14:tracePt t="40573" x="8323263" y="1258888"/>
          <p14:tracePt t="40590" x="8296275" y="1241425"/>
          <p14:tracePt t="40605" x="8278813" y="1223963"/>
          <p14:tracePt t="40623" x="8259763" y="1214438"/>
          <p14:tracePt t="40639" x="8242300" y="1214438"/>
          <p14:tracePt t="40655" x="8215313" y="1214438"/>
          <p14:tracePt t="40673" x="8188325" y="1214438"/>
          <p14:tracePt t="40690" x="8170863" y="1214438"/>
          <p14:tracePt t="40706" x="8135938" y="1223963"/>
          <p14:tracePt t="40723" x="8116888" y="1231900"/>
          <p14:tracePt t="40739" x="8089900" y="1231900"/>
          <p14:tracePt t="40755" x="8072438" y="1241425"/>
          <p14:tracePt t="40772" x="8054975" y="1258888"/>
          <p14:tracePt t="40789" x="8037513" y="1268413"/>
          <p14:tracePt t="40805" x="8010525" y="1276350"/>
          <p14:tracePt t="40820" x="7993063" y="1285875"/>
          <p14:tracePt t="40837" x="7966075" y="1312863"/>
          <p14:tracePt t="40855" x="7939088" y="1330325"/>
          <p14:tracePt t="40873" x="7921625" y="1347788"/>
          <p14:tracePt t="40889" x="7902575" y="1366838"/>
          <p14:tracePt t="40905" x="7885113" y="1384300"/>
          <p14:tracePt t="40921" x="7858125" y="1401763"/>
          <p14:tracePt t="40938" x="7840663" y="1428750"/>
          <p14:tracePt t="40953" x="7831138" y="1438275"/>
          <p14:tracePt t="40970" x="7796213" y="1465263"/>
          <p14:tracePt t="40987" x="7786688" y="1490663"/>
          <p14:tracePt t="41005" x="7778750" y="1500188"/>
          <p14:tracePt t="41022" x="7759700" y="1517650"/>
          <p14:tracePt t="41038" x="7751763" y="1536700"/>
          <p14:tracePt t="41055" x="7742238" y="1562100"/>
          <p14:tracePt t="41073" x="7742238" y="1589088"/>
          <p14:tracePt t="41090" x="7732713" y="1608138"/>
          <p14:tracePt t="41106" x="7732713" y="1633538"/>
          <p14:tracePt t="41122" x="7732713" y="1652588"/>
          <p14:tracePt t="41138" x="7715250" y="1670050"/>
          <p14:tracePt t="41154" x="7715250" y="1679575"/>
          <p14:tracePt t="41171" x="7715250" y="1704975"/>
          <p14:tracePt t="41188" x="7715250" y="1731963"/>
          <p14:tracePt t="41204" x="7707313" y="1776413"/>
          <p14:tracePt t="41221" x="7707313" y="1812925"/>
          <p14:tracePt t="41238" x="7707313" y="1830388"/>
          <p14:tracePt t="41255" x="7707313" y="1866900"/>
          <p14:tracePt t="41272" x="7715250" y="1893888"/>
          <p14:tracePt t="41289" x="7724775" y="1911350"/>
          <p14:tracePt t="41309" x="7724775" y="1938338"/>
          <p14:tracePt t="41324" x="7742238" y="1955800"/>
          <p14:tracePt t="41341" x="7751763" y="1973263"/>
          <p14:tracePt t="41356" x="7759700" y="2009775"/>
          <p14:tracePt t="41373" x="7769225" y="2027238"/>
          <p14:tracePt t="41389" x="7778750" y="2044700"/>
          <p14:tracePt t="41405" x="7778750" y="2071688"/>
          <p14:tracePt t="41422" x="7786688" y="2081213"/>
          <p14:tracePt t="41439" x="7796213" y="2098675"/>
          <p14:tracePt t="41455" x="7813675" y="2116138"/>
          <p14:tracePt t="41472" x="7823200" y="2143125"/>
          <p14:tracePt t="41489" x="7840663" y="2160588"/>
          <p14:tracePt t="41506" x="7858125" y="2179638"/>
          <p14:tracePt t="41522" x="7885113" y="2206625"/>
          <p14:tracePt t="41539" x="7902575" y="2232025"/>
          <p14:tracePt t="41558" x="7929563" y="2268538"/>
          <p14:tracePt t="41572" x="7947025" y="2278063"/>
          <p14:tracePt t="41588" x="7956550" y="2286000"/>
          <p14:tracePt t="41606" x="7974013" y="2295525"/>
          <p14:tracePt t="41622" x="7993063" y="2312988"/>
          <p14:tracePt t="41638" x="8010525" y="2322513"/>
          <p14:tracePt t="41655" x="8045450" y="2322513"/>
          <p14:tracePt t="41672" x="8064500" y="2322513"/>
          <p14:tracePt t="41689" x="8089900" y="2322513"/>
          <p14:tracePt t="41706" x="8116888" y="2339975"/>
          <p14:tracePt t="41722" x="8135938" y="2339975"/>
          <p14:tracePt t="41738" x="8161338" y="2339975"/>
          <p14:tracePt t="41754" x="8180388" y="2339975"/>
          <p14:tracePt t="41770" x="8197850" y="2339975"/>
          <p14:tracePt t="41787" x="8215313" y="2330450"/>
          <p14:tracePt t="41804" x="8251825" y="2322513"/>
          <p14:tracePt t="41821" x="8269288" y="2312988"/>
          <p14:tracePt t="41839" x="8304213" y="2295525"/>
          <p14:tracePt t="41855" x="8323263" y="2286000"/>
          <p14:tracePt t="41871" x="8340725" y="2259013"/>
          <p14:tracePt t="41887" x="8367713" y="2241550"/>
          <p14:tracePt t="41904" x="8385175" y="2224088"/>
          <p14:tracePt t="41921" x="8394700" y="2197100"/>
          <p14:tracePt t="41938" x="8412163" y="2179638"/>
          <p14:tracePt t="41955" x="8439150" y="2152650"/>
          <p14:tracePt t="41972" x="8456613" y="2135188"/>
          <p14:tracePt t="41988" x="8466138" y="2108200"/>
          <p14:tracePt t="42004" x="8474075" y="2089150"/>
          <p14:tracePt t="42021" x="8474075" y="2071688"/>
          <p14:tracePt t="42037" x="8474075" y="2044700"/>
          <p14:tracePt t="42057" x="8474075" y="2017713"/>
          <p14:tracePt t="42073" x="8474075" y="2000250"/>
          <p14:tracePt t="42090" x="8474075" y="1965325"/>
          <p14:tracePt t="42106" x="8474075" y="1938338"/>
          <p14:tracePt t="42124" x="8474075" y="1901825"/>
          <p14:tracePt t="42139" x="8474075" y="1884363"/>
          <p14:tracePt t="42154" x="8474075" y="1849438"/>
          <p14:tracePt t="42171" x="8474075" y="1822450"/>
          <p14:tracePt t="42187" x="8474075" y="1795463"/>
          <p14:tracePt t="42205" x="8466138" y="1776413"/>
          <p14:tracePt t="42222" x="8447088" y="1751013"/>
          <p14:tracePt t="42239" x="8429625" y="1704975"/>
          <p14:tracePt t="42255" x="8412163" y="1670050"/>
          <p14:tracePt t="42273" x="8394700" y="1625600"/>
          <p14:tracePt t="42289" x="8375650" y="1589088"/>
          <p14:tracePt t="42308" x="8367713" y="1554163"/>
          <p14:tracePt t="42321" x="8358188" y="1544638"/>
          <p14:tracePt t="42338" x="8331200" y="1527175"/>
          <p14:tracePt t="42355" x="8323263" y="1509713"/>
          <p14:tracePt t="42372" x="8313738" y="1500188"/>
          <p14:tracePt t="42388" x="8304213" y="1482725"/>
          <p14:tracePt t="42404" x="8296275" y="1473200"/>
          <p14:tracePt t="42421" x="8278813" y="1455738"/>
          <p14:tracePt t="42438" x="8251825" y="1446213"/>
          <p14:tracePt t="42455" x="8224838" y="1438275"/>
          <p14:tracePt t="42473" x="8188325" y="1428750"/>
          <p14:tracePt t="42489" x="8161338" y="1428750"/>
          <p14:tracePt t="42506" x="8135938" y="1428750"/>
          <p14:tracePt t="42523" x="8108950" y="1428750"/>
          <p14:tracePt t="42539" x="8072438" y="1411288"/>
          <p14:tracePt t="42556" x="8054975" y="1411288"/>
          <p14:tracePt t="42573" x="8027988" y="1411288"/>
          <p14:tracePt t="42590" x="8001000" y="1411288"/>
          <p14:tracePt t="42606" x="7983538" y="1411288"/>
          <p14:tracePt t="42623" x="7966075" y="1419225"/>
          <p14:tracePt t="42639" x="7947025" y="1428750"/>
          <p14:tracePt t="42655" x="7929563" y="1438275"/>
          <p14:tracePt t="42672" x="7912100" y="1446213"/>
          <p14:tracePt t="42689" x="7894638" y="1465263"/>
          <p14:tracePt t="42705" x="7875588" y="1490663"/>
          <p14:tracePt t="42723" x="7840663" y="1509713"/>
          <p14:tracePt t="42740" x="7823200" y="1517650"/>
          <p14:tracePt t="42755" x="7804150" y="1536700"/>
          <p14:tracePt t="42773" x="7786688" y="1544638"/>
          <p14:tracePt t="42789" x="7778750" y="1554163"/>
          <p14:tracePt t="42806" x="7778750" y="1571625"/>
          <p14:tracePt t="42822" x="7769225" y="1581150"/>
          <p14:tracePt t="42840" x="7751763" y="1616075"/>
          <p14:tracePt t="42857" x="7732713" y="1643063"/>
          <p14:tracePt t="42873" x="7707313" y="1660525"/>
          <p14:tracePt t="42889" x="7697788" y="1679575"/>
          <p14:tracePt t="42906" x="7688263" y="1704975"/>
          <p14:tracePt t="42924" x="7680325" y="1731963"/>
          <p14:tracePt t="42941" x="7661275" y="1822450"/>
          <p14:tracePt t="42954" x="7653338" y="1857375"/>
          <p14:tracePt t="42971" x="7635875" y="1920875"/>
          <p14:tracePt t="42987" x="7626350" y="1938338"/>
          <p14:tracePt t="43004" x="7626350" y="1965325"/>
          <p14:tracePt t="43021" x="7626350" y="1982788"/>
          <p14:tracePt t="43037" x="7616825" y="2000250"/>
          <p14:tracePt t="43054" x="7616825" y="2017713"/>
          <p14:tracePt t="43070" x="7608888" y="2054225"/>
          <p14:tracePt t="43086" x="7599363" y="2089150"/>
          <p14:tracePt t="43104" x="7599363" y="2108200"/>
          <p14:tracePt t="43121" x="7589838" y="2135188"/>
          <p14:tracePt t="43137" x="7589838" y="2160588"/>
          <p14:tracePt t="43154" x="7589838" y="2179638"/>
          <p14:tracePt t="43172" x="7589838" y="2197100"/>
          <p14:tracePt t="43188" x="7589838" y="2214563"/>
          <p14:tracePt t="43205" x="7599363" y="2241550"/>
          <p14:tracePt t="43222" x="7608888" y="2259013"/>
          <p14:tracePt t="43240" x="7626350" y="2286000"/>
          <p14:tracePt t="43255" x="7643813" y="2312988"/>
          <p14:tracePt t="43272" x="7653338" y="2322513"/>
          <p14:tracePt t="43290" x="7661275" y="2330450"/>
          <p14:tracePt t="43306" x="7670800" y="2339975"/>
          <p14:tracePt t="43320" x="7680325" y="2357438"/>
          <p14:tracePt t="43337" x="7688263" y="2366963"/>
          <p14:tracePt t="43354" x="7697788" y="2393950"/>
          <p14:tracePt t="43372" x="7724775" y="2401888"/>
          <p14:tracePt t="43388" x="7732713" y="2411413"/>
          <p14:tracePt t="43404" x="7732713" y="2420938"/>
          <p14:tracePt t="43421" x="7751763" y="2428875"/>
          <p14:tracePt t="43438" x="7759700" y="2438400"/>
          <p14:tracePt t="43455" x="7769225" y="2455863"/>
          <p14:tracePt t="43481" x="7786688" y="2465388"/>
          <p14:tracePt t="43496" x="7796213" y="2465388"/>
          <p14:tracePt t="43505" x="7796213" y="2473325"/>
          <p14:tracePt t="43535" x="7804150" y="2473325"/>
          <p14:tracePt t="43732" x="7813675" y="2473325"/>
          <p14:tracePt t="43749" x="7823200" y="2482850"/>
          <p14:tracePt t="43764" x="7831138" y="2482850"/>
          <p14:tracePt t="43778" x="7840663" y="2482850"/>
          <p14:tracePt t="43794" x="7850188" y="2482850"/>
          <p14:tracePt t="43806" x="7867650" y="2482850"/>
          <p14:tracePt t="43822" x="7885113" y="2482850"/>
          <p14:tracePt t="43839" x="7902575" y="2482850"/>
          <p14:tracePt t="43855" x="7921625" y="2473325"/>
          <p14:tracePt t="43873" x="7939088" y="2473325"/>
          <p14:tracePt t="43888" x="7956550" y="2473325"/>
          <p14:tracePt t="43920" x="7966075" y="2473325"/>
          <p14:tracePt t="43933" x="7974013" y="2465388"/>
          <p14:tracePt t="43942" x="7983538" y="2465388"/>
          <p14:tracePt t="43954" x="8010525" y="2465388"/>
          <p14:tracePt t="43971" x="8027988" y="2446338"/>
          <p14:tracePt t="43987" x="8054975" y="2446338"/>
          <p14:tracePt t="44005" x="8099425" y="2446338"/>
          <p14:tracePt t="44021" x="8116888" y="2446338"/>
          <p14:tracePt t="44037" x="8143875" y="2446338"/>
          <p14:tracePt t="44054" x="8161338" y="2438400"/>
          <p14:tracePt t="44070" x="8180388" y="2428875"/>
          <p14:tracePt t="44087" x="8197850" y="2420938"/>
          <p14:tracePt t="44104" x="8224838" y="2420938"/>
          <p14:tracePt t="44124" x="8251825" y="2411413"/>
          <p14:tracePt t="44140" x="8296275" y="2401888"/>
          <p14:tracePt t="44156" x="8313738" y="2374900"/>
          <p14:tracePt t="44172" x="8340725" y="2366963"/>
          <p14:tracePt t="44189" x="8367713" y="2349500"/>
          <p14:tracePt t="44206" x="8394700" y="2349500"/>
          <p14:tracePt t="44224" x="8412163" y="2339975"/>
          <p14:tracePt t="44240" x="8421688" y="2322513"/>
          <p14:tracePt t="44257" x="8439150" y="2312988"/>
          <p14:tracePt t="44273" x="8447088" y="2303463"/>
          <p14:tracePt t="44289" x="8466138" y="2295525"/>
          <p14:tracePt t="44306" x="8474075" y="2278063"/>
          <p14:tracePt t="44321" x="8483600" y="2268538"/>
          <p14:tracePt t="44338" x="8501063" y="2259013"/>
          <p14:tracePt t="44355" x="8510588" y="2232025"/>
          <p14:tracePt t="44371" x="8518525" y="2214563"/>
          <p14:tracePt t="44388" x="8518525" y="2170113"/>
          <p14:tracePt t="44405" x="8518525" y="2152650"/>
          <p14:tracePt t="44421" x="8518525" y="2116138"/>
          <p14:tracePt t="44439" x="8518525" y="2089150"/>
          <p14:tracePt t="44454" x="8518525" y="2054225"/>
          <p14:tracePt t="44472" x="8510588" y="2027238"/>
          <p14:tracePt t="44488" x="8493125" y="1992313"/>
          <p14:tracePt t="44505" x="8483600" y="1946275"/>
          <p14:tracePt t="44521" x="8456613" y="1920875"/>
          <p14:tracePt t="44537" x="8439150" y="1874838"/>
          <p14:tracePt t="44554" x="8412163" y="1839913"/>
          <p14:tracePt t="44570" x="8394700" y="1803400"/>
          <p14:tracePt t="44587" x="8367713" y="1758950"/>
          <p14:tracePt t="44604" x="8350250" y="1724025"/>
          <p14:tracePt t="44620" x="8323263" y="1687513"/>
          <p14:tracePt t="44638" x="8296275" y="1660525"/>
          <p14:tracePt t="44654" x="8278813" y="1643063"/>
          <p14:tracePt t="44671" x="8251825" y="1616075"/>
          <p14:tracePt t="44687" x="8232775" y="1598613"/>
          <p14:tracePt t="44704" x="8215313" y="1581150"/>
          <p14:tracePt t="44721" x="8207375" y="1571625"/>
          <p14:tracePt t="44737" x="8180388" y="1544638"/>
          <p14:tracePt t="44754" x="8161338" y="1536700"/>
          <p14:tracePt t="44771" x="8135938" y="1509713"/>
          <p14:tracePt t="44789" x="8099425" y="1482725"/>
          <p14:tracePt t="44807" x="8081963" y="1473200"/>
          <p14:tracePt t="44823" x="8054975" y="1465263"/>
          <p14:tracePt t="44839" x="8037513" y="1455738"/>
          <p14:tracePt t="44856" x="8018463" y="1455738"/>
          <p14:tracePt t="44874" x="7983538" y="1446213"/>
          <p14:tracePt t="44891" x="7966075" y="1446213"/>
          <p14:tracePt t="44906" x="7947025" y="1446213"/>
          <p14:tracePt t="44922" x="7929563" y="1446213"/>
          <p14:tracePt t="44940" x="7912100" y="1446213"/>
          <p14:tracePt t="44956" x="7894638" y="1446213"/>
          <p14:tracePt t="44972" x="7885113" y="1455738"/>
          <p14:tracePt t="44988" x="7867650" y="1455738"/>
          <p14:tracePt t="45005" x="7831138" y="1473200"/>
          <p14:tracePt t="45021" x="7813675" y="1500188"/>
          <p14:tracePt t="45037" x="7796213" y="1509713"/>
          <p14:tracePt t="45054" x="7778750" y="1517650"/>
          <p14:tracePt t="45070" x="7759700" y="1527175"/>
          <p14:tracePt t="45087" x="7751763" y="1527175"/>
          <p14:tracePt t="45104" x="7732713" y="1544638"/>
          <p14:tracePt t="45121" x="7715250" y="1571625"/>
          <p14:tracePt t="45137" x="7688263" y="1589088"/>
          <p14:tracePt t="45156" x="7670800" y="1616075"/>
          <p14:tracePt t="45172" x="7661275" y="1652588"/>
          <p14:tracePt t="45189" x="7653338" y="1687513"/>
          <p14:tracePt t="45206" x="7653338" y="1704975"/>
          <p14:tracePt t="45222" x="7653338" y="1731963"/>
          <p14:tracePt t="45238" x="7653338" y="1768475"/>
          <p14:tracePt t="45255" x="7653338" y="1812925"/>
          <p14:tracePt t="45272" x="7653338" y="1839913"/>
          <p14:tracePt t="45289" x="7661275" y="1874838"/>
          <p14:tracePt t="45306" x="7680325" y="1911350"/>
          <p14:tracePt t="45321" x="7707313" y="1938338"/>
          <p14:tracePt t="45338" x="7715250" y="1973263"/>
          <p14:tracePt t="45355" x="7724775" y="1992313"/>
          <p14:tracePt t="45371" x="7732713" y="2017713"/>
          <p14:tracePt t="45388" x="7751763" y="2036763"/>
          <p14:tracePt t="45406" x="7778750" y="2063750"/>
          <p14:tracePt t="45422" x="7796213" y="2081213"/>
          <p14:tracePt t="45439" x="7813675" y="2098675"/>
          <p14:tracePt t="45454" x="7840663" y="2116138"/>
          <p14:tracePt t="45471" x="7858125" y="2135188"/>
          <p14:tracePt t="45487" x="7875588" y="2152650"/>
          <p14:tracePt t="45504" x="7894638" y="2179638"/>
          <p14:tracePt t="45521" x="7921625" y="2197100"/>
          <p14:tracePt t="45538" x="7939088" y="2214563"/>
          <p14:tracePt t="45555" x="7956550" y="2224088"/>
          <p14:tracePt t="45571" x="7974013" y="2251075"/>
          <p14:tracePt t="45587" x="8001000" y="2268538"/>
          <p14:tracePt t="45604" x="8018463" y="2278063"/>
          <p14:tracePt t="45621" x="8037513" y="2278063"/>
          <p14:tracePt t="45638" x="8064500" y="2286000"/>
          <p14:tracePt t="45655" x="8081963" y="2295525"/>
          <p14:tracePt t="45670" x="8099425" y="2295525"/>
          <p14:tracePt t="45687" x="8116888" y="2312988"/>
          <p14:tracePt t="45704" x="8143875" y="2312988"/>
          <p14:tracePt t="45721" x="8170863" y="2312988"/>
          <p14:tracePt t="45737" x="8188325" y="2312988"/>
          <p14:tracePt t="45756" x="8215313" y="2312988"/>
          <p14:tracePt t="45773" x="8242300" y="2312988"/>
          <p14:tracePt t="45790" x="8259763" y="2312988"/>
          <p14:tracePt t="45805" x="8286750" y="2303463"/>
          <p14:tracePt t="45822" x="8304213" y="2295525"/>
          <p14:tracePt t="45838" x="8323263" y="2286000"/>
          <p14:tracePt t="45854" x="8350250" y="2278063"/>
          <p14:tracePt t="45871" x="8358188" y="2259013"/>
          <p14:tracePt t="45888" x="8367713" y="2232025"/>
          <p14:tracePt t="45904" x="8385175" y="2214563"/>
          <p14:tracePt t="45922" x="8402638" y="2187575"/>
          <p14:tracePt t="45937" x="8429625" y="2152650"/>
          <p14:tracePt t="45954" x="8439150" y="2135188"/>
          <p14:tracePt t="45972" x="8439150" y="2116138"/>
          <p14:tracePt t="45988" x="8447088" y="2098675"/>
          <p14:tracePt t="46005" x="8447088" y="2081213"/>
          <p14:tracePt t="46021" x="8456613" y="2054225"/>
          <p14:tracePt t="46038" x="8456613" y="2027238"/>
          <p14:tracePt t="46054" x="8456613" y="2009775"/>
          <p14:tracePt t="46071" x="8456613" y="1992313"/>
          <p14:tracePt t="46087" x="8456613" y="1955800"/>
          <p14:tracePt t="46106" x="8429625" y="1893888"/>
          <p14:tracePt t="46124" x="8421688" y="1849438"/>
          <p14:tracePt t="46141" x="8412163" y="1830388"/>
          <p14:tracePt t="46157" x="8385175" y="1795463"/>
          <p14:tracePt t="46172" x="8375650" y="1776413"/>
          <p14:tracePt t="46188" x="8367713" y="1758950"/>
          <p14:tracePt t="46204" x="8358188" y="1741488"/>
          <p14:tracePt t="46221" x="8350250" y="1714500"/>
          <p14:tracePt t="46237" x="8331200" y="1697038"/>
          <p14:tracePt t="46254" x="8313738" y="1679575"/>
          <p14:tracePt t="46270" x="8304213" y="1660525"/>
          <p14:tracePt t="46288" x="8278813" y="1625600"/>
          <p14:tracePt t="46305" x="8269288" y="1616075"/>
          <p14:tracePt t="46321" x="8259763" y="1608138"/>
          <p14:tracePt t="46337" x="8251825" y="1598613"/>
          <p14:tracePt t="46354" x="8224838" y="1589088"/>
          <p14:tracePt t="46371" x="8207375" y="1589088"/>
          <p14:tracePt t="46388" x="8188325" y="1571625"/>
          <p14:tracePt t="46404" x="8161338" y="1562100"/>
          <p14:tracePt t="46422" x="8135938" y="1562100"/>
          <p14:tracePt t="46439" x="8116888" y="1562100"/>
          <p14:tracePt t="46455" x="8089900" y="1554163"/>
          <p14:tracePt t="46471" x="8064500" y="1544638"/>
          <p14:tracePt t="46487" x="8037513" y="1536700"/>
          <p14:tracePt t="46506" x="8018463" y="1536700"/>
          <p14:tracePt t="46524" x="7993063" y="1527175"/>
          <p14:tracePt t="46539" x="7947025" y="1527175"/>
          <p14:tracePt t="46557" x="7929563" y="1527175"/>
          <p14:tracePt t="46573" x="7894638" y="1527175"/>
          <p14:tracePt t="46589" x="7875588" y="1527175"/>
          <p14:tracePt t="46606" x="7867650" y="1527175"/>
          <p14:tracePt t="46624" x="7850188" y="1527175"/>
          <p14:tracePt t="46640" x="7840663" y="1527175"/>
          <p14:tracePt t="46655" x="7831138" y="1527175"/>
          <p14:tracePt t="46671" x="7823200" y="1536700"/>
          <p14:tracePt t="46688" x="7813675" y="1544638"/>
          <p14:tracePt t="46726" x="7804150" y="1554163"/>
          <p14:tracePt t="46734" x="7804150" y="1562100"/>
          <p14:tracePt t="46751" x="7796213" y="1581150"/>
          <p14:tracePt t="46774" x="7796213" y="1589088"/>
          <p14:tracePt t="46811" x="7796213" y="1598613"/>
          <p14:tracePt t="46913" x="7796213" y="1608138"/>
          <p14:tracePt t="46929" x="7804150" y="1616075"/>
          <p14:tracePt t="46937" x="7840663" y="1616075"/>
          <p14:tracePt t="46945" x="7850188" y="1616075"/>
          <p14:tracePt t="46954" x="7858125" y="1616075"/>
          <p14:tracePt t="46970" x="7875588" y="1616075"/>
          <p14:tracePt t="46987" x="7902575" y="1616075"/>
          <p14:tracePt t="47004" x="7921625" y="1616075"/>
          <p14:tracePt t="47020" x="7939088" y="1616075"/>
          <p14:tracePt t="47041" x="7974013" y="1616075"/>
          <p14:tracePt t="47057" x="7983538" y="1608138"/>
          <p14:tracePt t="47073" x="7993063" y="1589088"/>
          <p14:tracePt t="47089" x="8001000" y="1589088"/>
          <p14:tracePt t="47106" x="8001000" y="1571625"/>
          <p14:tracePt t="47165" x="8001000" y="1554163"/>
          <p14:tracePt t="47182" x="8001000" y="1544638"/>
          <p14:tracePt t="47192" x="7993063" y="1536700"/>
          <p14:tracePt t="47206" x="7983538" y="1527175"/>
          <p14:tracePt t="47223" x="7966075" y="1509713"/>
          <p14:tracePt t="47239" x="7947025" y="1500188"/>
          <p14:tracePt t="47256" x="7929563" y="1500188"/>
          <p14:tracePt t="47274" x="7912100" y="1490663"/>
          <p14:tracePt t="47290" x="7885113" y="1490663"/>
          <p14:tracePt t="47320" x="7875588" y="1490663"/>
          <p14:tracePt t="47328" x="7867650" y="1482725"/>
          <p14:tracePt t="47338" x="7858125" y="1482725"/>
          <p14:tracePt t="47354" x="7840663" y="1482725"/>
          <p14:tracePt t="47372" x="7823200" y="1482725"/>
          <p14:tracePt t="47388" x="7804150" y="1482725"/>
          <p14:tracePt t="47405" x="7796213" y="1482725"/>
          <p14:tracePt t="47421" x="7778750" y="1482725"/>
          <p14:tracePt t="47438" x="7769225" y="1490663"/>
          <p14:tracePt t="47549" x="7751763" y="1500188"/>
          <p14:tracePt t="47560" x="7742238" y="1517650"/>
          <p14:tracePt t="47573" x="7742238" y="1527175"/>
          <p14:tracePt t="47590" x="7732713" y="1536700"/>
          <p14:tracePt t="47606" x="7732713" y="1554163"/>
          <p14:tracePt t="47623" x="7732713" y="1562100"/>
          <p14:tracePt t="47639" x="7732713" y="1589088"/>
          <p14:tracePt t="47657" x="7732713" y="1616075"/>
          <p14:tracePt t="47673" x="7732713" y="1633538"/>
          <p14:tracePt t="47690" x="7732713" y="1660525"/>
          <p14:tracePt t="47706" x="7732713" y="1679575"/>
          <p14:tracePt t="47723" x="7732713" y="1687513"/>
          <p14:tracePt t="47739" x="7732713" y="1697038"/>
          <p14:tracePt t="47756" x="7732713" y="1714500"/>
          <p14:tracePt t="47774" x="7742238" y="1751013"/>
          <p14:tracePt t="47788" x="7759700" y="1758950"/>
          <p14:tracePt t="47806" x="7759700" y="1776413"/>
          <p14:tracePt t="47823" x="7769225" y="1795463"/>
          <p14:tracePt t="47838" x="7778750" y="1822450"/>
          <p14:tracePt t="47855" x="7796213" y="1830388"/>
          <p14:tracePt t="47872" x="7813675" y="1849438"/>
          <p14:tracePt t="47888" x="7840663" y="1866900"/>
          <p14:tracePt t="47905" x="7850188" y="1893888"/>
          <p14:tracePt t="47923" x="7867650" y="1911350"/>
          <p14:tracePt t="47939" x="7885113" y="1920875"/>
          <p14:tracePt t="47955" x="7912100" y="1928813"/>
          <p14:tracePt t="47971" x="7929563" y="1938338"/>
          <p14:tracePt t="47988" x="7966075" y="1955800"/>
          <p14:tracePt t="48004" x="7983538" y="1965325"/>
          <p14:tracePt t="48021" x="7993063" y="1973263"/>
          <p14:tracePt t="48037" x="8001000" y="1973263"/>
          <p14:tracePt t="48054" x="8018463" y="1973263"/>
          <p14:tracePt t="48072" x="8054975" y="1992313"/>
          <p14:tracePt t="48087" x="8072438" y="1992313"/>
          <p14:tracePt t="48104" x="8089900" y="1992313"/>
          <p14:tracePt t="48121" x="8116888" y="1992313"/>
          <p14:tracePt t="48137" x="8135938" y="1992313"/>
          <p14:tracePt t="48154" x="8153400" y="1992313"/>
          <p14:tracePt t="48171" x="8170863" y="1992313"/>
          <p14:tracePt t="48188" x="8207375" y="1992313"/>
          <p14:tracePt t="48204" x="8224838" y="1992313"/>
          <p14:tracePt t="48221" x="8242300" y="1973263"/>
          <p14:tracePt t="48237" x="8269288" y="1973263"/>
          <p14:tracePt t="48254" x="8286750" y="1955800"/>
          <p14:tracePt t="48274" x="8313738" y="1938338"/>
          <p14:tracePt t="48291" x="8340725" y="1928813"/>
          <p14:tracePt t="48308" x="8358188" y="1920875"/>
          <p14:tracePt t="48322" x="8367713" y="1920875"/>
          <p14:tracePt t="48339" x="8385175" y="1901825"/>
          <p14:tracePt t="48356" x="8402638" y="1893888"/>
          <p14:tracePt t="48373" x="8412163" y="1884363"/>
          <p14:tracePt t="48388" x="8421688" y="1857375"/>
          <p14:tracePt t="48405" x="8429625" y="1839913"/>
          <p14:tracePt t="48423" x="8429625" y="1822450"/>
          <p14:tracePt t="48441" x="8439150" y="1785938"/>
          <p14:tracePt t="48456" x="8447088" y="1768475"/>
          <p14:tracePt t="48473" x="8456613" y="1751013"/>
          <p14:tracePt t="48490" x="8456613" y="1724025"/>
          <p14:tracePt t="48505" x="8456613" y="1704975"/>
          <p14:tracePt t="48521" x="8456613" y="1687513"/>
          <p14:tracePt t="48538" x="8447088" y="1670050"/>
          <p14:tracePt t="48555" x="8429625" y="1643063"/>
          <p14:tracePt t="48571" x="8412163" y="1616075"/>
          <p14:tracePt t="48588" x="8394700" y="1598613"/>
          <p14:tracePt t="48604" x="8375650" y="1571625"/>
          <p14:tracePt t="48621" x="8367713" y="1554163"/>
          <p14:tracePt t="48637" x="8350250" y="1536700"/>
          <p14:tracePt t="48654" x="8323263" y="1527175"/>
          <p14:tracePt t="48671" x="8304213" y="1517650"/>
          <p14:tracePt t="48688" x="8278813" y="1500188"/>
          <p14:tracePt t="48705" x="8269288" y="1500188"/>
          <p14:tracePt t="48722" x="8251825" y="1490663"/>
          <p14:tracePt t="48739" x="8242300" y="1490663"/>
          <p14:tracePt t="48756" x="8224838" y="1490663"/>
          <p14:tracePt t="48772" x="8215313" y="1482725"/>
          <p14:tracePt t="48791" x="8180388" y="1473200"/>
          <p14:tracePt t="48807" x="8161338" y="1465263"/>
          <p14:tracePt t="48824" x="8143875" y="1455738"/>
          <p14:tracePt t="48840" x="8126413" y="1455738"/>
          <p14:tracePt t="48856" x="8099425" y="1446213"/>
          <p14:tracePt t="48872" x="8081963" y="1419225"/>
          <p14:tracePt t="48889" x="8064500" y="1411288"/>
          <p14:tracePt t="48905" x="8054975" y="1411288"/>
          <p14:tracePt t="48923" x="8045450" y="1411288"/>
          <p14:tracePt t="48941" x="8010525" y="1411288"/>
          <p14:tracePt t="48955" x="7983538" y="1411288"/>
          <p14:tracePt t="48972" x="7956550" y="1411288"/>
          <p14:tracePt t="48988" x="7939088" y="1411288"/>
          <p14:tracePt t="49004" x="7929563" y="1411288"/>
          <p14:tracePt t="49021" x="7912100" y="1428750"/>
          <p14:tracePt t="49037" x="7885113" y="1446213"/>
          <p14:tracePt t="49056" x="7858125" y="1455738"/>
          <p14:tracePt t="49072" x="7850188" y="1465263"/>
          <p14:tracePt t="49089" x="7840663" y="1465263"/>
          <p14:tracePt t="49105" x="7840663" y="1473200"/>
          <p14:tracePt t="49122" x="7831138" y="1473200"/>
          <p14:tracePt t="49138" x="7813675" y="1482725"/>
          <p14:tracePt t="49155" x="7796213" y="1490663"/>
          <p14:tracePt t="49171" x="7786688" y="1517650"/>
          <p14:tracePt t="49189" x="7778750" y="1527175"/>
          <p14:tracePt t="49206" x="7778750" y="1536700"/>
          <p14:tracePt t="49222" x="7759700" y="1554163"/>
          <p14:tracePt t="49238" x="7742238" y="1562100"/>
          <p14:tracePt t="49255" x="7742238" y="1589088"/>
          <p14:tracePt t="49271" x="7732713" y="1608138"/>
          <p14:tracePt t="49289" x="7732713" y="1616075"/>
          <p14:tracePt t="49307" x="7732713" y="1652588"/>
          <p14:tracePt t="49323" x="7724775" y="1660525"/>
          <p14:tracePt t="49340" x="7724775" y="1670050"/>
          <p14:tracePt t="49355" x="7724775" y="1687513"/>
          <p14:tracePt t="49372" x="7724775" y="1704975"/>
          <p14:tracePt t="49388" x="7724775" y="1731963"/>
          <p14:tracePt t="49405" x="7724775" y="1751013"/>
          <p14:tracePt t="49422" x="7732713" y="1768475"/>
          <p14:tracePt t="49440" x="7751763" y="1803400"/>
          <p14:tracePt t="49455" x="7759700" y="1803400"/>
          <p14:tracePt t="49472" x="7778750" y="1822450"/>
          <p14:tracePt t="49489" x="7796213" y="1839913"/>
          <p14:tracePt t="49506" x="7823200" y="1857375"/>
          <p14:tracePt t="49522" x="7840663" y="1874838"/>
          <p14:tracePt t="49538" x="7858125" y="1884363"/>
          <p14:tracePt t="49555" x="7875588" y="1901825"/>
          <p14:tracePt t="49572" x="7921625" y="1911350"/>
          <p14:tracePt t="49589" x="7939088" y="1920875"/>
          <p14:tracePt t="49605" x="7966075" y="1920875"/>
          <p14:tracePt t="49621" x="7983538" y="1938338"/>
          <p14:tracePt t="49637" x="8001000" y="1946275"/>
          <p14:tracePt t="49654" x="8027988" y="1955800"/>
          <p14:tracePt t="49671" x="8045450" y="1965325"/>
          <p14:tracePt t="49688" x="8064500" y="1973263"/>
          <p14:tracePt t="49704" x="8081963" y="1973263"/>
          <p14:tracePt t="49721" x="8116888" y="1973263"/>
          <p14:tracePt t="49738" x="8135938" y="1973263"/>
          <p14:tracePt t="49754" x="8170863" y="1973263"/>
          <p14:tracePt t="49771" x="8188325" y="1973263"/>
          <p14:tracePt t="49788" x="8207375" y="1973263"/>
          <p14:tracePt t="49804" x="8215313" y="1973263"/>
          <p14:tracePt t="49822" x="8242300" y="1965325"/>
          <p14:tracePt t="49838" x="8259763" y="1955800"/>
          <p14:tracePt t="49855" x="8278813" y="1928813"/>
          <p14:tracePt t="49871" x="8296275" y="1920875"/>
          <p14:tracePt t="49887" x="8313738" y="1911350"/>
          <p14:tracePt t="49904" x="8323263" y="1901825"/>
          <p14:tracePt t="49923" x="8340725" y="1884363"/>
          <p14:tracePt t="49942" x="8367713" y="1849438"/>
          <p14:tracePt t="49957" x="8375650" y="1839913"/>
          <p14:tracePt t="49974" x="8394700" y="1830388"/>
          <p14:tracePt t="49990" x="8402638" y="1812925"/>
          <p14:tracePt t="50006" x="8402638" y="1785938"/>
          <p14:tracePt t="50023" x="8412163" y="1768475"/>
          <p14:tracePt t="50039" x="8421688" y="1751013"/>
          <p14:tracePt t="50055" x="8421688" y="1724025"/>
          <p14:tracePt t="50073" x="8402638" y="1697038"/>
          <p14:tracePt t="50089" x="8375650" y="1679575"/>
          <p14:tracePt t="50106" x="8358188" y="1660525"/>
          <p14:tracePt t="50122" x="8340725" y="1633538"/>
          <p14:tracePt t="50139" x="8331200" y="1625600"/>
          <p14:tracePt t="50155" x="8304213" y="1608138"/>
          <p14:tracePt t="50172" x="8286750" y="1589088"/>
          <p14:tracePt t="50188" x="8278813" y="1571625"/>
          <p14:tracePt t="50205" x="8269288" y="1562100"/>
          <p14:tracePt t="50223" x="8259763" y="1544638"/>
          <p14:tracePt t="50239" x="8197850" y="1517650"/>
          <p14:tracePt t="50255" x="8143875" y="1482725"/>
          <p14:tracePt t="50272" x="8143875" y="1473200"/>
          <p14:tracePt t="50289" x="8170863" y="1473200"/>
          <p14:tracePt t="54978" x="8242300" y="1473200"/>
          <p14:tracePt t="54987" x="8313738" y="1473200"/>
          <p14:tracePt t="55007" x="8447088" y="1490663"/>
          <p14:tracePt t="55023" x="8518525" y="1490663"/>
          <p14:tracePt t="55040" x="8528050" y="1500188"/>
          <p14:tracePt t="55150" x="8528050" y="1527175"/>
          <p14:tracePt t="55160" x="8528050" y="1536700"/>
          <p14:tracePt t="55173" x="8528050" y="1544638"/>
          <p14:tracePt t="55190" x="8518525" y="1562100"/>
          <p14:tracePt t="55205" x="8510588" y="1589088"/>
          <p14:tracePt t="55222" x="8501063" y="1608138"/>
          <p14:tracePt t="55238" x="8483600" y="1625600"/>
          <p14:tracePt t="55255" x="8466138" y="1687513"/>
          <p14:tracePt t="55272" x="8439150" y="1751013"/>
          <p14:tracePt t="55288" x="8429625" y="1785938"/>
          <p14:tracePt t="55305" x="8421688" y="1795463"/>
          <p14:tracePt t="55345" x="8412163" y="1830388"/>
          <p14:tracePt t="55353" x="8412163" y="1839913"/>
          <p14:tracePt t="55361" x="8412163" y="1849438"/>
          <p14:tracePt t="55372" x="8394700" y="1849438"/>
          <p14:tracePt t="55480" x="8394700" y="1812925"/>
          <p14:tracePt t="55490" x="8394700" y="1795463"/>
          <p14:tracePt t="55507" x="8402638" y="1731963"/>
          <p14:tracePt t="55524" x="8412163" y="1697038"/>
          <p14:tracePt t="55543" x="8412163" y="1670050"/>
          <p14:tracePt t="55559" x="8412163" y="1643063"/>
          <p14:tracePt t="55574" x="8412163" y="1633538"/>
          <p14:tracePt t="55591" x="8412163" y="1625600"/>
          <p14:tracePt t="55607" x="8412163" y="1608138"/>
          <p14:tracePt t="55625" x="8412163" y="1581150"/>
          <p14:tracePt t="55641" x="8412163" y="1562100"/>
          <p14:tracePt t="55656" x="8412163" y="1544638"/>
          <p14:tracePt t="55673" x="8412163" y="1517650"/>
          <p14:tracePt t="55689" x="8412163" y="1500188"/>
          <p14:tracePt t="55705" x="8412163" y="1490663"/>
          <p14:tracePt t="55729" x="8412163" y="1482725"/>
          <p14:tracePt t="55743" x="8412163" y="1473200"/>
          <p14:tracePt t="55755" x="8412163" y="1465263"/>
          <p14:tracePt t="55772" x="8402638" y="1455738"/>
          <p14:tracePt t="55789" x="8394700" y="1446213"/>
          <p14:tracePt t="55805" x="8375650" y="1428750"/>
          <p14:tracePt t="55822" x="8350250" y="1428750"/>
          <p14:tracePt t="55838" x="8340725" y="1428750"/>
          <p14:tracePt t="55893" x="8331200" y="1428750"/>
          <p14:tracePt t="55909" x="8323263" y="1428750"/>
          <p14:tracePt t="55917" x="8313738" y="1428750"/>
          <p14:tracePt t="55939" x="8304213" y="1428750"/>
          <p14:tracePt t="55957" x="8286750" y="1428750"/>
          <p14:tracePt t="56067" x="8304213" y="1419225"/>
          <p14:tracePt t="56076" x="8313738" y="1419225"/>
          <p14:tracePt t="56091" x="8331200" y="1411288"/>
          <p14:tracePt t="56107" x="8358188" y="1411288"/>
          <p14:tracePt t="56125" x="8367713" y="1401763"/>
          <p14:tracePt t="56141" x="8385175" y="1401763"/>
          <p14:tracePt t="56156" x="8402638" y="1401763"/>
          <p14:tracePt t="56172" x="8429625" y="1401763"/>
          <p14:tracePt t="56189" x="8439150" y="1401763"/>
          <p14:tracePt t="56229" x="8447088" y="1401763"/>
          <p14:tracePt t="56245" x="8456613" y="1411288"/>
          <p14:tracePt t="56253" x="8456613" y="1419225"/>
          <p14:tracePt t="56261" x="8466138" y="1428750"/>
          <p14:tracePt t="56272" x="8466138" y="1446213"/>
          <p14:tracePt t="56289" x="8466138" y="1465263"/>
          <p14:tracePt t="56307" x="8466138" y="1509713"/>
          <p14:tracePt t="56322" x="8466138" y="1517650"/>
          <p14:tracePt t="56340" x="8466138" y="1544638"/>
          <p14:tracePt t="56356" x="8466138" y="1562100"/>
          <p14:tracePt t="56372" x="8466138" y="1571625"/>
          <p14:tracePt t="56389" x="8466138" y="1598613"/>
          <p14:tracePt t="56405" x="8456613" y="1616075"/>
          <p14:tracePt t="56422" x="8447088" y="1633538"/>
          <p14:tracePt t="56440" x="8439150" y="1660525"/>
          <p14:tracePt t="56456" x="8421688" y="1679575"/>
          <p14:tracePt t="56473" x="8421688" y="1697038"/>
          <p14:tracePt t="56504" x="8421688" y="1704975"/>
          <p14:tracePt t="56534" x="8421688" y="1714500"/>
          <p14:tracePt t="56544" x="8429625" y="1731963"/>
          <p14:tracePt t="56560" x="8447088" y="1731963"/>
          <p14:tracePt t="56575" x="8466138" y="1731963"/>
          <p14:tracePt t="56591" x="8501063" y="1714500"/>
          <p14:tracePt t="56608" x="8518525" y="1697038"/>
          <p14:tracePt t="56625" x="8537575" y="1679575"/>
          <p14:tracePt t="56824" x="8545513" y="1679575"/>
          <p14:tracePt t="56832" x="8545513" y="1660525"/>
          <p14:tracePt t="56849" x="8564563" y="1660525"/>
          <p14:tracePt t="56858" x="8572500" y="1660525"/>
          <p14:tracePt t="56887" x="8582025" y="1652588"/>
          <p14:tracePt t="56896" x="8582025" y="1643063"/>
          <p14:tracePt t="56907" x="8589963" y="1643063"/>
          <p14:tracePt t="56923" x="8626475" y="1633538"/>
          <p14:tracePt t="56943" x="8742363" y="1625600"/>
          <p14:tracePt t="56959" x="8804275" y="1608138"/>
          <p14:tracePt t="56974" x="8831263" y="1608138"/>
          <p14:tracePt t="56990" x="8858250" y="1608138"/>
          <p14:tracePt t="57007" x="8867775" y="1608138"/>
          <p14:tracePt t="57024" x="8885238" y="1608138"/>
          <p14:tracePt t="57041" x="8902700" y="1608138"/>
          <p14:tracePt t="57065" x="8912225" y="1608138"/>
          <p14:tracePt t="57089" x="8912225" y="1598613"/>
          <p14:tracePt t="57097" x="8912225" y="1589088"/>
          <p14:tracePt t="57107" x="8912225" y="1581150"/>
          <p14:tracePt t="57123" x="8912225" y="1562100"/>
          <p14:tracePt t="57139" x="8912225" y="1544638"/>
          <p14:tracePt t="57155" x="8912225" y="1527175"/>
          <p14:tracePt t="57172" x="8902700" y="1517650"/>
          <p14:tracePt t="57189" x="8894763" y="1500188"/>
          <p14:tracePt t="57205" x="8875713" y="1500188"/>
          <p14:tracePt t="57222" x="8850313" y="1473200"/>
          <p14:tracePt t="57238" x="8823325" y="1455738"/>
          <p14:tracePt t="57255" x="8813800" y="1446213"/>
          <p14:tracePt t="57272" x="8804275" y="1446213"/>
          <p14:tracePt t="57288" x="8796338" y="1438275"/>
          <p14:tracePt t="57305" x="8778875" y="1438275"/>
          <p14:tracePt t="57322" x="8759825" y="1438275"/>
          <p14:tracePt t="57339" x="8715375" y="1455738"/>
          <p14:tracePt t="57356" x="8697913" y="1473200"/>
          <p14:tracePt t="57372" x="8680450" y="1482725"/>
          <p14:tracePt t="57388" x="8670925" y="1490663"/>
          <p14:tracePt t="57405" x="8661400" y="1490663"/>
          <p14:tracePt t="57426" x="8643938" y="1490663"/>
          <p14:tracePt t="57440" x="8643938" y="1500188"/>
          <p14:tracePt t="57456" x="8626475" y="1509713"/>
          <p14:tracePt t="57474" x="8599488" y="1544638"/>
          <p14:tracePt t="57489" x="8572500" y="1562100"/>
          <p14:tracePt t="57506" x="8555038" y="1581150"/>
          <p14:tracePt t="57523" x="8545513" y="1616075"/>
          <p14:tracePt t="57539" x="8528050" y="1633538"/>
          <p14:tracePt t="57557" x="8510588" y="1652588"/>
          <p14:tracePt t="57574" x="8501063" y="1687513"/>
          <p14:tracePt t="57590" x="8501063" y="1704975"/>
          <p14:tracePt t="57606" x="8501063" y="1724025"/>
          <p14:tracePt t="57623" x="8501063" y="1751013"/>
          <p14:tracePt t="57639" x="8518525" y="1776413"/>
          <p14:tracePt t="57656" x="8537575" y="1812925"/>
          <p14:tracePt t="57672" x="8545513" y="1822450"/>
          <p14:tracePt t="57689" x="8572500" y="1839913"/>
          <p14:tracePt t="57705" x="8589963" y="1849438"/>
          <p14:tracePt t="57722" x="8609013" y="1857375"/>
          <p14:tracePt t="57739" x="8643938" y="1874838"/>
          <p14:tracePt t="57755" x="8680450" y="1874838"/>
          <p14:tracePt t="57772" x="8707438" y="1866900"/>
          <p14:tracePt t="57789" x="8724900" y="1857375"/>
          <p14:tracePt t="57806" x="8759825" y="1857375"/>
          <p14:tracePt t="57822" x="8778875" y="1849438"/>
          <p14:tracePt t="57840" x="8804275" y="1830388"/>
          <p14:tracePt t="57856" x="8831263" y="1822450"/>
          <p14:tracePt t="57873" x="8850313" y="1803400"/>
          <p14:tracePt t="57889" x="8867775" y="1776413"/>
          <p14:tracePt t="57905" x="8885238" y="1758950"/>
          <p14:tracePt t="57922" x="8912225" y="1741488"/>
          <p14:tracePt t="57939" x="8929688" y="1704975"/>
          <p14:tracePt t="57956" x="8947150" y="1670050"/>
          <p14:tracePt t="57972" x="8947150" y="1652588"/>
          <p14:tracePt t="57990" x="8966200" y="1625600"/>
          <p14:tracePt t="58005" x="8956675" y="1598613"/>
          <p14:tracePt t="58022" x="8939213" y="1581150"/>
          <p14:tracePt t="58039" x="8929688" y="1571625"/>
          <p14:tracePt t="58056" x="8912225" y="1554163"/>
          <p14:tracePt t="58073" x="8885238" y="1527175"/>
          <p14:tracePt t="58090" x="8831263" y="1500188"/>
          <p14:tracePt t="58106" x="8769350" y="1473200"/>
          <p14:tracePt t="58123" x="8724900" y="1465263"/>
          <p14:tracePt t="58139" x="8688388" y="1465263"/>
          <p14:tracePt t="58155" x="8661400" y="1446213"/>
          <p14:tracePt t="58172" x="8643938" y="1446213"/>
          <p14:tracePt t="58189" x="8616950" y="1446213"/>
          <p14:tracePt t="58205" x="8599488" y="1446213"/>
          <p14:tracePt t="58222" x="8582025" y="1446213"/>
          <p14:tracePt t="58239" x="8528050" y="1446213"/>
          <p14:tracePt t="58255" x="8474075" y="1465263"/>
          <p14:tracePt t="58272" x="8412163" y="1509713"/>
          <p14:tracePt t="58288" x="8375650" y="1527175"/>
          <p14:tracePt t="58305" x="8358188" y="1544638"/>
          <p14:tracePt t="58322" x="8331200" y="1571625"/>
          <p14:tracePt t="58339" x="8313738" y="1589088"/>
          <p14:tracePt t="58355" x="8296275" y="1633538"/>
          <p14:tracePt t="58372" x="8286750" y="1660525"/>
          <p14:tracePt t="58389" x="8259763" y="1704975"/>
          <p14:tracePt t="58405" x="8251825" y="1741488"/>
          <p14:tracePt t="58422" x="8251825" y="1758950"/>
          <p14:tracePt t="58439" x="8251825" y="1785938"/>
          <p14:tracePt t="58455" x="8251825" y="1803400"/>
          <p14:tracePt t="58472" x="8251825" y="1839913"/>
          <p14:tracePt t="58488" x="8278813" y="1884363"/>
          <p14:tracePt t="58506" x="8313738" y="1928813"/>
          <p14:tracePt t="58522" x="8331200" y="1946275"/>
          <p14:tracePt t="58539" x="8358188" y="1965325"/>
          <p14:tracePt t="58555" x="8385175" y="1992313"/>
          <p14:tracePt t="58572" x="8402638" y="1992313"/>
          <p14:tracePt t="58589" x="8447088" y="2000250"/>
          <p14:tracePt t="58606" x="8518525" y="2000250"/>
          <p14:tracePt t="58622" x="8555038" y="2000250"/>
          <p14:tracePt t="58638" x="8572500" y="2000250"/>
          <p14:tracePt t="58656" x="8589963" y="1992313"/>
          <p14:tracePt t="58672" x="8609013" y="1973263"/>
          <p14:tracePt t="58689" x="8643938" y="1946275"/>
          <p14:tracePt t="58705" x="8661400" y="1928813"/>
          <p14:tracePt t="58722" x="8688388" y="1911350"/>
          <p14:tracePt t="58739" x="8707438" y="1874838"/>
          <p14:tracePt t="58756" x="8715375" y="1776413"/>
          <p14:tracePt t="58772" x="8732838" y="1724025"/>
          <p14:tracePt t="58789" x="8742363" y="1679575"/>
          <p14:tracePt t="58805" x="8742363" y="1643063"/>
          <p14:tracePt t="58823" x="8742363" y="1625600"/>
          <p14:tracePt t="58840" x="8715375" y="1589088"/>
          <p14:tracePt t="58857" x="8688388" y="1571625"/>
          <p14:tracePt t="58874" x="8670925" y="1562100"/>
          <p14:tracePt t="58890" x="8653463" y="1544638"/>
          <p14:tracePt t="58907" x="8616950" y="1536700"/>
          <p14:tracePt t="58924" x="8572500" y="1509713"/>
          <p14:tracePt t="58941" x="8493125" y="1509713"/>
          <p14:tracePt t="58958" x="8375650" y="1509713"/>
          <p14:tracePt t="58974" x="8259763" y="1554163"/>
          <p14:tracePt t="58991" x="8197850" y="1581150"/>
          <p14:tracePt t="59007" x="8161338" y="1608138"/>
          <p14:tracePt t="59024" x="8143875" y="1633538"/>
          <p14:tracePt t="59040" x="8126413" y="1652588"/>
          <p14:tracePt t="59057" x="8108950" y="1679575"/>
          <p14:tracePt t="59074" x="8081963" y="1724025"/>
          <p14:tracePt t="59090" x="8054975" y="1768475"/>
          <p14:tracePt t="59108" x="8045450" y="1839913"/>
          <p14:tracePt t="59125" x="8045450" y="1866900"/>
          <p14:tracePt t="59140" x="8072438" y="1928813"/>
          <p14:tracePt t="59157" x="8135938" y="1973263"/>
          <p14:tracePt t="59173" x="8207375" y="2027238"/>
          <p14:tracePt t="59190" x="8269288" y="2054225"/>
          <p14:tracePt t="59208" x="8340725" y="2089150"/>
          <p14:tracePt t="59224" x="8375650" y="2089150"/>
          <p14:tracePt t="59241" x="8402638" y="2089150"/>
          <p14:tracePt t="59257" x="8429625" y="2081213"/>
          <p14:tracePt t="59274" x="8456613" y="2063750"/>
          <p14:tracePt t="59291" x="8493125" y="2027238"/>
          <p14:tracePt t="59307" x="8528050" y="1973263"/>
          <p14:tracePt t="59323" x="8555038" y="1911350"/>
          <p14:tracePt t="59339" x="8582025" y="1830388"/>
          <p14:tracePt t="59356" x="8582025" y="1758950"/>
          <p14:tracePt t="59374" x="8572500" y="1652588"/>
          <p14:tracePt t="59389" x="8510588" y="1598613"/>
          <p14:tracePt t="59406" x="8456613" y="1562100"/>
          <p14:tracePt t="59422" x="8429625" y="1544638"/>
          <p14:tracePt t="59440" x="8402638" y="1536700"/>
          <p14:tracePt t="59457" x="8385175" y="1517650"/>
          <p14:tracePt t="59476" x="8367713" y="1517650"/>
          <p14:tracePt t="59492" x="8358188" y="1517650"/>
          <p14:tracePt t="59508" x="8323263" y="1527175"/>
          <p14:tracePt t="59525" x="8304213" y="1544638"/>
          <p14:tracePt t="59541" x="8278813" y="1581150"/>
          <p14:tracePt t="59558" x="8259763" y="1625600"/>
          <p14:tracePt t="59574" x="8232775" y="1679575"/>
          <p14:tracePt t="59593" x="8197850" y="1731963"/>
          <p14:tracePt t="59609" x="8188325" y="1751013"/>
          <p14:tracePt t="59625" x="8188325" y="1776413"/>
          <p14:tracePt t="59642" x="8188325" y="1803400"/>
          <p14:tracePt t="59657" x="8215313" y="1839913"/>
          <p14:tracePt t="59674" x="8232775" y="1874838"/>
          <p14:tracePt t="59691" x="8269288" y="1893888"/>
          <p14:tracePt t="59707" x="8286750" y="1901825"/>
          <p14:tracePt t="59725" x="8358188" y="1901825"/>
          <p14:tracePt t="59742" x="8439150" y="1874838"/>
          <p14:tracePt t="59758" x="8483600" y="1849438"/>
          <p14:tracePt t="59774" x="8528050" y="1822450"/>
          <p14:tracePt t="59790" x="8564563" y="1803400"/>
          <p14:tracePt t="59806" x="8599488" y="1785938"/>
          <p14:tracePt t="59823" x="8626475" y="1751013"/>
          <p14:tracePt t="59840" x="8670925" y="1714500"/>
          <p14:tracePt t="59856" x="8697913" y="1687513"/>
          <p14:tracePt t="59874" x="8724900" y="1652588"/>
          <p14:tracePt t="59891" x="8724900" y="1598613"/>
          <p14:tracePt t="59906" x="8707438" y="1536700"/>
          <p14:tracePt t="59923" x="8688388" y="1517650"/>
          <p14:tracePt t="59940" x="8661400" y="1500188"/>
          <p14:tracePt t="59956" x="8636000" y="1490663"/>
          <p14:tracePt t="59973" x="8616950" y="1473200"/>
          <p14:tracePt t="59991" x="8518525" y="1473200"/>
          <p14:tracePt t="60008" x="8439150" y="1490663"/>
          <p14:tracePt t="60025" x="8385175" y="1517650"/>
          <p14:tracePt t="60041" x="8367713" y="1536700"/>
          <p14:tracePt t="60059" x="8350250" y="1554163"/>
          <p14:tracePt t="60074" x="8350250" y="1589088"/>
          <p14:tracePt t="60090" x="8350250" y="1625600"/>
          <p14:tracePt t="60106" x="8358188" y="1652588"/>
          <p14:tracePt t="60125" x="8367713" y="1687513"/>
          <p14:tracePt t="60141" x="8367713" y="1724025"/>
          <p14:tracePt t="60156" x="8313738" y="1785938"/>
          <p14:tracePt t="60174" x="8215313" y="1874838"/>
          <p14:tracePt t="60191" x="8045450" y="1955800"/>
          <p14:tracePt t="60206" x="7850188" y="2009775"/>
          <p14:tracePt t="60223" x="7670800" y="2036763"/>
          <p14:tracePt t="60240" x="7367588" y="2089150"/>
          <p14:tracePt t="60257" x="7170738" y="2108200"/>
          <p14:tracePt t="60273" x="6946900" y="2125663"/>
          <p14:tracePt t="60291" x="6635750" y="2143125"/>
          <p14:tracePt t="60308" x="6207125" y="2179638"/>
          <p14:tracePt t="60323" x="5680075" y="2241550"/>
          <p14:tracePt t="60340" x="5224463" y="2278063"/>
          <p14:tracePt t="60356" x="4786313" y="2401888"/>
          <p14:tracePt t="60374" x="4268788" y="2652713"/>
          <p14:tracePt t="60391" x="4098925" y="2751138"/>
          <p14:tracePt t="60407" x="4000500" y="2786063"/>
          <p14:tracePt t="60423" x="3911600" y="2830513"/>
          <p14:tracePt t="60440" x="3795713" y="2857500"/>
          <p14:tracePt t="60459" x="3660775" y="2884488"/>
          <p14:tracePt t="60474" x="3509963" y="2921000"/>
          <p14:tracePt t="60491" x="3375025" y="2946400"/>
          <p14:tracePt t="60508" x="3170238" y="2992438"/>
          <p14:tracePt t="60525" x="3071813" y="3017838"/>
          <p14:tracePt t="60541" x="2990850" y="3036888"/>
          <p14:tracePt t="60559" x="2911475" y="3063875"/>
          <p14:tracePt t="60574" x="2857500" y="3063875"/>
          <p14:tracePt t="60591" x="2813050" y="3063875"/>
          <p14:tracePt t="60609" x="2776538" y="3063875"/>
          <p14:tracePt t="60627" x="2759075" y="3054350"/>
          <p14:tracePt t="60642" x="2741613" y="3036888"/>
          <p14:tracePt t="60656" x="2714625" y="3017838"/>
          <p14:tracePt t="60673" x="2697163" y="3009900"/>
          <p14:tracePt t="60689" x="2697163" y="3000375"/>
          <p14:tracePt t="60706" x="2687638" y="2982913"/>
          <p14:tracePt t="60723" x="2687638" y="2965450"/>
          <p14:tracePt t="60739" x="2697163" y="2946400"/>
          <p14:tracePt t="60756" x="2714625" y="2928938"/>
          <p14:tracePt t="60773" x="2776538" y="2874963"/>
          <p14:tracePt t="60790" x="2840038" y="2857500"/>
          <p14:tracePt t="60806" x="2857500" y="2840038"/>
          <p14:tracePt t="60823" x="2867025" y="2830513"/>
          <p14:tracePt t="60844" x="2867025" y="2822575"/>
          <p14:tracePt t="60858" x="2867025" y="2813050"/>
          <p14:tracePt t="60872" x="2867025" y="2803525"/>
          <p14:tracePt t="60890" x="2867025" y="2795588"/>
          <p14:tracePt t="60906" x="2857500" y="2786063"/>
          <p14:tracePt t="60938" x="2857500" y="2768600"/>
          <p14:tracePt t="60944" x="2857500" y="2759075"/>
          <p14:tracePt t="60956" x="2847975" y="2751138"/>
          <p14:tracePt t="60972" x="2830513" y="2741613"/>
          <p14:tracePt t="60989" x="2803525" y="2732088"/>
          <p14:tracePt t="61006" x="2786063" y="2714625"/>
          <p14:tracePt t="61022" x="2776538" y="2714625"/>
          <p14:tracePt t="61125" x="2786063" y="2706688"/>
          <p14:tracePt t="61134" x="2813050" y="2687638"/>
          <p14:tracePt t="61144" x="2840038" y="2679700"/>
          <p14:tracePt t="61159" x="2911475" y="2660650"/>
          <p14:tracePt t="61174" x="3044825" y="2635250"/>
          <p14:tracePt t="61191" x="3224213" y="2608263"/>
          <p14:tracePt t="61208" x="3402013" y="2571750"/>
          <p14:tracePt t="61224" x="3581400" y="2536825"/>
          <p14:tracePt t="61240" x="3714750" y="2509838"/>
          <p14:tracePt t="61256" x="3803650" y="2500313"/>
          <p14:tracePt t="61272" x="3894138" y="2500313"/>
          <p14:tracePt t="61289" x="4044950" y="2500313"/>
          <p14:tracePt t="61306" x="4071938" y="2500313"/>
          <p14:tracePt t="61323" x="4081463" y="2500313"/>
          <p14:tracePt t="61360" x="4081463" y="2482850"/>
          <p14:tracePt t="61477" x="4071938" y="2482850"/>
          <p14:tracePt t="61493" x="4062413" y="2482850"/>
          <p14:tracePt t="61504" x="4054475" y="2482850"/>
          <p14:tracePt t="61515" x="4044950" y="2482850"/>
          <p14:tracePt t="61525" x="4037013" y="2492375"/>
          <p14:tracePt t="61541" x="4010025" y="2492375"/>
          <p14:tracePt t="61556" x="3990975" y="2500313"/>
          <p14:tracePt t="61573" x="3956050" y="2509838"/>
          <p14:tracePt t="61590" x="3938588" y="2517775"/>
          <p14:tracePt t="61606" x="3894138" y="2536825"/>
          <p14:tracePt t="61626" x="3822700" y="2554288"/>
          <p14:tracePt t="61642" x="3786188" y="2563813"/>
          <p14:tracePt t="61658" x="3768725" y="2571750"/>
          <p14:tracePt t="61675" x="3751263" y="2571750"/>
          <p14:tracePt t="61691" x="3732213" y="2571750"/>
          <p14:tracePt t="61708" x="3705225" y="2571750"/>
          <p14:tracePt t="61735" x="3697288" y="2571750"/>
          <p14:tracePt t="61759" x="3687763" y="2571750"/>
          <p14:tracePt t="61766" x="3679825" y="2571750"/>
          <p14:tracePt t="61774" x="3679825" y="2563813"/>
          <p14:tracePt t="61790" x="3660775" y="2544763"/>
          <p14:tracePt t="61806" x="3633788" y="2536825"/>
          <p14:tracePt t="61823" x="3589338" y="2509838"/>
          <p14:tracePt t="61839" x="3554413" y="2482850"/>
          <p14:tracePt t="61856" x="3544888" y="2473325"/>
          <p14:tracePt t="61873" x="3527425" y="2465388"/>
          <p14:tracePt t="61889" x="3500438" y="2455863"/>
          <p14:tracePt t="61906" x="3473450" y="2455863"/>
          <p14:tracePt t="61923" x="3455988" y="2446338"/>
          <p14:tracePt t="61939" x="3419475" y="2446338"/>
          <p14:tracePt t="61956" x="3394075" y="2446338"/>
          <p14:tracePt t="61973" x="3330575" y="2446338"/>
          <p14:tracePt t="61991" x="3251200" y="2446338"/>
          <p14:tracePt t="62009" x="3170238" y="2465388"/>
          <p14:tracePt t="62026" x="3116263" y="2473325"/>
          <p14:tracePt t="62042" x="3089275" y="2473325"/>
          <p14:tracePt t="62059" x="3054350" y="2473325"/>
          <p14:tracePt t="62074" x="3036888" y="2473325"/>
          <p14:tracePt t="62090" x="3017838" y="2482850"/>
          <p14:tracePt t="62107" x="2990850" y="2482850"/>
          <p14:tracePt t="62124" x="2973388" y="2482850"/>
          <p14:tracePt t="62140" x="2955925" y="2482850"/>
          <p14:tracePt t="62157" x="2919413" y="2492375"/>
          <p14:tracePt t="62174" x="2901950" y="2492375"/>
          <p14:tracePt t="62190" x="2884488" y="2509838"/>
          <p14:tracePt t="62221" x="2884488" y="2517775"/>
          <p14:tracePt t="62251" x="2884488" y="2527300"/>
          <p14:tracePt t="62259" x="2884488" y="2536825"/>
          <p14:tracePt t="62274" x="2894013" y="2554288"/>
          <p14:tracePt t="62291" x="2938463" y="2589213"/>
          <p14:tracePt t="62308" x="3009900" y="2625725"/>
          <p14:tracePt t="62324" x="3081338" y="2652713"/>
          <p14:tracePt t="62341" x="3143250" y="2670175"/>
          <p14:tracePt t="62357" x="3205163" y="2697163"/>
          <p14:tracePt t="62374" x="3322638" y="2724150"/>
          <p14:tracePt t="62390" x="3411538" y="2724150"/>
          <p14:tracePt t="62407" x="3544888" y="2714625"/>
          <p14:tracePt t="62424" x="3616325" y="2706688"/>
          <p14:tracePt t="62440" x="3697288" y="2679700"/>
          <p14:tracePt t="62456" x="3759200" y="2660650"/>
          <p14:tracePt t="62473" x="3795713" y="2643188"/>
          <p14:tracePt t="62489" x="3840163" y="2616200"/>
          <p14:tracePt t="62506" x="3857625" y="2608263"/>
          <p14:tracePt t="62523" x="3875088" y="2608263"/>
          <p14:tracePt t="62556" x="3875088" y="2598738"/>
          <p14:tracePt t="62564" x="3875088" y="2571750"/>
          <p14:tracePt t="62573" x="3875088" y="2563813"/>
          <p14:tracePt t="62589" x="3875088" y="2544763"/>
          <p14:tracePt t="62607" x="3857625" y="2527300"/>
          <p14:tracePt t="62623" x="3840163" y="2509838"/>
          <p14:tracePt t="62639" x="3803650" y="2482850"/>
          <p14:tracePt t="62656" x="3751263" y="2455863"/>
          <p14:tracePt t="62673" x="3633788" y="2446338"/>
          <p14:tracePt t="62690" x="3571875" y="2438400"/>
          <p14:tracePt t="62706" x="3509963" y="2420938"/>
          <p14:tracePt t="62722" x="3473450" y="2411413"/>
          <p14:tracePt t="62739" x="3438525" y="2401888"/>
          <p14:tracePt t="62756" x="3367088" y="2384425"/>
          <p14:tracePt t="62772" x="3286125" y="2384425"/>
          <p14:tracePt t="62789" x="3214688" y="2384425"/>
          <p14:tracePt t="62806" x="3108325" y="2393950"/>
          <p14:tracePt t="62823" x="3081338" y="2401888"/>
          <p14:tracePt t="62839" x="3044825" y="2401888"/>
          <p14:tracePt t="62856" x="3027363" y="2401888"/>
          <p14:tracePt t="62874" x="2982913" y="2411413"/>
          <p14:tracePt t="62891" x="2946400" y="2420938"/>
          <p14:tracePt t="62907" x="2911475" y="2446338"/>
          <p14:tracePt t="62923" x="2867025" y="2473325"/>
          <p14:tracePt t="62940" x="2847975" y="2492375"/>
          <p14:tracePt t="62957" x="2830513" y="2509838"/>
          <p14:tracePt t="62974" x="2830513" y="2517775"/>
          <p14:tracePt t="63024" x="2830513" y="2527300"/>
          <p14:tracePt t="63040" x="2840038" y="2536825"/>
          <p14:tracePt t="63048" x="2884488" y="2563813"/>
          <p14:tracePt t="63057" x="2938463" y="2581275"/>
          <p14:tracePt t="63073" x="3044825" y="2608263"/>
          <p14:tracePt t="63090" x="3197225" y="2616200"/>
          <p14:tracePt t="63107" x="3367088" y="2616200"/>
          <p14:tracePt t="63124" x="3438525" y="2608263"/>
          <p14:tracePt t="63140" x="3482975" y="2581275"/>
          <p14:tracePt t="63156" x="3500438" y="2563813"/>
          <p14:tracePt t="63173" x="3509963" y="2554288"/>
          <p14:tracePt t="63237" x="3509963" y="2536825"/>
          <p14:tracePt t="63245" x="3490913" y="2527300"/>
          <p14:tracePt t="63257" x="3446463" y="2517775"/>
          <p14:tracePt t="63273" x="3384550" y="2500313"/>
          <p14:tracePt t="63291" x="3259138" y="2473325"/>
          <p14:tracePt t="63308" x="3152775" y="2465388"/>
          <p14:tracePt t="63324" x="3071813" y="2465388"/>
          <p14:tracePt t="63340" x="2990850" y="2465388"/>
          <p14:tracePt t="63357" x="2928938" y="2482850"/>
          <p14:tracePt t="63374" x="2911475" y="2492375"/>
          <p14:tracePt t="63432" x="2928938" y="2500313"/>
          <p14:tracePt t="63440" x="2946400" y="2500313"/>
          <p14:tracePt t="63446" x="2982913" y="2500313"/>
          <p14:tracePt t="63456" x="3036888" y="2500313"/>
          <p14:tracePt t="63473" x="3187700" y="2500313"/>
          <p14:tracePt t="63490" x="3357563" y="2473325"/>
          <p14:tracePt t="63506" x="3473450" y="2446338"/>
          <p14:tracePt t="63523" x="3517900" y="2438400"/>
          <p14:tracePt t="63539" x="3527425" y="2438400"/>
          <p14:tracePt t="63564" x="3490913" y="2446338"/>
          <p14:tracePt t="63573" x="3473450" y="2446338"/>
          <p14:tracePt t="63590" x="3411538" y="2455863"/>
          <p14:tracePt t="63606" x="3330575" y="2465388"/>
          <p14:tracePt t="63624" x="3259138" y="2465388"/>
          <p14:tracePt t="63639" x="3179763" y="2465388"/>
          <p14:tracePt t="63656" x="3116263" y="2482850"/>
          <p14:tracePt t="63673" x="3081338" y="2482850"/>
          <p14:tracePt t="63689" x="3071813" y="2492375"/>
          <p14:tracePt t="63707" x="3125788" y="2500313"/>
          <p14:tracePt t="63722" x="3357563" y="2500313"/>
          <p14:tracePt t="63739" x="3697288" y="2473325"/>
          <p14:tracePt t="63758" x="3919538" y="2438400"/>
          <p14:tracePt t="63774" x="3956050" y="2428875"/>
          <p14:tracePt t="63799" x="3929063" y="2428875"/>
          <p14:tracePt t="63811" x="3894138" y="2428875"/>
          <p14:tracePt t="63826" x="3813175" y="2428875"/>
          <p14:tracePt t="63842" x="3768725" y="2428875"/>
          <p14:tracePt t="63858" x="3751263" y="2428875"/>
          <p14:tracePt t="63877" x="3714750" y="2428875"/>
          <p14:tracePt t="63891" x="3705225" y="2438400"/>
          <p14:tracePt t="63907" x="3687763" y="2455863"/>
          <p14:tracePt t="63923" x="3679825" y="2465388"/>
          <p14:tracePt t="63941" x="3643313" y="2492375"/>
          <p14:tracePt t="63958" x="3633788" y="2509838"/>
          <p14:tracePt t="63973" x="3633788" y="2536825"/>
          <p14:tracePt t="63990" x="3643313" y="2581275"/>
          <p14:tracePt t="64006" x="3670300" y="2598738"/>
          <p14:tracePt t="64023" x="3705225" y="2625725"/>
          <p14:tracePt t="64040" x="3768725" y="2625725"/>
          <p14:tracePt t="64059" x="3884613" y="2608263"/>
          <p14:tracePt t="64075" x="3965575" y="2581275"/>
          <p14:tracePt t="64092" x="4027488" y="2554288"/>
          <p14:tracePt t="64107" x="4062413" y="2536825"/>
          <p14:tracePt t="64125" x="4071938" y="2509838"/>
          <p14:tracePt t="64140" x="4071938" y="2492375"/>
          <p14:tracePt t="64156" x="4017963" y="2428875"/>
          <p14:tracePt t="64173" x="3919538" y="2393950"/>
          <p14:tracePt t="64190" x="3759200" y="2374900"/>
          <p14:tracePt t="64207" x="3589338" y="2393950"/>
          <p14:tracePt t="64222" x="3429000" y="2428875"/>
          <p14:tracePt t="64239" x="3322638" y="2455863"/>
          <p14:tracePt t="64258" x="3241675" y="2482850"/>
          <p14:tracePt t="64274" x="3197225" y="2509838"/>
          <p14:tracePt t="64291" x="3160713" y="2527300"/>
          <p14:tracePt t="64309" x="3125788" y="2598738"/>
          <p14:tracePt t="64326" x="3125788" y="2643188"/>
          <p14:tracePt t="64341" x="3125788" y="2679700"/>
          <p14:tracePt t="64358" x="3125788" y="2706688"/>
          <p14:tracePt t="64375" x="3187700" y="2732088"/>
          <p14:tracePt t="64391" x="3276600" y="2759075"/>
          <p14:tracePt t="64409" x="3482975" y="2759075"/>
          <p14:tracePt t="64425" x="3679825" y="2732088"/>
          <p14:tracePt t="64442" x="3884613" y="2670175"/>
          <p14:tracePt t="64459" x="3983038" y="2608263"/>
          <p14:tracePt t="64476" x="4010025" y="2589213"/>
          <p14:tracePt t="64491" x="4010025" y="2571750"/>
          <p14:tracePt t="64508" x="3956050" y="2517775"/>
          <p14:tracePt t="64524" x="3875088" y="2482850"/>
          <p14:tracePt t="64543" x="3741738" y="2438400"/>
          <p14:tracePt t="64559" x="3643313" y="2411413"/>
          <p14:tracePt t="64575" x="3554413" y="2401888"/>
          <p14:tracePt t="64590" x="3429000" y="2401888"/>
          <p14:tracePt t="64607" x="3313113" y="2428875"/>
          <p14:tracePt t="64624" x="3224213" y="2455863"/>
          <p14:tracePt t="64640" x="3143250" y="2500313"/>
          <p14:tracePt t="64657" x="3108325" y="2517775"/>
          <p14:tracePt t="64675" x="3089275" y="2563813"/>
          <p14:tracePt t="64691" x="3089275" y="2598738"/>
          <p14:tracePt t="64707" x="3098800" y="2643188"/>
          <p14:tracePt t="64723" x="3197225" y="2679700"/>
          <p14:tracePt t="64740" x="3375025" y="2714625"/>
          <p14:tracePt t="64757" x="3544888" y="2714625"/>
          <p14:tracePt t="64773" x="3697288" y="2687638"/>
          <p14:tracePt t="64790" x="3759200" y="2670175"/>
          <p14:tracePt t="64817" x="3759200" y="2660650"/>
          <p14:tracePt t="64824" x="3759200" y="2643188"/>
          <p14:tracePt t="64840" x="3741738" y="2625725"/>
          <p14:tracePt t="64856" x="3724275" y="2608263"/>
          <p14:tracePt t="64873" x="3687763" y="2581275"/>
          <p14:tracePt t="64889" x="3625850" y="2581275"/>
          <p14:tracePt t="64906" x="3554413" y="2598738"/>
          <p14:tracePt t="64923" x="3500438" y="2625725"/>
          <p14:tracePt t="64940" x="3482975" y="2643188"/>
          <p14:tracePt t="64957" x="3482975" y="2679700"/>
          <p14:tracePt t="64973" x="3562350" y="2732088"/>
          <p14:tracePt t="64990" x="3679825" y="2778125"/>
          <p14:tracePt t="65006" x="3875088" y="2813050"/>
          <p14:tracePt t="65023" x="4098925" y="2822575"/>
          <p14:tracePt t="65040" x="4340225" y="2830513"/>
          <p14:tracePt t="65056" x="4545013" y="2786063"/>
          <p14:tracePt t="65073" x="4732338" y="2679700"/>
          <p14:tracePt t="65090" x="4840288" y="2608263"/>
          <p14:tracePt t="65106" x="4973638" y="2509838"/>
          <p14:tracePt t="65123" x="5000625" y="2492375"/>
          <p14:tracePt t="65139" x="5010150" y="2473325"/>
          <p14:tracePt t="65156" x="5010150" y="2455863"/>
          <p14:tracePt t="65173" x="5018088" y="2438400"/>
          <p14:tracePt t="65190" x="5018088" y="2393950"/>
          <p14:tracePt t="65207" x="5018088" y="2322513"/>
          <p14:tracePt t="65225" x="5018088" y="2278063"/>
          <p14:tracePt t="65241" x="4992688" y="2241550"/>
          <p14:tracePt t="65258" x="4973638" y="2224088"/>
          <p14:tracePt t="65274" x="4956175" y="2197100"/>
          <p14:tracePt t="65293" x="4911725" y="2179638"/>
          <p14:tracePt t="65307" x="4884738" y="2170113"/>
          <p14:tracePt t="65325" x="4768850" y="2125663"/>
          <p14:tracePt t="65340" x="4714875" y="2116138"/>
          <p14:tracePt t="65357" x="4554538" y="2098675"/>
          <p14:tracePt t="65374" x="4473575" y="2098675"/>
          <p14:tracePt t="65390" x="4367213" y="2116138"/>
          <p14:tracePt t="65407" x="4251325" y="2160588"/>
          <p14:tracePt t="65424" x="4170363" y="2206625"/>
          <p14:tracePt t="65441" x="4098925" y="2241550"/>
          <p14:tracePt t="65457" x="4081463" y="2251075"/>
          <p14:tracePt t="65473" x="4062413" y="2259013"/>
          <p14:tracePt t="65490" x="4044950" y="2268538"/>
          <p14:tracePt t="65506" x="4027488" y="2278063"/>
          <p14:tracePt t="65523" x="4017963" y="2303463"/>
          <p14:tracePt t="65539" x="4000500" y="2322513"/>
          <p14:tracePt t="65556" x="3990975" y="2339975"/>
          <p14:tracePt t="65573" x="3990975" y="2357438"/>
          <p14:tracePt t="65589" x="3990975" y="2384425"/>
          <p14:tracePt t="65606" x="4010025" y="2411413"/>
          <p14:tracePt t="65623" x="4027488" y="2428875"/>
          <p14:tracePt t="65640" x="4062413" y="2482850"/>
          <p14:tracePt t="65656" x="4133850" y="2544763"/>
          <p14:tracePt t="65674" x="4214813" y="2598738"/>
          <p14:tracePt t="65692" x="4330700" y="2635250"/>
          <p14:tracePt t="65708" x="4411663" y="2660650"/>
          <p14:tracePt t="65725" x="4483100" y="2687638"/>
          <p14:tracePt t="65741" x="4545013" y="2706688"/>
          <p14:tracePt t="65758" x="4589463" y="2714625"/>
          <p14:tracePt t="65774" x="4670425" y="2706688"/>
          <p14:tracePt t="65791" x="4751388" y="2687638"/>
          <p14:tracePt t="65810" x="4867275" y="2643188"/>
          <p14:tracePt t="65826" x="4911725" y="2616200"/>
          <p14:tracePt t="65842" x="4938713" y="2598738"/>
          <p14:tracePt t="65859" x="4956175" y="2563813"/>
          <p14:tracePt t="65875" x="4983163" y="2536825"/>
          <p14:tracePt t="65891" x="5000625" y="2517775"/>
          <p14:tracePt t="65908" x="5010150" y="2482850"/>
          <p14:tracePt t="65924" x="5018088" y="2446338"/>
          <p14:tracePt t="65942" x="5018088" y="2428875"/>
          <p14:tracePt t="65959" x="5010150" y="2384425"/>
          <p14:tracePt t="65974" x="4992688" y="2366963"/>
          <p14:tracePt t="65990" x="4965700" y="2349500"/>
          <p14:tracePt t="66007" x="4946650" y="2322513"/>
          <p14:tracePt t="66023" x="4929188" y="2303463"/>
          <p14:tracePt t="66040" x="4848225" y="2278063"/>
          <p14:tracePt t="66061" x="4670425" y="2278063"/>
          <p14:tracePt t="66076" x="4545013" y="2303463"/>
          <p14:tracePt t="66093" x="4429125" y="2330450"/>
          <p14:tracePt t="66109" x="4313238" y="2357438"/>
          <p14:tracePt t="66126" x="4224338" y="2384425"/>
          <p14:tracePt t="66142" x="4170363" y="2393950"/>
          <p14:tracePt t="66158" x="4143375" y="2401888"/>
          <p14:tracePt t="66175" x="4116388" y="2420938"/>
          <p14:tracePt t="66192" x="4098925" y="2428875"/>
          <p14:tracePt t="66210" x="4089400" y="2455863"/>
          <p14:tracePt t="66225" x="4071938" y="2465388"/>
          <p14:tracePt t="66242" x="4044950" y="2492375"/>
          <p14:tracePt t="66259" x="4037013" y="2509838"/>
          <p14:tracePt t="66275" x="4037013" y="2536825"/>
          <p14:tracePt t="66293" x="4037013" y="2563813"/>
          <p14:tracePt t="66310" x="4054475" y="2598738"/>
          <p14:tracePt t="66326" x="4089400" y="2635250"/>
          <p14:tracePt t="66341" x="4116388" y="2660650"/>
          <p14:tracePt t="66358" x="4197350" y="2687638"/>
          <p14:tracePt t="66375" x="4276725" y="2714625"/>
          <p14:tracePt t="66391" x="4357688" y="2732088"/>
          <p14:tracePt t="66407" x="4429125" y="2759075"/>
          <p14:tracePt t="66424" x="4527550" y="2778125"/>
          <p14:tracePt t="66441" x="4616450" y="2778125"/>
          <p14:tracePt t="66458" x="4705350" y="2768600"/>
          <p14:tracePt t="66476" x="4813300" y="2732088"/>
          <p14:tracePt t="66491" x="4857750" y="2706688"/>
          <p14:tracePt t="66508" x="4894263" y="2687638"/>
          <p14:tracePt t="66524" x="4956175" y="2660650"/>
          <p14:tracePt t="66541" x="4992688" y="2625725"/>
          <p14:tracePt t="66559" x="5010150" y="2608263"/>
          <p14:tracePt t="66576" x="5037138" y="2571750"/>
          <p14:tracePt t="66593" x="5037138" y="2554288"/>
          <p14:tracePt t="66609" x="5037138" y="2536825"/>
          <p14:tracePt t="66626" x="5018088" y="2517775"/>
          <p14:tracePt t="66642" x="5010150" y="2492375"/>
          <p14:tracePt t="66658" x="4992688" y="2473325"/>
          <p14:tracePt t="66675" x="4956175" y="2455863"/>
          <p14:tracePt t="66690" x="4911725" y="2428875"/>
          <p14:tracePt t="66707" x="4822825" y="2411413"/>
          <p14:tracePt t="66725" x="4705350" y="2411413"/>
          <p14:tracePt t="66740" x="4625975" y="2411413"/>
          <p14:tracePt t="66757" x="4554538" y="2411413"/>
          <p14:tracePt t="66774" x="4500563" y="2420938"/>
          <p14:tracePt t="66790" x="4438650" y="2428875"/>
          <p14:tracePt t="66807" x="4367213" y="2446338"/>
          <p14:tracePt t="66824" x="4286250" y="2473325"/>
          <p14:tracePt t="66842" x="4197350" y="2509838"/>
          <p14:tracePt t="66858" x="4179888" y="2527300"/>
          <p14:tracePt t="66874" x="4170363" y="2536825"/>
          <p14:tracePt t="66891" x="4143375" y="2563813"/>
          <p14:tracePt t="66908" x="4133850" y="2581275"/>
          <p14:tracePt t="66925" x="4125913" y="2598738"/>
          <p14:tracePt t="66943" x="4125913" y="2643188"/>
          <p14:tracePt t="66958" x="4125913" y="2652713"/>
          <p14:tracePt t="66976" x="4152900" y="2732088"/>
          <p14:tracePt t="66992" x="4214813" y="2786063"/>
          <p14:tracePt t="67009" x="4295775" y="2830513"/>
          <p14:tracePt t="67025" x="4394200" y="2857500"/>
          <p14:tracePt t="67042" x="4500563" y="2884488"/>
          <p14:tracePt t="67060" x="4625975" y="2884488"/>
          <p14:tracePt t="67076" x="4776788" y="2849563"/>
          <p14:tracePt t="67093" x="4857750" y="2822575"/>
          <p14:tracePt t="67109" x="4921250" y="2786063"/>
          <p14:tracePt t="67127" x="4956175" y="2759075"/>
          <p14:tracePt t="67142" x="4973638" y="2741613"/>
          <p14:tracePt t="67159" x="5000625" y="2724150"/>
          <p14:tracePt t="67175" x="5000625" y="2679700"/>
          <p14:tracePt t="67192" x="4983163" y="2616200"/>
          <p14:tracePt t="67210" x="4902200" y="2517775"/>
          <p14:tracePt t="67226" x="4822825" y="2492375"/>
          <p14:tracePt t="67243" x="4741863" y="2473325"/>
          <p14:tracePt t="67258" x="4670425" y="2473325"/>
          <p14:tracePt t="67275" x="4589463" y="2473325"/>
          <p14:tracePt t="67293" x="4518025" y="2473325"/>
          <p14:tracePt t="67310" x="4438650" y="2500313"/>
          <p14:tracePt t="67324" x="4340225" y="2527300"/>
          <p14:tracePt t="67341" x="4295775" y="2563813"/>
          <p14:tracePt t="67358" x="4276725" y="2589213"/>
          <p14:tracePt t="67377" x="4268788" y="2625725"/>
          <p14:tracePt t="67392" x="4251325" y="2660650"/>
          <p14:tracePt t="67408" x="4268788" y="2687638"/>
          <p14:tracePt t="67425" x="4295775" y="2724150"/>
          <p14:tracePt t="67444" x="4429125" y="2759075"/>
          <p14:tracePt t="67460" x="4537075" y="2778125"/>
          <p14:tracePt t="67473" x="4608513" y="2778125"/>
          <p14:tracePt t="67492" x="4803775" y="2741613"/>
          <p14:tracePt t="67508" x="4894263" y="2714625"/>
          <p14:tracePt t="67524" x="4973638" y="2679700"/>
          <p14:tracePt t="67540" x="5010150" y="2652713"/>
          <p14:tracePt t="67557" x="5027613" y="2635250"/>
          <p14:tracePt t="67574" x="5037138" y="2616200"/>
          <p14:tracePt t="67591" x="5037138" y="2581275"/>
          <p14:tracePt t="67608" x="5037138" y="2554288"/>
          <p14:tracePt t="67624" x="5018088" y="2517775"/>
          <p14:tracePt t="67640" x="4965700" y="2482850"/>
          <p14:tracePt t="67657" x="4902200" y="2455863"/>
          <p14:tracePt t="67674" x="4822825" y="2438400"/>
          <p14:tracePt t="67691" x="4714875" y="2438400"/>
          <p14:tracePt t="67707" x="4562475" y="2482850"/>
          <p14:tracePt t="67724" x="4375150" y="2527300"/>
          <p14:tracePt t="67741" x="4205288" y="2589213"/>
          <p14:tracePt t="67758" x="4170363" y="2608263"/>
          <p14:tracePt t="67774" x="4143375" y="2643188"/>
          <p14:tracePt t="67791" x="4133850" y="2724150"/>
          <p14:tracePt t="67807" x="4133850" y="2786063"/>
          <p14:tracePt t="67824" x="4160838" y="2830513"/>
          <p14:tracePt t="67841" x="4197350" y="2867025"/>
          <p14:tracePt t="67858" x="4313238" y="2901950"/>
          <p14:tracePt t="67875" x="4402138" y="2901950"/>
          <p14:tracePt t="67891" x="4510088" y="2901950"/>
          <p14:tracePt t="67907" x="4625975" y="2874963"/>
          <p14:tracePt t="67924" x="4776788" y="2840038"/>
          <p14:tracePt t="67941" x="4902200" y="2768600"/>
          <p14:tracePt t="67957" x="5000625" y="2706688"/>
          <p14:tracePt t="67976" x="5054600" y="2635250"/>
          <p14:tracePt t="67993" x="5064125" y="2598738"/>
          <p14:tracePt t="68009" x="5045075" y="2536825"/>
          <p14:tracePt t="68026" x="4983163" y="2492375"/>
          <p14:tracePt t="68042" x="4884738" y="2446338"/>
          <p14:tracePt t="68059" x="4759325" y="2438400"/>
          <p14:tracePt t="68075" x="4608513" y="2438400"/>
          <p14:tracePt t="68092" x="4500563" y="2438400"/>
          <p14:tracePt t="68109" x="4429125" y="2465388"/>
          <p14:tracePt t="68126" x="4384675" y="2492375"/>
          <p14:tracePt t="68142" x="4375150" y="2509838"/>
          <p14:tracePt t="68159" x="4357688" y="2527300"/>
          <p14:tracePt t="68175" x="4330700" y="2571750"/>
          <p14:tracePt t="68192" x="4322763" y="2635250"/>
          <p14:tracePt t="68210" x="4322763" y="2706688"/>
          <p14:tracePt t="68226" x="4367213" y="2732088"/>
          <p14:tracePt t="68242" x="4465638" y="2759075"/>
          <p14:tracePt t="68259" x="4589463" y="2759075"/>
          <p14:tracePt t="68275" x="4786313" y="2732088"/>
          <p14:tracePt t="68292" x="4938713" y="2687638"/>
          <p14:tracePt t="68309" x="5064125" y="2625725"/>
          <p14:tracePt t="68325" x="5135563" y="2598738"/>
          <p14:tracePt t="68342" x="5170488" y="2581275"/>
          <p14:tracePt t="68360" x="5180013" y="2544763"/>
          <p14:tracePt t="68376" x="5180013" y="2500313"/>
          <p14:tracePt t="68392" x="5143500" y="2420938"/>
          <p14:tracePt t="68408" x="5054600" y="2357438"/>
          <p14:tracePt t="68425" x="4946650" y="2312988"/>
          <p14:tracePt t="68443" x="4813300" y="2312988"/>
          <p14:tracePt t="68458" x="4616450" y="2384425"/>
          <p14:tracePt t="68476" x="4322763" y="2563813"/>
          <p14:tracePt t="68493" x="4214813" y="2635250"/>
          <p14:tracePt t="68510" x="4170363" y="2697163"/>
          <p14:tracePt t="68526" x="4152900" y="2724150"/>
          <p14:tracePt t="68542" x="4152900" y="2741613"/>
          <p14:tracePt t="68559" x="4179888" y="2759075"/>
          <p14:tracePt t="68575" x="4276725" y="2786063"/>
          <p14:tracePt t="68592" x="4537075" y="2778125"/>
          <p14:tracePt t="68608" x="4902200" y="2741613"/>
          <p14:tracePt t="68626" x="5411788" y="2608263"/>
          <p14:tracePt t="68641" x="5616575" y="2536825"/>
          <p14:tracePt t="68657" x="5715000" y="2509838"/>
          <p14:tracePt t="68674" x="5759450" y="2492375"/>
          <p14:tracePt t="68690" x="5786438" y="2465388"/>
          <p14:tracePt t="68707" x="5849938" y="2446338"/>
          <p14:tracePt t="68726" x="6313488" y="2428875"/>
          <p14:tracePt t="68743" x="6751638" y="2393950"/>
          <p14:tracePt t="68758" x="7089775" y="2278063"/>
          <p14:tracePt t="68774" x="7215188" y="2232025"/>
          <p14:tracePt t="68790" x="7215188" y="2206625"/>
          <p14:tracePt t="68807" x="7215188" y="2187575"/>
          <p14:tracePt t="68823" x="7188200" y="2170113"/>
          <p14:tracePt t="68840" x="7180263" y="2152650"/>
          <p14:tracePt t="68857" x="7180263" y="2125663"/>
          <p14:tracePt t="68874" x="7197725" y="2098675"/>
          <p14:tracePt t="68890" x="7224713" y="2063750"/>
          <p14:tracePt t="68906" x="7259638" y="2044700"/>
          <p14:tracePt t="68923" x="7286625" y="2017713"/>
          <p14:tracePt t="68940" x="7304088" y="2000250"/>
          <p14:tracePt t="68956" x="7331075" y="1982788"/>
          <p14:tracePt t="68973" x="7350125" y="1965325"/>
          <p14:tracePt t="68990" x="7358063" y="1938338"/>
          <p14:tracePt t="69010" x="7385050" y="1901825"/>
          <p14:tracePt t="69025" x="7402513" y="1866900"/>
          <p14:tracePt t="69042" x="7429500" y="1812925"/>
          <p14:tracePt t="69059" x="7466013" y="1776413"/>
          <p14:tracePt t="69075" x="7483475" y="1751013"/>
          <p14:tracePt t="69092" x="7500938" y="1731963"/>
          <p14:tracePt t="69108" x="7527925" y="1704975"/>
          <p14:tracePt t="69127" x="7554913" y="1679575"/>
          <p14:tracePt t="69143" x="7564438" y="1660525"/>
          <p14:tracePt t="69159" x="7581900" y="1633538"/>
          <p14:tracePt t="69175" x="7599363" y="1616075"/>
          <p14:tracePt t="69192" x="7608888" y="1581150"/>
          <p14:tracePt t="69209" x="7616825" y="1562100"/>
          <p14:tracePt t="69225" x="7635875" y="1527175"/>
          <p14:tracePt t="69243" x="7635875" y="1500188"/>
          <p14:tracePt t="69259" x="7653338" y="1482725"/>
          <p14:tracePt t="69367" x="7661275" y="1500188"/>
          <p14:tracePt t="69375" x="7670800" y="1544638"/>
          <p14:tracePt t="69390" x="7688263" y="1571625"/>
          <p14:tracePt t="69407" x="7724775" y="1670050"/>
          <p14:tracePt t="69423" x="7724775" y="1731963"/>
          <p14:tracePt t="69440" x="7724775" y="1768475"/>
          <p14:tracePt t="69457" x="7732713" y="1785938"/>
          <p14:tracePt t="69541" x="7742238" y="1785938"/>
          <p14:tracePt t="69550" x="7742238" y="1751013"/>
          <p14:tracePt t="69561" x="7759700" y="1724025"/>
          <p14:tracePt t="69576" x="7769225" y="1652588"/>
          <p14:tracePt t="69592" x="7769225" y="1571625"/>
          <p14:tracePt t="69609" x="7778750" y="1490663"/>
          <p14:tracePt t="69626" x="7778750" y="1438275"/>
          <p14:tracePt t="69643" x="7778750" y="1419225"/>
          <p14:tracePt t="69658" x="7778750" y="1411288"/>
          <p14:tracePt t="69767" x="7778750" y="1446213"/>
          <p14:tracePt t="69776" x="7778750" y="1482725"/>
          <p14:tracePt t="69793" x="7778750" y="1527175"/>
          <p14:tracePt t="69809" x="7778750" y="1562100"/>
          <p14:tracePt t="69825" x="7778750" y="1581150"/>
          <p14:tracePt t="69847" x="7778750" y="1589088"/>
          <p14:tracePt t="69893" x="7778750" y="1598613"/>
          <p14:tracePt t="69945" x="7778750" y="1589088"/>
          <p14:tracePt t="69953" x="7778750" y="1554163"/>
          <p14:tracePt t="69961" x="7778750" y="1509713"/>
          <p14:tracePt t="69973" x="7778750" y="1473200"/>
          <p14:tracePt t="69990" x="7778750" y="1411288"/>
          <p14:tracePt t="70007" x="7778750" y="1366838"/>
          <p14:tracePt t="70024" x="7778750" y="1339850"/>
          <p14:tracePt t="70040" x="7778750" y="1330325"/>
          <p14:tracePt t="70057" x="7778750" y="1312863"/>
          <p14:tracePt t="70073" x="7778750" y="1303338"/>
          <p14:tracePt t="70159" x="7769225" y="1322388"/>
          <p14:tracePt t="70169" x="7759700" y="1347788"/>
          <p14:tracePt t="70178" x="7742238" y="1411288"/>
          <p14:tracePt t="70192" x="7724775" y="1500188"/>
          <p14:tracePt t="70209" x="7715250" y="1589088"/>
          <p14:tracePt t="70224" x="7707313" y="1652588"/>
          <p14:tracePt t="70241" x="7707313" y="1687513"/>
          <p14:tracePt t="70257" x="7707313" y="1704975"/>
          <p14:tracePt t="70274" x="7707313" y="1714500"/>
          <p14:tracePt t="70292" x="7688263" y="1741488"/>
          <p14:tracePt t="70377" x="7688263" y="1704975"/>
          <p14:tracePt t="70387" x="7688263" y="1670050"/>
          <p14:tracePt t="70397" x="7688263" y="1625600"/>
          <p14:tracePt t="70408" x="7680325" y="1554163"/>
          <p14:tracePt t="70424" x="7680325" y="1473200"/>
          <p14:tracePt t="70444" x="7680325" y="1393825"/>
          <p14:tracePt t="70460" x="7697788" y="1347788"/>
          <p14:tracePt t="70474" x="7697788" y="1330325"/>
          <p14:tracePt t="70493" x="7697788" y="1322388"/>
          <p14:tracePt t="70571" x="7697788" y="1347788"/>
          <p14:tracePt t="70579" x="7697788" y="1384300"/>
          <p14:tracePt t="70590" x="7697788" y="1419225"/>
          <p14:tracePt t="70607" x="7707313" y="1500188"/>
          <p14:tracePt t="70624" x="7724775" y="1571625"/>
          <p14:tracePt t="70640" x="7732713" y="1652588"/>
          <p14:tracePt t="70660" x="7751763" y="1741488"/>
          <p14:tracePt t="70676" x="7751763" y="1768475"/>
          <p14:tracePt t="70692" x="7751763" y="1795463"/>
          <p14:tracePt t="70806" x="7759700" y="1758950"/>
          <p14:tracePt t="70814" x="7759700" y="1714500"/>
          <p14:tracePt t="70824" x="7759700" y="1697038"/>
          <p14:tracePt t="70841" x="7769225" y="1633538"/>
          <p14:tracePt t="70857" x="7769225" y="1589088"/>
          <p14:tracePt t="70875" x="7769225" y="1554163"/>
          <p14:tracePt t="70891" x="7769225" y="1517650"/>
          <p14:tracePt t="70908" x="7769225" y="1490663"/>
          <p14:tracePt t="70925" x="7769225" y="1473200"/>
          <p14:tracePt t="71042" x="7769225" y="1482725"/>
          <p14:tracePt t="71050" x="7769225" y="1517650"/>
          <p14:tracePt t="71058" x="7778750" y="1544638"/>
          <p14:tracePt t="71074" x="7786688" y="1608138"/>
          <p14:tracePt t="71090" x="7796213" y="1633538"/>
          <p14:tracePt t="71107" x="7796213" y="1652588"/>
          <p14:tracePt t="71124" x="7796213" y="1679575"/>
          <p14:tracePt t="71140" x="7796213" y="1687513"/>
          <p14:tracePt t="71245" x="7796213" y="1652588"/>
          <p14:tracePt t="71254" x="7796213" y="1625600"/>
          <p14:tracePt t="71264" x="7796213" y="1598613"/>
          <p14:tracePt t="71274" x="7778750" y="1581150"/>
          <p14:tracePt t="71292" x="7759700" y="1509713"/>
          <p14:tracePt t="71308" x="7751763" y="1446213"/>
          <p14:tracePt t="71325" x="7732713" y="1401763"/>
          <p14:tracePt t="71341" x="7732713" y="1374775"/>
          <p14:tracePt t="71357" x="7732713" y="1366838"/>
          <p14:tracePt t="71458" x="7724775" y="1366838"/>
          <p14:tracePt t="71467" x="7724775" y="1384300"/>
          <p14:tracePt t="71477" x="7724775" y="1401763"/>
          <p14:tracePt t="71492" x="7724775" y="1465263"/>
          <p14:tracePt t="71510" x="7742238" y="1581150"/>
          <p14:tracePt t="71524" x="7742238" y="1608138"/>
          <p14:tracePt t="71541" x="7751763" y="1652588"/>
          <p14:tracePt t="71558" x="7751763" y="1679575"/>
          <p14:tracePt t="71574" x="7751763" y="1697038"/>
          <p14:tracePt t="71591" x="7751763" y="1704975"/>
          <p14:tracePt t="71714" x="7751763" y="1687513"/>
          <p14:tracePt t="71722" x="7751763" y="1670050"/>
          <p14:tracePt t="71730" x="7751763" y="1643063"/>
          <p14:tracePt t="71740" x="7751763" y="1625600"/>
          <p14:tracePt t="71759" x="7751763" y="1589088"/>
          <p14:tracePt t="71776" x="7751763" y="1554163"/>
          <p14:tracePt t="71793" x="7742238" y="1527175"/>
          <p14:tracePt t="71811" x="7742238" y="1500188"/>
          <p14:tracePt t="71825" x="7732713" y="1473200"/>
          <p14:tracePt t="71841" x="7724775" y="1455738"/>
          <p14:tracePt t="71949" x="7724775" y="1465263"/>
          <p14:tracePt t="71959" x="7724775" y="1500188"/>
          <p14:tracePt t="71976" x="7724775" y="1581150"/>
          <p14:tracePt t="71992" x="7724775" y="1643063"/>
          <p14:tracePt t="72009" x="7724775" y="1679575"/>
          <p14:tracePt t="72027" x="7724775" y="1714500"/>
          <p14:tracePt t="72044" x="7732713" y="1724025"/>
          <p14:tracePt t="72059" x="7732713" y="1731963"/>
          <p14:tracePt t="72161" x="7732713" y="1704975"/>
          <p14:tracePt t="72173" x="7732713" y="1687513"/>
          <p14:tracePt t="72191" x="7751763" y="1608138"/>
          <p14:tracePt t="72207" x="7751763" y="1571625"/>
          <p14:tracePt t="72224" x="7751763" y="1544638"/>
          <p14:tracePt t="72240" x="7751763" y="1509713"/>
          <p14:tracePt t="72257" x="7751763" y="1490663"/>
          <p14:tracePt t="72395" x="7751763" y="1500188"/>
          <p14:tracePt t="72405" x="7751763" y="1536700"/>
          <p14:tracePt t="72414" x="7751763" y="1571625"/>
          <p14:tracePt t="72427" x="7751763" y="1633538"/>
          <p14:tracePt t="72443" x="7751763" y="1679575"/>
          <p14:tracePt t="72458" x="7751763" y="1714500"/>
          <p14:tracePt t="72474" x="7751763" y="1731963"/>
          <p14:tracePt t="72491" x="7751763" y="1751013"/>
          <p14:tracePt t="72508" x="7751763" y="1768475"/>
          <p14:tracePt t="72630" x="7751763" y="1758950"/>
          <p14:tracePt t="72639" x="7751763" y="1741488"/>
          <p14:tracePt t="72659" x="7751763" y="1697038"/>
          <p14:tracePt t="72677" x="7751763" y="1652588"/>
          <p14:tracePt t="72694" x="7751763" y="1625600"/>
          <p14:tracePt t="72710" x="7751763" y="1598613"/>
          <p14:tracePt t="72725" x="7732713" y="1581150"/>
          <p14:tracePt t="72741" x="7732713" y="1562100"/>
          <p14:tracePt t="72758" x="7732713" y="1544638"/>
          <p14:tracePt t="72774" x="7724775" y="1527175"/>
          <p14:tracePt t="72792" x="7724775" y="1517650"/>
          <p14:tracePt t="72895" x="7724775" y="1554163"/>
          <p14:tracePt t="72903" x="7724775" y="1581150"/>
          <p14:tracePt t="72911" x="7724775" y="1616075"/>
          <p14:tracePt t="72924" x="7732713" y="1652588"/>
          <p14:tracePt t="72941" x="7732713" y="1714500"/>
          <p14:tracePt t="72959" x="7742238" y="1758950"/>
          <p14:tracePt t="72974" x="7742238" y="1768475"/>
          <p14:tracePt t="72991" x="7742238" y="1776413"/>
          <p14:tracePt t="73007" x="7742238" y="1795463"/>
          <p14:tracePt t="73100" x="7742238" y="1803400"/>
          <p14:tracePt t="73162" x="7732713" y="1803400"/>
          <p14:tracePt t="77120" x="7715250" y="1803400"/>
          <p14:tracePt t="77130" x="7616825" y="1920875"/>
          <p14:tracePt t="77144" x="7278688" y="2241550"/>
          <p14:tracePt t="77161" x="6831013" y="2554288"/>
          <p14:tracePt t="77176" x="6500813" y="2706688"/>
          <p14:tracePt t="77193" x="6323013" y="2795588"/>
          <p14:tracePt t="77210" x="6242050" y="2822575"/>
          <p14:tracePt t="77226" x="6215063" y="2840038"/>
          <p14:tracePt t="77243" x="6170613" y="2867025"/>
          <p14:tracePt t="77261" x="6018213" y="2921000"/>
          <p14:tracePt t="77277" x="5867400" y="2965450"/>
          <p14:tracePt t="77294" x="5661025" y="3036888"/>
          <p14:tracePt t="77309" x="5456238" y="3108325"/>
          <p14:tracePt t="77325" x="5224463" y="3170238"/>
          <p14:tracePt t="77342" x="5064125" y="3224213"/>
          <p14:tracePt t="77358" x="4911725" y="3251200"/>
          <p14:tracePt t="77375" x="4803775" y="3278188"/>
          <p14:tracePt t="77392" x="4687888" y="3303588"/>
          <p14:tracePt t="77409" x="4527550" y="3340100"/>
          <p14:tracePt t="77425" x="4419600" y="3349625"/>
          <p14:tracePt t="77442" x="4322763" y="3367088"/>
          <p14:tracePt t="77458" x="4214813" y="3375025"/>
          <p14:tracePt t="77475" x="4108450" y="3402013"/>
          <p14:tracePt t="77492" x="4000500" y="3429000"/>
          <p14:tracePt t="77508" x="3867150" y="3455988"/>
          <p14:tracePt t="77526" x="3679825" y="3500438"/>
          <p14:tracePt t="77542" x="3571875" y="3500438"/>
          <p14:tracePt t="77561" x="3490913" y="3500438"/>
          <p14:tracePt t="77576" x="3446463" y="3500438"/>
          <p14:tracePt t="77593" x="3438525" y="3500438"/>
          <p14:tracePt t="77610" x="3429000" y="3492500"/>
          <p14:tracePt t="77636" x="3411538" y="3492500"/>
          <p14:tracePt t="77645" x="3402013" y="3482975"/>
          <p14:tracePt t="77660" x="3394075" y="3473450"/>
          <p14:tracePt t="77676" x="3375025" y="3465513"/>
          <p14:tracePt t="77722" x="3375025" y="3446463"/>
          <p14:tracePt t="77762" x="3367088" y="3438525"/>
          <p14:tracePt t="77778" x="3367088" y="3429000"/>
          <p14:tracePt t="77784" x="3367088" y="3421063"/>
          <p14:tracePt t="77816" x="3367088" y="3411538"/>
          <p14:tracePt t="77826" x="3367088" y="3402013"/>
          <p14:tracePt t="77848" x="3367088" y="3394075"/>
          <p14:tracePt t="77859" x="3367088" y="3384550"/>
          <p14:tracePt t="77878" x="3367088" y="3349625"/>
          <p14:tracePt t="77894" x="3367088" y="3330575"/>
          <p14:tracePt t="77911" x="3384550" y="3322638"/>
          <p14:tracePt t="77927" x="3402013" y="3295650"/>
          <p14:tracePt t="77943" x="3482975" y="3251200"/>
          <p14:tracePt t="77958" x="3643313" y="3187700"/>
          <p14:tracePt t="77975" x="3822700" y="3116263"/>
          <p14:tracePt t="77992" x="4125913" y="3009900"/>
          <p14:tracePt t="78008" x="4419600" y="2928938"/>
          <p14:tracePt t="78025" x="4714875" y="2840038"/>
          <p14:tracePt t="78042" x="5037138" y="2741613"/>
          <p14:tracePt t="78059" x="5278438" y="2643188"/>
          <p14:tracePt t="78076" x="5349875" y="2625725"/>
          <p14:tracePt t="78092" x="5367338" y="2598738"/>
          <p14:tracePt t="78109" x="5411788" y="2581275"/>
          <p14:tracePt t="78126" x="5456238" y="2563813"/>
          <p14:tracePt t="78142" x="5510213" y="2544763"/>
          <p14:tracePt t="78159" x="5626100" y="2500313"/>
          <p14:tracePt t="78177" x="5732463" y="2473325"/>
          <p14:tracePt t="78194" x="5840413" y="2473325"/>
          <p14:tracePt t="78209" x="5946775" y="2482850"/>
          <p14:tracePt t="78225" x="6064250" y="2509838"/>
          <p14:tracePt t="78242" x="6215063" y="2536825"/>
          <p14:tracePt t="78259" x="6340475" y="2536825"/>
          <p14:tracePt t="78275" x="6456363" y="2536825"/>
          <p14:tracePt t="78292" x="6564313" y="2492375"/>
          <p14:tracePt t="78309" x="6732588" y="2446338"/>
          <p14:tracePt t="78326" x="6823075" y="2420938"/>
          <p14:tracePt t="78342" x="6902450" y="2393950"/>
          <p14:tracePt t="78358" x="6983413" y="2366963"/>
          <p14:tracePt t="78375" x="7064375" y="2339975"/>
          <p14:tracePt t="78392" x="7188200" y="2330450"/>
          <p14:tracePt t="78409" x="7350125" y="2303463"/>
          <p14:tracePt t="78426" x="7466013" y="2278063"/>
          <p14:tracePt t="78443" x="7589838" y="2259013"/>
          <p14:tracePt t="78459" x="7724775" y="2232025"/>
          <p14:tracePt t="78475" x="7929563" y="2179638"/>
          <p14:tracePt t="78492" x="8197850" y="2125663"/>
          <p14:tracePt t="78508" x="8412163" y="2036763"/>
          <p14:tracePt t="78525" x="8572500" y="1955800"/>
          <p14:tracePt t="78542" x="8697913" y="1884363"/>
          <p14:tracePt t="78560" x="8786813" y="1803400"/>
          <p14:tracePt t="78575" x="8823325" y="1768475"/>
          <p14:tracePt t="78592" x="8831263" y="1751013"/>
          <p14:tracePt t="78608" x="8831263" y="1714500"/>
          <p14:tracePt t="78626" x="8831263" y="1679575"/>
          <p14:tracePt t="78643" x="8831263" y="1660525"/>
          <p14:tracePt t="78660" x="8813800" y="1643063"/>
          <p14:tracePt t="78676" x="8796338" y="1633538"/>
          <p14:tracePt t="78692" x="8786813" y="1633538"/>
          <p14:tracePt t="78709" x="8769350" y="1633538"/>
          <p14:tracePt t="78725" x="8732838" y="1633538"/>
          <p14:tracePt t="78742" x="8715375" y="1633538"/>
          <p14:tracePt t="78759" x="8697913" y="1633538"/>
          <p14:tracePt t="78775" x="8680450" y="1633538"/>
          <p14:tracePt t="78793" x="8661400" y="1633538"/>
          <p14:tracePt t="78856" x="8653463" y="1633538"/>
          <p14:tracePt t="78864" x="8643938" y="1633538"/>
          <p14:tracePt t="78876" x="8636000" y="1633538"/>
          <p14:tracePt t="78892" x="8616950" y="1625600"/>
          <p14:tracePt t="78909" x="8582025" y="1625600"/>
          <p14:tracePt t="78926" x="8564563" y="1625600"/>
          <p14:tracePt t="78944" x="8537575" y="1625600"/>
          <p14:tracePt t="78960" x="8466138" y="1598613"/>
          <p14:tracePt t="78977" x="8421688" y="1571625"/>
          <p14:tracePt t="78993" x="8375650" y="1554163"/>
          <p14:tracePt t="79010" x="8340725" y="1527175"/>
          <p14:tracePt t="79026" x="8296275" y="1509713"/>
          <p14:tracePt t="79044" x="8259763" y="1473200"/>
          <p14:tracePt t="79091" x="8251825" y="1455738"/>
          <p14:tracePt t="79101" x="8251825" y="1438275"/>
          <p14:tracePt t="79111" x="8251825" y="1428750"/>
          <p14:tracePt t="79127" x="8251825" y="1411288"/>
          <p14:tracePt t="79144" x="8259763" y="1393825"/>
          <p14:tracePt t="79161" x="8304213" y="1357313"/>
          <p14:tracePt t="79177" x="8367713" y="1330325"/>
          <p14:tracePt t="79194" x="8447088" y="1303338"/>
          <p14:tracePt t="79210" x="8528050" y="1285875"/>
          <p14:tracePt t="79227" x="8599488" y="1285875"/>
          <p14:tracePt t="79244" x="8680450" y="1285875"/>
          <p14:tracePt t="79260" x="8697913" y="1295400"/>
          <p14:tracePt t="79279" x="8724900" y="1366838"/>
          <p14:tracePt t="79294" x="8715375" y="1455738"/>
          <p14:tracePt t="79312" x="8688388" y="1554163"/>
          <p14:tracePt t="79327" x="8661400" y="1616075"/>
          <p14:tracePt t="79343" x="8643938" y="1633538"/>
          <p14:tracePt t="79360" x="8636000" y="1652588"/>
          <p14:tracePt t="79377" x="8616950" y="1679575"/>
          <p14:tracePt t="79393" x="8589963" y="1687513"/>
          <p14:tracePt t="79409" x="8572500" y="1687513"/>
          <p14:tracePt t="79426" x="8545513" y="1670050"/>
          <p14:tracePt t="79443" x="8518525" y="1652588"/>
          <p14:tracePt t="79459" x="8510588" y="1625600"/>
          <p14:tracePt t="79475" x="8493125" y="1589088"/>
          <p14:tracePt t="79492" x="8493125" y="1554163"/>
          <p14:tracePt t="79509" x="8493125" y="1536700"/>
          <p14:tracePt t="79525" x="8510588" y="1517650"/>
          <p14:tracePt t="79542" x="8537575" y="1490663"/>
          <p14:tracePt t="79562" x="8564563" y="1465263"/>
          <p14:tracePt t="79578" x="8582025" y="1455738"/>
          <p14:tracePt t="79594" x="8609013" y="1446213"/>
          <p14:tracePt t="79610" x="8636000" y="1438275"/>
          <p14:tracePt t="79627" x="8680450" y="1438275"/>
          <p14:tracePt t="79644" x="8707438" y="1482725"/>
          <p14:tracePt t="79660" x="8724900" y="1562100"/>
          <p14:tracePt t="79677" x="8715375" y="1679575"/>
          <p14:tracePt t="79694" x="8688388" y="1724025"/>
          <p14:tracePt t="79710" x="8670925" y="1751013"/>
          <p14:tracePt t="79726" x="8653463" y="1768475"/>
          <p14:tracePt t="79743" x="8626475" y="1768475"/>
          <p14:tracePt t="79761" x="8599488" y="1768475"/>
          <p14:tracePt t="79778" x="8589963" y="1741488"/>
          <p14:tracePt t="79795" x="8589963" y="1714500"/>
          <p14:tracePt t="79812" x="8589963" y="1687513"/>
          <p14:tracePt t="79827" x="8589963" y="1670050"/>
          <p14:tracePt t="79843" x="8589963" y="1652588"/>
          <p14:tracePt t="79859" x="8609013" y="1633538"/>
          <p14:tracePt t="79875" x="8636000" y="1608138"/>
          <p14:tracePt t="79892" x="8653463" y="1589088"/>
          <p14:tracePt t="79909" x="8670925" y="1571625"/>
          <p14:tracePt t="79925" x="8688388" y="1536700"/>
          <p14:tracePt t="79943" x="8724900" y="1509713"/>
          <p14:tracePt t="79959" x="8742363" y="1500188"/>
          <p14:tracePt t="79975" x="8759825" y="1473200"/>
          <p14:tracePt t="79992" x="8778875" y="1473200"/>
          <p14:tracePt t="80010" x="8796338" y="1465263"/>
          <p14:tracePt t="80026" x="8813800" y="1465263"/>
          <p14:tracePt t="80044" x="8885238" y="1517650"/>
          <p14:tracePt t="80061" x="8912225" y="1562100"/>
          <p14:tracePt t="80078" x="8929688" y="1598613"/>
          <p14:tracePt t="80094" x="8956675" y="1660525"/>
          <p14:tracePt t="80111" x="8974138" y="1724025"/>
          <p14:tracePt t="80128" x="8983663" y="1758950"/>
          <p14:tracePt t="80144" x="8983663" y="1776413"/>
          <p14:tracePt t="80159" x="8983663" y="1795463"/>
          <p14:tracePt t="80175" x="8974138" y="1839913"/>
          <p14:tracePt t="80192" x="8956675" y="1874838"/>
          <p14:tracePt t="80209" x="8939213" y="1901825"/>
          <p14:tracePt t="80226" x="8912225" y="1920875"/>
          <p14:tracePt t="80319" x="8894763" y="1911350"/>
          <p14:tracePt t="80328" x="8867775" y="1901825"/>
          <p14:tracePt t="80344" x="8831263" y="1893888"/>
          <p14:tracePt t="80361" x="8804275" y="1866900"/>
          <p14:tracePt t="80379" x="8778875" y="1849438"/>
          <p14:tracePt t="80393" x="8759825" y="1830388"/>
          <p14:tracePt t="80410" x="8742363" y="1803400"/>
          <p14:tracePt t="80426" x="8715375" y="1785938"/>
          <p14:tracePt t="80445" x="8688388" y="1758950"/>
          <p14:tracePt t="80461" x="8670925" y="1724025"/>
          <p14:tracePt t="80476" x="8661400" y="1704975"/>
          <p14:tracePt t="80493" x="8661400" y="1697038"/>
          <p14:tracePt t="80510" x="8643938" y="1670050"/>
          <p14:tracePt t="80526" x="8643938" y="1652588"/>
          <p14:tracePt t="80545" x="8643938" y="1625600"/>
          <p14:tracePt t="80562" x="8661400" y="1589088"/>
          <p14:tracePt t="80577" x="8680450" y="1527175"/>
          <p14:tracePt t="80594" x="8707438" y="1490663"/>
          <p14:tracePt t="80610" x="8724900" y="1473200"/>
          <p14:tracePt t="80627" x="8732838" y="1465263"/>
          <p14:tracePt t="80644" x="8751888" y="1446213"/>
          <p14:tracePt t="80660" x="8769350" y="1428750"/>
          <p14:tracePt t="80677" x="8786813" y="1411288"/>
          <p14:tracePt t="80695" x="8813800" y="1384300"/>
          <p14:tracePt t="80711" x="8840788" y="1384300"/>
          <p14:tracePt t="80726" x="8850313" y="1374775"/>
          <p14:tracePt t="80743" x="8858250" y="1374775"/>
          <p14:tracePt t="80760" x="8867775" y="1374775"/>
          <p14:tracePt t="80777" x="8885238" y="1374775"/>
          <p14:tracePt t="80794" x="8902700" y="1374775"/>
          <p14:tracePt t="80812" x="8912225" y="1401763"/>
          <p14:tracePt t="80826" x="8929688" y="1428750"/>
          <p14:tracePt t="80843" x="8947150" y="1455738"/>
          <p14:tracePt t="80859" x="8974138" y="1509713"/>
          <p14:tracePt t="80876" x="9001125" y="1589088"/>
          <p14:tracePt t="80892" x="9028113" y="1652588"/>
          <p14:tracePt t="80910" x="9028113" y="1679575"/>
          <p14:tracePt t="80928" x="9028113" y="1714500"/>
          <p14:tracePt t="80944" x="9028113" y="1731963"/>
          <p14:tracePt t="80961" x="9028113" y="1751013"/>
          <p14:tracePt t="80977" x="9028113" y="1776413"/>
          <p14:tracePt t="80993" x="9028113" y="1803400"/>
          <p14:tracePt t="81010" x="9018588" y="1830388"/>
          <p14:tracePt t="81026" x="8993188" y="1849438"/>
          <p14:tracePt t="81044" x="8974138" y="1866900"/>
          <p14:tracePt t="81062" x="8947150" y="1893888"/>
          <p14:tracePt t="81078" x="8921750" y="1911350"/>
          <p14:tracePt t="81094" x="8902700" y="1911350"/>
          <p14:tracePt t="81111" x="8867775" y="1911350"/>
          <p14:tracePt t="81128" x="8850313" y="1901825"/>
          <p14:tracePt t="81144" x="8831263" y="1893888"/>
          <p14:tracePt t="81160" x="8813800" y="1874838"/>
          <p14:tracePt t="81178" x="8778875" y="1849438"/>
          <p14:tracePt t="81195" x="8759825" y="1822450"/>
          <p14:tracePt t="81210" x="8742363" y="1803400"/>
          <p14:tracePt t="81227" x="8715375" y="1795463"/>
          <p14:tracePt t="81242" x="8697913" y="1776413"/>
          <p14:tracePt t="81259" x="8680450" y="1741488"/>
          <p14:tracePt t="81276" x="8653463" y="1704975"/>
          <p14:tracePt t="81292" x="8636000" y="1660525"/>
          <p14:tracePt t="81309" x="8609013" y="1625600"/>
          <p14:tracePt t="81327" x="8589963" y="1608138"/>
          <p14:tracePt t="81343" x="8582025" y="1608138"/>
          <p14:tracePt t="81360" x="8572500" y="1608138"/>
          <p14:tracePt t="81376" x="8555038" y="1608138"/>
          <p14:tracePt t="81392" x="8537575" y="1608138"/>
          <p14:tracePt t="81409" x="8518525" y="1616075"/>
          <p14:tracePt t="81426" x="8501063" y="1625600"/>
          <p14:tracePt t="81444" x="8474075" y="1625600"/>
          <p14:tracePt t="81585" x="8474075" y="1616075"/>
          <p14:tracePt t="81595" x="8474075" y="1598613"/>
          <p14:tracePt t="81611" x="8474075" y="1571625"/>
          <p14:tracePt t="81628" x="8501063" y="1554163"/>
          <p14:tracePt t="81644" x="8518525" y="1536700"/>
          <p14:tracePt t="81660" x="8537575" y="1509713"/>
          <p14:tracePt t="81676" x="8545513" y="1490663"/>
          <p14:tracePt t="81692" x="8564563" y="1490663"/>
          <p14:tracePt t="81751" x="8572500" y="1482725"/>
          <p14:tracePt t="81758" x="8582025" y="1482725"/>
          <p14:tracePt t="81775" x="8589963" y="1473200"/>
          <p14:tracePt t="81792" x="8609013" y="1473200"/>
          <p14:tracePt t="81809" x="8626475" y="1473200"/>
          <p14:tracePt t="81826" x="8653463" y="1473200"/>
          <p14:tracePt t="81842" x="8670925" y="1473200"/>
          <p14:tracePt t="81859" x="8697913" y="1473200"/>
          <p14:tracePt t="81876" x="8724900" y="1473200"/>
          <p14:tracePt t="81892" x="8742363" y="1482725"/>
          <p14:tracePt t="81909" x="8751888" y="1500188"/>
          <p14:tracePt t="81925" x="8769350" y="1527175"/>
          <p14:tracePt t="81943" x="8804275" y="1554163"/>
          <p14:tracePt t="81960" x="8823325" y="1589088"/>
          <p14:tracePt t="81975" x="8840788" y="1598613"/>
          <p14:tracePt t="81993" x="8858250" y="1608138"/>
          <p14:tracePt t="82023" x="8858250" y="1616075"/>
          <p14:tracePt t="82034" x="8858250" y="1652588"/>
          <p14:tracePt t="82043" x="8858250" y="1679575"/>
          <p14:tracePt t="82059" x="8858250" y="1724025"/>
          <p14:tracePt t="82075" x="8850313" y="1758950"/>
          <p14:tracePt t="82092" x="8831263" y="1776413"/>
          <p14:tracePt t="82109" x="8831263" y="1795463"/>
          <p14:tracePt t="82126" x="8823325" y="1803400"/>
          <p14:tracePt t="82142" x="8813800" y="1830388"/>
          <p14:tracePt t="82159" x="8804275" y="1849438"/>
          <p14:tracePt t="82176" x="8796338" y="1857375"/>
          <p14:tracePt t="82192" x="8778875" y="1874838"/>
          <p14:tracePt t="82208" x="8751888" y="1884363"/>
          <p14:tracePt t="82225" x="8724900" y="1884363"/>
          <p14:tracePt t="82242" x="8707438" y="1901825"/>
          <p14:tracePt t="82259" x="8680450" y="1901825"/>
          <p14:tracePt t="82275" x="8661400" y="1911350"/>
          <p14:tracePt t="82292" x="8643938" y="1911350"/>
          <p14:tracePt t="82308" x="8609013" y="1901825"/>
          <p14:tracePt t="82325" x="8589963" y="1884363"/>
          <p14:tracePt t="82342" x="8572500" y="1874838"/>
          <p14:tracePt t="82358" x="8545513" y="1857375"/>
          <p14:tracePt t="82375" x="8537575" y="1849438"/>
          <p14:tracePt t="82391" x="8528050" y="1822450"/>
          <p14:tracePt t="82408" x="8518525" y="1803400"/>
          <p14:tracePt t="82425" x="8510588" y="1785938"/>
          <p14:tracePt t="82442" x="8510588" y="1758950"/>
          <p14:tracePt t="82458" x="8510588" y="1741488"/>
          <p14:tracePt t="82476" x="8510588" y="1714500"/>
          <p14:tracePt t="82492" x="8510588" y="1697038"/>
          <p14:tracePt t="82508" x="8510588" y="1670050"/>
          <p14:tracePt t="82525" x="8510588" y="1625600"/>
          <p14:tracePt t="82541" x="8518525" y="1581150"/>
          <p14:tracePt t="82558" x="8528050" y="1562100"/>
          <p14:tracePt t="82575" x="8555038" y="1544638"/>
          <p14:tracePt t="82592" x="8572500" y="1517650"/>
          <p14:tracePt t="82608" x="8589963" y="1509713"/>
          <p14:tracePt t="82625" x="8616950" y="1490663"/>
          <p14:tracePt t="82642" x="8626475" y="1490663"/>
          <p14:tracePt t="82658" x="8643938" y="1482725"/>
          <p14:tracePt t="82675" x="8661400" y="1455738"/>
          <p14:tracePt t="82691" x="8697913" y="1438275"/>
          <p14:tracePt t="82708" x="8724900" y="1428750"/>
          <p14:tracePt t="82725" x="8751888" y="1411288"/>
          <p14:tracePt t="82742" x="8778875" y="1374775"/>
          <p14:tracePt t="82759" x="8813800" y="1374775"/>
          <p14:tracePt t="82775" x="8840788" y="1366838"/>
          <p14:tracePt t="82792" x="8867775" y="1366838"/>
          <p14:tracePt t="82820" x="8875713" y="1366838"/>
          <p14:tracePt t="82828" x="8885238" y="1366838"/>
          <p14:tracePt t="82844" x="8894763" y="1366838"/>
          <p14:tracePt t="82858" x="8902700" y="1374775"/>
          <p14:tracePt t="82875" x="8929688" y="1411288"/>
          <p14:tracePt t="82891" x="8956675" y="1428750"/>
          <p14:tracePt t="82908" x="8956675" y="1446213"/>
          <p14:tracePt t="82926" x="8966200" y="1473200"/>
          <p14:tracePt t="82944" x="8966200" y="1490663"/>
          <p14:tracePt t="82961" x="8974138" y="1544638"/>
          <p14:tracePt t="82978" x="8974138" y="1589088"/>
          <p14:tracePt t="82994" x="8974138" y="1633538"/>
          <p14:tracePt t="83011" x="8974138" y="1670050"/>
          <p14:tracePt t="83027" x="8947150" y="1704975"/>
          <p14:tracePt t="83043" x="8929688" y="1724025"/>
          <p14:tracePt t="83060" x="8921750" y="1731963"/>
          <p14:tracePt t="83077" x="8902700" y="1741488"/>
          <p14:tracePt t="83095" x="8858250" y="1768475"/>
          <p14:tracePt t="83111" x="8742363" y="1795463"/>
          <p14:tracePt t="83128" x="8636000" y="1822450"/>
          <p14:tracePt t="83144" x="8545513" y="1830388"/>
          <p14:tracePt t="83159" x="8493125" y="1830388"/>
          <p14:tracePt t="83176" x="8474075" y="1830388"/>
          <p14:tracePt t="83192" x="8466138" y="1830388"/>
          <p14:tracePt t="83212" x="8456613" y="1830388"/>
          <p14:tracePt t="83225" x="8456613" y="1822450"/>
          <p14:tracePt t="83242" x="8447088" y="1795463"/>
          <p14:tracePt t="83259" x="8447088" y="1751013"/>
          <p14:tracePt t="83275" x="8456613" y="1697038"/>
          <p14:tracePt t="83292" x="8483600" y="1633538"/>
          <p14:tracePt t="83309" x="8537575" y="1571625"/>
          <p14:tracePt t="83325" x="8589963" y="1517650"/>
          <p14:tracePt t="83341" x="8653463" y="1490663"/>
          <p14:tracePt t="83358" x="8732838" y="1465263"/>
          <p14:tracePt t="83376" x="8786813" y="1428750"/>
          <p14:tracePt t="83392" x="8823325" y="1428750"/>
          <p14:tracePt t="83408" x="8850313" y="1428750"/>
          <p14:tracePt t="83425" x="8885238" y="1428750"/>
          <p14:tracePt t="83442" x="8894763" y="1438275"/>
          <p14:tracePt t="83458" x="8921750" y="1465263"/>
          <p14:tracePt t="83475" x="8939213" y="1527175"/>
          <p14:tracePt t="83492" x="8939213" y="1562100"/>
          <p14:tracePt t="83509" x="8939213" y="1571625"/>
          <p14:tracePt t="83525" x="8939213" y="1589088"/>
          <p14:tracePt t="83541" x="8929688" y="1616075"/>
          <p14:tracePt t="83558" x="8894763" y="1633538"/>
          <p14:tracePt t="83575" x="8831263" y="1660525"/>
          <p14:tracePt t="83592" x="8759825" y="1687513"/>
          <p14:tracePt t="83608" x="8707438" y="1697038"/>
          <p14:tracePt t="83626" x="8643938" y="1697038"/>
          <p14:tracePt t="83644" x="8609013" y="1697038"/>
          <p14:tracePt t="83660" x="8589963" y="1679575"/>
          <p14:tracePt t="83677" x="8564563" y="1643063"/>
          <p14:tracePt t="83694" x="8545513" y="1581150"/>
          <p14:tracePt t="83710" x="8518525" y="1544638"/>
          <p14:tracePt t="83726" x="8518525" y="1527175"/>
          <p14:tracePt t="83744" x="8518525" y="1500188"/>
          <p14:tracePt t="83759" x="8518525" y="1465263"/>
          <p14:tracePt t="83776" x="8528050" y="1428750"/>
          <p14:tracePt t="83792" x="8555038" y="1401763"/>
          <p14:tracePt t="83809" x="8582025" y="1366838"/>
          <p14:tracePt t="83825" x="8653463" y="1339850"/>
          <p14:tracePt t="83842" x="8724900" y="1330325"/>
          <p14:tracePt t="83858" x="8769350" y="1330325"/>
          <p14:tracePt t="83876" x="8813800" y="1374775"/>
          <p14:tracePt t="83892" x="8840788" y="1428750"/>
          <p14:tracePt t="83908" x="8867775" y="1490663"/>
          <p14:tracePt t="83925" x="8867775" y="1554163"/>
          <p14:tracePt t="83942" x="8867775" y="1625600"/>
          <p14:tracePt t="83958" x="8850313" y="1687513"/>
          <p14:tracePt t="83975" x="8831263" y="1741488"/>
          <p14:tracePt t="83992" x="8804275" y="1758950"/>
          <p14:tracePt t="84009" x="8778875" y="1768475"/>
          <p14:tracePt t="84025" x="8759825" y="1776413"/>
          <p14:tracePt t="84042" x="8715375" y="1776413"/>
          <p14:tracePt t="84058" x="8636000" y="1776413"/>
          <p14:tracePt t="84075" x="8572500" y="1768475"/>
          <p14:tracePt t="84092" x="8528050" y="1741488"/>
          <p14:tracePt t="84108" x="8483600" y="1687513"/>
          <p14:tracePt t="84126" x="8466138" y="1652588"/>
          <p14:tracePt t="84142" x="8456613" y="1625600"/>
          <p14:tracePt t="84159" x="8456613" y="1598613"/>
          <p14:tracePt t="84175" x="8466138" y="1562100"/>
          <p14:tracePt t="84192" x="8493125" y="1517650"/>
          <p14:tracePt t="84208" x="8528050" y="1465263"/>
          <p14:tracePt t="84225" x="8555038" y="1446213"/>
          <p14:tracePt t="84241" x="8572500" y="1419225"/>
          <p14:tracePt t="84259" x="8589963" y="1401763"/>
          <p14:tracePt t="84275" x="8616950" y="1401763"/>
          <p14:tracePt t="84292" x="8643938" y="1401763"/>
          <p14:tracePt t="84309" x="8661400" y="1428750"/>
          <p14:tracePt t="84325" x="8697913" y="1473200"/>
          <p14:tracePt t="84342" x="8732838" y="1554163"/>
          <p14:tracePt t="84359" x="8759825" y="1616075"/>
          <p14:tracePt t="84376" x="8778875" y="1697038"/>
          <p14:tracePt t="84392" x="8786813" y="1751013"/>
          <p14:tracePt t="84409" x="8786813" y="1795463"/>
          <p14:tracePt t="84425" x="8751888" y="1849438"/>
          <p14:tracePt t="84442" x="8715375" y="1893888"/>
          <p14:tracePt t="84459" x="8688388" y="1911350"/>
          <p14:tracePt t="84475" x="8643938" y="1938338"/>
          <p14:tracePt t="84492" x="8582025" y="1965325"/>
          <p14:tracePt t="84508" x="8537575" y="1973263"/>
          <p14:tracePt t="84525" x="8501063" y="1973263"/>
          <p14:tracePt t="84541" x="8483600" y="1973263"/>
          <p14:tracePt t="84558" x="8466138" y="1938338"/>
          <p14:tracePt t="84575" x="8447088" y="1893888"/>
          <p14:tracePt t="84592" x="8429625" y="1874838"/>
          <p14:tracePt t="84608" x="8429625" y="1830388"/>
          <p14:tracePt t="84625" x="8421688" y="1795463"/>
          <p14:tracePt t="84641" x="8421688" y="1785938"/>
          <p14:tracePt t="84661" x="8429625" y="1758950"/>
          <p14:tracePt t="84678" x="8447088" y="1741488"/>
          <p14:tracePt t="84695" x="8474075" y="1714500"/>
          <p14:tracePt t="84711" x="8493125" y="1697038"/>
          <p14:tracePt t="84727" x="8510588" y="1679575"/>
          <p14:tracePt t="84745" x="8564563" y="1643063"/>
          <p14:tracePt t="84762" x="8616950" y="1616075"/>
          <p14:tracePt t="84778" x="8661400" y="1616075"/>
          <p14:tracePt t="84794" x="8697913" y="1608138"/>
          <p14:tracePt t="84812" x="8715375" y="1608138"/>
          <p14:tracePt t="84827" x="8751888" y="1608138"/>
          <p14:tracePt t="84844" x="8769350" y="1608138"/>
          <p14:tracePt t="84861" x="8786813" y="1616075"/>
          <p14:tracePt t="84879" x="8823325" y="1652588"/>
          <p14:tracePt t="84895" x="8840788" y="1670050"/>
          <p14:tracePt t="84910" x="8850313" y="1714500"/>
          <p14:tracePt t="84926" x="8867775" y="1758950"/>
          <p14:tracePt t="84942" x="8867775" y="1785938"/>
          <p14:tracePt t="84959" x="8867775" y="1803400"/>
          <p14:tracePt t="84975" x="8858250" y="1822450"/>
          <p14:tracePt t="84992" x="8840788" y="1839913"/>
          <p14:tracePt t="85009" x="8823325" y="1866900"/>
          <p14:tracePt t="85025" x="8804275" y="1884363"/>
          <p14:tracePt t="85041" x="8769350" y="1901825"/>
          <p14:tracePt t="85058" x="8751888" y="1911350"/>
          <p14:tracePt t="85075" x="8707438" y="1911350"/>
          <p14:tracePt t="85092" x="8661400" y="1911350"/>
          <p14:tracePt t="85109" x="8599488" y="1901825"/>
          <p14:tracePt t="85126" x="8528050" y="1866900"/>
          <p14:tracePt t="85143" x="8501063" y="1839913"/>
          <p14:tracePt t="85159" x="8483600" y="1795463"/>
          <p14:tracePt t="85175" x="8474075" y="1751013"/>
          <p14:tracePt t="85192" x="8474075" y="1724025"/>
          <p14:tracePt t="85208" x="8474075" y="1714500"/>
          <p14:tracePt t="85225" x="8474075" y="1687513"/>
          <p14:tracePt t="85242" x="8493125" y="1660525"/>
          <p14:tracePt t="85259" x="8510588" y="1633538"/>
          <p14:tracePt t="85275" x="8537575" y="1608138"/>
          <p14:tracePt t="85292" x="8555038" y="1571625"/>
          <p14:tracePt t="85308" x="8564563" y="1554163"/>
          <p14:tracePt t="85325" x="8609013" y="1544638"/>
          <p14:tracePt t="85342" x="8643938" y="1536700"/>
          <p14:tracePt t="85359" x="8707438" y="1536700"/>
          <p14:tracePt t="85376" x="8778875" y="1544638"/>
          <p14:tracePt t="85392" x="8813800" y="1616075"/>
          <p14:tracePt t="85409" x="8840788" y="1679575"/>
          <p14:tracePt t="85425" x="8867775" y="1758950"/>
          <p14:tracePt t="85442" x="8885238" y="1803400"/>
          <p14:tracePt t="85459" x="8885238" y="1839913"/>
          <p14:tracePt t="85475" x="8885238" y="1866900"/>
          <p14:tracePt t="85492" x="8875713" y="1893888"/>
          <p14:tracePt t="85509" x="8858250" y="1911350"/>
          <p14:tracePt t="85525" x="8840788" y="1928813"/>
          <p14:tracePt t="85542" x="8804275" y="1955800"/>
          <p14:tracePt t="85558" x="8786813" y="1973263"/>
          <p14:tracePt t="85575" x="8769350" y="1992313"/>
          <p14:tracePt t="85592" x="8742363" y="1992313"/>
          <p14:tracePt t="85608" x="8715375" y="1992313"/>
          <p14:tracePt t="85625" x="8697913" y="1992313"/>
          <p14:tracePt t="85643" x="8653463" y="1938338"/>
          <p14:tracePt t="85659" x="8626475" y="1884363"/>
          <p14:tracePt t="85676" x="8589963" y="1830388"/>
          <p14:tracePt t="85692" x="8572500" y="1812925"/>
          <p14:tracePt t="85709" x="8572500" y="1795463"/>
          <p14:tracePt t="85725" x="8555038" y="1795463"/>
          <p14:tracePt t="85742" x="8564563" y="1776413"/>
          <p14:tracePt t="85759" x="8572500" y="1751013"/>
          <p14:tracePt t="85775" x="8589963" y="1731963"/>
          <p14:tracePt t="85793" x="8616950" y="1704975"/>
          <p14:tracePt t="85809" x="8653463" y="1679575"/>
          <p14:tracePt t="85825" x="8688388" y="1660525"/>
          <p14:tracePt t="85842" x="8715375" y="1633538"/>
          <p14:tracePt t="85859" x="8742363" y="1625600"/>
          <p14:tracePt t="85876" x="8759825" y="1616075"/>
          <p14:tracePt t="85892" x="8786813" y="1598613"/>
          <p14:tracePt t="85909" x="8804275" y="1589088"/>
          <p14:tracePt t="85925" x="8831263" y="1589088"/>
          <p14:tracePt t="85942" x="8850313" y="1589088"/>
          <p14:tracePt t="85958" x="8867775" y="1589088"/>
          <p14:tracePt t="85975" x="8875713" y="1589088"/>
          <p14:tracePt t="85992" x="8894763" y="1589088"/>
          <p14:tracePt t="86009" x="8902700" y="1589088"/>
          <p14:tracePt t="86089" x="8912225" y="1589088"/>
          <p14:tracePt t="86130" x="8912225" y="1598613"/>
          <p14:tracePt t="86154" x="8921750" y="1598613"/>
          <p14:tracePt t="86168" x="8921750" y="1608138"/>
          <p14:tracePt t="86192" x="8929688" y="1616075"/>
          <p14:tracePt t="86201" x="8929688" y="1625600"/>
          <p14:tracePt t="86216" x="8929688" y="1643063"/>
          <p14:tracePt t="86232" x="8929688" y="1652588"/>
          <p14:tracePt t="86246" x="8929688" y="1660525"/>
          <p14:tracePt t="86263" x="8929688" y="1679575"/>
          <p14:tracePt t="86286" x="8929688" y="1687513"/>
          <p14:tracePt t="86297" x="8929688" y="1697038"/>
          <p14:tracePt t="86310" x="8921750" y="1714500"/>
          <p14:tracePt t="86326" x="8902700" y="1731963"/>
          <p14:tracePt t="86343" x="8875713" y="1751013"/>
          <p14:tracePt t="86360" x="8858250" y="1758950"/>
          <p14:tracePt t="86376" x="8840788" y="1785938"/>
          <p14:tracePt t="86393" x="8813800" y="1795463"/>
          <p14:tracePt t="86409" x="8786813" y="1812925"/>
          <p14:tracePt t="86426" x="8751888" y="1812925"/>
          <p14:tracePt t="86443" x="8732838" y="1812925"/>
          <p14:tracePt t="86459" x="8715375" y="1803400"/>
          <p14:tracePt t="86475" x="8697913" y="1795463"/>
          <p14:tracePt t="86492" x="8670925" y="1768475"/>
          <p14:tracePt t="86509" x="8653463" y="1758950"/>
          <p14:tracePt t="86526" x="8636000" y="1741488"/>
          <p14:tracePt t="86543" x="8599488" y="1724025"/>
          <p14:tracePt t="86559" x="8582025" y="1697038"/>
          <p14:tracePt t="86576" x="8564563" y="1679575"/>
          <p14:tracePt t="86592" x="8545513" y="1660525"/>
          <p14:tracePt t="86609" x="8528050" y="1660525"/>
          <p14:tracePt t="86626" x="8528050" y="1643063"/>
          <p14:tracePt t="86642" x="8518525" y="1616075"/>
          <p14:tracePt t="86659" x="8518525" y="1598613"/>
          <p14:tracePt t="86675" x="8518525" y="1571625"/>
          <p14:tracePt t="86692" x="8518525" y="1544638"/>
          <p14:tracePt t="86708" x="8537575" y="1527175"/>
          <p14:tracePt t="86725" x="8545513" y="1509713"/>
          <p14:tracePt t="86744" x="8555038" y="1500188"/>
          <p14:tracePt t="86762" x="8572500" y="1473200"/>
          <p14:tracePt t="86779" x="8589963" y="1455738"/>
          <p14:tracePt t="86795" x="8616950" y="1438275"/>
          <p14:tracePt t="86812" x="8636000" y="1428750"/>
          <p14:tracePt t="86826" x="8643938" y="1419225"/>
          <p14:tracePt t="86843" x="8653463" y="1401763"/>
          <p14:tracePt t="86860" x="8670925" y="1401763"/>
          <p14:tracePt t="86927" x="8688388" y="1393825"/>
          <p14:tracePt t="86941" x="8697913" y="1384300"/>
          <p14:tracePt t="86989" x="8715375" y="1374775"/>
          <p14:tracePt t="87506" x="8661400" y="1411288"/>
          <p14:tracePt t="87515" x="8599488" y="1482725"/>
          <p14:tracePt t="87527" x="8537575" y="1544638"/>
          <p14:tracePt t="87543" x="8385175" y="1679575"/>
          <p14:tracePt t="87560" x="8089900" y="1812925"/>
          <p14:tracePt t="87576" x="7786688" y="1982788"/>
          <p14:tracePt t="87593" x="7483475" y="2135188"/>
          <p14:tracePt t="87610" x="7251700" y="2241550"/>
          <p14:tracePt t="87627" x="7135813" y="2322513"/>
          <p14:tracePt t="87643" x="7010400" y="2393950"/>
          <p14:tracePt t="87660" x="6875463" y="2438400"/>
          <p14:tracePt t="87677" x="6635750" y="2536825"/>
          <p14:tracePt t="87694" x="6402388" y="2608263"/>
          <p14:tracePt t="87710" x="6081713" y="2706688"/>
          <p14:tracePt t="87726" x="5724525" y="2724150"/>
          <p14:tracePt t="87742" x="5394325" y="2724150"/>
          <p14:tracePt t="87759" x="5143500" y="2741613"/>
          <p14:tracePt t="87776" x="4921250" y="2830513"/>
          <p14:tracePt t="87792" x="4633913" y="2955925"/>
          <p14:tracePt t="87809" x="4179888" y="3187700"/>
          <p14:tracePt t="87826" x="3857625" y="3322638"/>
          <p14:tracePt t="87842" x="3554413" y="3429000"/>
          <p14:tracePt t="87859" x="3330575" y="3517900"/>
          <p14:tracePt t="87876" x="3116263" y="3608388"/>
          <p14:tracePt t="87892" x="2911475" y="3714750"/>
          <p14:tracePt t="87909" x="2679700" y="3822700"/>
          <p14:tracePt t="87925" x="2374900" y="3956050"/>
          <p14:tracePt t="87943" x="1901825" y="4081463"/>
          <p14:tracePt t="87959" x="1751013" y="4135438"/>
          <p14:tracePt t="87975" x="1687513" y="4162425"/>
          <p14:tracePt t="87994" x="1633538" y="4179888"/>
          <p14:tracePt t="88011" x="1616075" y="4179888"/>
          <p14:tracePt t="88026" x="1589088" y="4206875"/>
          <p14:tracePt t="88043" x="1571625" y="4206875"/>
          <p14:tracePt t="88060" x="1554163" y="4214813"/>
          <p14:tracePt t="88076" x="1536700" y="4224338"/>
          <p14:tracePt t="88093" x="1500188" y="4224338"/>
          <p14:tracePt t="88110" x="1482725" y="4224338"/>
          <p14:tracePt t="88127" x="1438275" y="4224338"/>
          <p14:tracePt t="88143" x="1401763" y="4224338"/>
          <p14:tracePt t="88160" x="1374775" y="4214813"/>
          <p14:tracePt t="88177" x="1339850" y="4187825"/>
          <p14:tracePt t="88194" x="1322388" y="4170363"/>
          <p14:tracePt t="88210" x="1303338" y="4152900"/>
          <p14:tracePt t="88226" x="1276350" y="4135438"/>
          <p14:tracePt t="88243" x="1268413" y="4108450"/>
          <p14:tracePt t="88260" x="1250950" y="4090988"/>
          <p14:tracePt t="88276" x="1241425" y="4081463"/>
          <p14:tracePt t="88293" x="1231900" y="4071938"/>
          <p14:tracePt t="88333" x="1231900" y="4064000"/>
          <p14:tracePt t="88341" x="1223963" y="4064000"/>
          <p14:tracePt t="88357" x="1223963" y="4044950"/>
          <p14:tracePt t="88397" x="1204913" y="4044950"/>
          <p14:tracePt t="88420" x="1204913" y="4037013"/>
          <p14:tracePt t="88460" x="1204913" y="4027488"/>
          <p14:tracePt t="88470" x="1204913" y="4019550"/>
          <p14:tracePt t="88479" x="1196975" y="4019550"/>
          <p14:tracePt t="88725" x="1196975" y="4010025"/>
          <p14:tracePt t="88811" x="1196975" y="4000500"/>
          <p14:tracePt t="88835" x="1187450" y="4000500"/>
          <p14:tracePt t="88849" x="1187450" y="3992563"/>
          <p14:tracePt t="88951" x="1187450" y="3973513"/>
          <p14:tracePt t="88959" x="1179513" y="3973513"/>
          <p14:tracePt t="88967" x="1179513" y="3965575"/>
          <p14:tracePt t="88976" x="1179513" y="3956050"/>
          <p14:tracePt t="88994" x="1179513" y="3938588"/>
          <p14:tracePt t="89011" x="1179513" y="3902075"/>
          <p14:tracePt t="89027" x="1179513" y="3884613"/>
          <p14:tracePt t="89044" x="1179513" y="3867150"/>
          <p14:tracePt t="89062" x="1179513" y="3849688"/>
          <p14:tracePt t="89079" x="1179513" y="3822700"/>
          <p14:tracePt t="89095" x="1179513" y="3805238"/>
          <p14:tracePt t="89110" x="1179513" y="3786188"/>
          <p14:tracePt t="89128" x="1179513" y="3759200"/>
          <p14:tracePt t="89144" x="1179513" y="3751263"/>
          <p14:tracePt t="89161" x="1179513" y="3741738"/>
          <p14:tracePt t="89177" x="1179513" y="3733800"/>
          <p14:tracePt t="89798" x="1179513" y="3724275"/>
          <p14:tracePt t="89813" x="1179513" y="3714750"/>
          <p14:tracePt t="89821" x="1204913" y="3687763"/>
          <p14:tracePt t="89828" x="1231900" y="3662363"/>
          <p14:tracePt t="89844" x="1250950" y="3598863"/>
          <p14:tracePt t="89860" x="1268413" y="3581400"/>
          <p14:tracePt t="89877" x="1276350" y="3581400"/>
          <p14:tracePt t="90281" x="1285875" y="3581400"/>
          <p14:tracePt t="90297" x="1295400" y="3581400"/>
          <p14:tracePt t="90305" x="1303338" y="3581400"/>
          <p14:tracePt t="90313" x="1312863" y="3581400"/>
          <p14:tracePt t="90327" x="1322388" y="3589338"/>
          <p14:tracePt t="90343" x="1330325" y="3589338"/>
          <p14:tracePt t="90696" x="1347788" y="3589338"/>
          <p14:tracePt t="90712" x="1357313" y="3589338"/>
          <p14:tracePt t="90720" x="1366838" y="3589338"/>
          <p14:tracePt t="90727" x="1374775" y="3589338"/>
          <p14:tracePt t="90760" x="1384300" y="3589338"/>
          <p14:tracePt t="93411" x="1384300" y="3616325"/>
          <p14:tracePt t="93420" x="1384300" y="3625850"/>
          <p14:tracePt t="93429" x="1384300" y="3635375"/>
          <p14:tracePt t="93446" x="1384300" y="3652838"/>
          <p14:tracePt t="93461" x="1384300" y="3670300"/>
          <p14:tracePt t="93478" x="1384300" y="3687763"/>
          <p14:tracePt t="93495" x="1384300" y="3706813"/>
          <p14:tracePt t="93513" x="1384300" y="3724275"/>
          <p14:tracePt t="93528" x="1393825" y="3733800"/>
          <p14:tracePt t="93544" x="1401763" y="3741738"/>
          <p14:tracePt t="93560" x="1419225" y="3741738"/>
          <p14:tracePt t="93576" x="1428750" y="3741738"/>
          <p14:tracePt t="93593" x="1438275" y="3741738"/>
          <p14:tracePt t="93610" x="1455738" y="3741738"/>
          <p14:tracePt t="93627" x="1500188" y="3741738"/>
          <p14:tracePt t="93643" x="1562100" y="3741738"/>
          <p14:tracePt t="93660" x="1581150" y="3741738"/>
          <p14:tracePt t="93708" x="1589088" y="3741738"/>
          <p14:tracePt t="93724" x="1598613" y="3741738"/>
          <p14:tracePt t="93820" x="1616075" y="3741738"/>
          <p14:tracePt t="94083" x="1616075" y="3733800"/>
          <p14:tracePt t="94146" x="1633538" y="3724275"/>
          <p14:tracePt t="94154" x="1679575" y="3706813"/>
          <p14:tracePt t="94162" x="1714500" y="3697288"/>
          <p14:tracePt t="94176" x="1803400" y="3670300"/>
          <p14:tracePt t="94193" x="1901825" y="3643313"/>
          <p14:tracePt t="94210" x="1982788" y="3616325"/>
          <p14:tracePt t="94226" x="2044700" y="3589338"/>
          <p14:tracePt t="94243" x="2108200" y="3563938"/>
          <p14:tracePt t="94260" x="2214563" y="3536950"/>
          <p14:tracePt t="94276" x="2419350" y="3492500"/>
          <p14:tracePt t="94293" x="2633663" y="3429000"/>
          <p14:tracePt t="94310" x="2714625" y="3402013"/>
          <p14:tracePt t="94327" x="2732088" y="3394075"/>
          <p14:tracePt t="94343" x="2741613" y="3384550"/>
          <p14:tracePt t="94360" x="2751138" y="3384550"/>
          <p14:tracePt t="94378" x="2776538" y="3367088"/>
          <p14:tracePt t="94394" x="2803525" y="3349625"/>
          <p14:tracePt t="94411" x="2840038" y="3340100"/>
          <p14:tracePt t="94428" x="2867025" y="3330575"/>
          <p14:tracePt t="94530" x="2884488" y="3322638"/>
          <p14:tracePt t="94554" x="2884488" y="3303588"/>
          <p14:tracePt t="94569" x="2884488" y="3295650"/>
          <p14:tracePt t="94585" x="2884488" y="3286125"/>
          <p14:tracePt t="94647" x="2874963" y="3278188"/>
          <p14:tracePt t="94671" x="2867025" y="3278188"/>
          <p14:tracePt t="94748" x="2867025" y="3268663"/>
          <p14:tracePt t="94756" x="2884488" y="3268663"/>
          <p14:tracePt t="94764" x="2894013" y="3259138"/>
          <p14:tracePt t="94776" x="2901950" y="3259138"/>
          <p14:tracePt t="94794" x="2973388" y="3241675"/>
          <p14:tracePt t="94810" x="3017838" y="3224213"/>
          <p14:tracePt t="94827" x="3044825" y="3224213"/>
          <p14:tracePt t="94846" x="3062288" y="3214688"/>
          <p14:tracePt t="94861" x="3081338" y="3214688"/>
          <p14:tracePt t="94879" x="3098800" y="3214688"/>
          <p14:tracePt t="94895" x="3125788" y="3197225"/>
          <p14:tracePt t="94913" x="3152775" y="3187700"/>
          <p14:tracePt t="94928" x="3187700" y="3179763"/>
          <p14:tracePt t="94944" x="3197225" y="3170238"/>
          <p14:tracePt t="95007" x="3187700" y="3179763"/>
          <p14:tracePt t="95014" x="3170238" y="3179763"/>
          <p14:tracePt t="95027" x="3152775" y="3187700"/>
          <p14:tracePt t="95045" x="3098800" y="3224213"/>
          <p14:tracePt t="95061" x="3017838" y="3251200"/>
          <p14:tracePt t="95077" x="2938463" y="3278188"/>
          <p14:tracePt t="95094" x="2857500" y="3295650"/>
          <p14:tracePt t="95112" x="2813050" y="3303588"/>
          <p14:tracePt t="95128" x="2776538" y="3313113"/>
          <p14:tracePt t="95144" x="2751138" y="3313113"/>
          <p14:tracePt t="95160" x="2724150" y="3322638"/>
          <p14:tracePt t="95177" x="2705100" y="3322638"/>
          <p14:tracePt t="95193" x="2687638" y="3330575"/>
          <p14:tracePt t="95210" x="2652713" y="3357563"/>
          <p14:tracePt t="95226" x="2608263" y="3375025"/>
          <p14:tracePt t="95243" x="2544763" y="3402013"/>
          <p14:tracePt t="95260" x="2509838" y="3421063"/>
          <p14:tracePt t="95277" x="2465388" y="3446463"/>
          <p14:tracePt t="95293" x="2411413" y="3473450"/>
          <p14:tracePt t="95309" x="2393950" y="3482975"/>
          <p14:tracePt t="95327" x="2366963" y="3492500"/>
          <p14:tracePt t="95343" x="2347913" y="3500438"/>
          <p14:tracePt t="95360" x="2322513" y="3517900"/>
          <p14:tracePt t="95377" x="2303463" y="3536950"/>
          <p14:tracePt t="95393" x="2286000" y="3544888"/>
          <p14:tracePt t="95409" x="2259013" y="3554413"/>
          <p14:tracePt t="95426" x="2241550" y="3563938"/>
          <p14:tracePt t="95446" x="2214563" y="3571875"/>
          <p14:tracePt t="95462" x="2187575" y="3581400"/>
          <p14:tracePt t="95478" x="2170113" y="3589338"/>
          <p14:tracePt t="95495" x="2152650" y="3589338"/>
          <p14:tracePt t="95512" x="2133600" y="3589338"/>
          <p14:tracePt t="95527" x="2098675" y="3608388"/>
          <p14:tracePt t="95544" x="2017713" y="3616325"/>
          <p14:tracePt t="95561" x="1901825" y="3643313"/>
          <p14:tracePt t="95577" x="1839913" y="3652838"/>
          <p14:tracePt t="95594" x="1812925" y="3652838"/>
          <p14:tracePt t="95610" x="1776413" y="3652838"/>
          <p14:tracePt t="95627" x="1758950" y="3652838"/>
          <p14:tracePt t="95644" x="1724025" y="3652838"/>
          <p14:tracePt t="95660" x="1670050" y="3670300"/>
          <p14:tracePt t="95677" x="1633538" y="3670300"/>
          <p14:tracePt t="95695" x="1589088" y="3679825"/>
          <p14:tracePt t="95711" x="1571625" y="3679825"/>
          <p14:tracePt t="95727" x="1554163" y="3679825"/>
          <p14:tracePt t="95744" x="1527175" y="3687763"/>
          <p14:tracePt t="95761" x="1517650" y="3687763"/>
          <p14:tracePt t="95777" x="1509713" y="3697288"/>
          <p14:tracePt t="95793" x="1490663" y="3697288"/>
          <p14:tracePt t="95810" x="1465263" y="3706813"/>
          <p14:tracePt t="95827" x="1446213" y="3714750"/>
          <p14:tracePt t="95843" x="1428750" y="3733800"/>
          <p14:tracePt t="95860" x="1411288" y="3741738"/>
          <p14:tracePt t="96102" x="1419225" y="3741738"/>
          <p14:tracePt t="96118" x="1428750" y="3741738"/>
          <p14:tracePt t="96129" x="1438275" y="3741738"/>
          <p14:tracePt t="96145" x="1455738" y="3741738"/>
          <p14:tracePt t="96163" x="1490663" y="3741738"/>
          <p14:tracePt t="96180" x="1509713" y="3741738"/>
          <p14:tracePt t="96228" x="1517650" y="3741738"/>
          <p14:tracePt t="96244" x="1527175" y="3741738"/>
          <p14:tracePt t="96253" x="1544638" y="3741738"/>
          <p14:tracePt t="96273" x="1554163" y="3741738"/>
          <p14:tracePt t="96305" x="1562100" y="3741738"/>
          <p14:tracePt t="96342" x="1571625" y="3724275"/>
          <p14:tracePt t="96350" x="1581150" y="3724275"/>
          <p14:tracePt t="96360" x="1589088" y="3724275"/>
          <p14:tracePt t="96377" x="1598613" y="3714750"/>
          <p14:tracePt t="96393" x="1616075" y="3714750"/>
          <p14:tracePt t="96410" x="1625600" y="3706813"/>
          <p14:tracePt t="96427" x="1633538" y="3706813"/>
          <p14:tracePt t="96445" x="1652588" y="3697288"/>
          <p14:tracePt t="96539" x="1643063" y="3697288"/>
          <p14:tracePt t="96547" x="1633538" y="3697288"/>
          <p14:tracePt t="96561" x="1608138" y="3706813"/>
          <p14:tracePt t="96577" x="1527175" y="3733800"/>
          <p14:tracePt t="96595" x="1393825" y="3778250"/>
          <p14:tracePt t="96611" x="1366838" y="3795713"/>
          <p14:tracePt t="96628" x="1339850" y="3805238"/>
          <p14:tracePt t="96644" x="1322388" y="3822700"/>
          <p14:tracePt t="96660" x="1312863" y="3822700"/>
          <p14:tracePt t="96677" x="1303338" y="3822700"/>
          <p14:tracePt t="96695" x="1303338" y="3830638"/>
          <p14:tracePt t="96711" x="1276350" y="3830638"/>
          <p14:tracePt t="96727" x="1268413" y="3840163"/>
          <p14:tracePt t="96773" x="1258888" y="3840163"/>
          <p14:tracePt t="96858" x="1285875" y="3840163"/>
          <p14:tracePt t="96866" x="1295400" y="3822700"/>
          <p14:tracePt t="96877" x="1330325" y="3813175"/>
          <p14:tracePt t="96893" x="1393825" y="3805238"/>
          <p14:tracePt t="96910" x="1473200" y="3786188"/>
          <p14:tracePt t="96927" x="1544638" y="3759200"/>
          <p14:tracePt t="96944" x="1608138" y="3751263"/>
          <p14:tracePt t="96960" x="1652588" y="3741738"/>
          <p14:tracePt t="96977" x="1670050" y="3741738"/>
          <p14:tracePt t="96993" x="1697038" y="3741738"/>
          <p14:tracePt t="97010" x="1714500" y="3733800"/>
          <p14:tracePt t="97026" x="1731963" y="3733800"/>
          <p14:tracePt t="97043" x="1758950" y="3733800"/>
          <p14:tracePt t="97060" x="1776413" y="3733800"/>
          <p14:tracePt t="97077" x="1795463" y="3724275"/>
          <p14:tracePt t="97093" x="1830388" y="3724275"/>
          <p14:tracePt t="97111" x="1857375" y="3706813"/>
          <p14:tracePt t="97127" x="1866900" y="3706813"/>
          <p14:tracePt t="97144" x="1893888" y="3706813"/>
          <p14:tracePt t="97160" x="1911350" y="3697288"/>
          <p14:tracePt t="97177" x="1928813" y="3697288"/>
          <p14:tracePt t="97193" x="1965325" y="3697288"/>
          <p14:tracePt t="97211" x="2017713" y="3687763"/>
          <p14:tracePt t="97227" x="2036763" y="3687763"/>
          <p14:tracePt t="97243" x="2054225" y="3687763"/>
          <p14:tracePt t="97260" x="2081213" y="3687763"/>
          <p14:tracePt t="97276" x="2098675" y="3687763"/>
          <p14:tracePt t="97294" x="2116138" y="3687763"/>
          <p14:tracePt t="97310" x="2143125" y="3687763"/>
          <p14:tracePt t="97327" x="2160588" y="3687763"/>
          <p14:tracePt t="97343" x="2170113" y="3687763"/>
          <p14:tracePt t="97407" x="2187575" y="3687763"/>
          <p14:tracePt t="97415" x="2205038" y="3687763"/>
          <p14:tracePt t="97430" x="2214563" y="3687763"/>
          <p14:tracePt t="97444" x="2224088" y="3687763"/>
          <p14:tracePt t="97461" x="2232025" y="3687763"/>
          <p14:tracePt t="97612" x="2224088" y="3687763"/>
          <p14:tracePt t="97621" x="2187575" y="3687763"/>
          <p14:tracePt t="97633" x="2152650" y="3687763"/>
          <p14:tracePt t="97645" x="2071688" y="3687763"/>
          <p14:tracePt t="97662" x="1990725" y="3687763"/>
          <p14:tracePt t="97679" x="1919288" y="3706813"/>
          <p14:tracePt t="97697" x="1803400" y="3714750"/>
          <p14:tracePt t="97713" x="1768475" y="3714750"/>
          <p14:tracePt t="97729" x="1724025" y="3714750"/>
          <p14:tracePt t="97745" x="1704975" y="3714750"/>
          <p14:tracePt t="97763" x="1670050" y="3714750"/>
          <p14:tracePt t="97778" x="1625600" y="3714750"/>
          <p14:tracePt t="97795" x="1562100" y="3706813"/>
          <p14:tracePt t="97814" x="1482725" y="3706813"/>
          <p14:tracePt t="97830" x="1438275" y="3706813"/>
          <p14:tracePt t="97845" x="1411288" y="3706813"/>
          <p14:tracePt t="97862" x="1384300" y="3706813"/>
          <p14:tracePt t="97878" x="1366838" y="3706813"/>
          <p14:tracePt t="97894" x="1347788" y="3706813"/>
          <p14:tracePt t="97939" x="1339850" y="3706813"/>
          <p14:tracePt t="98074" x="1357313" y="3706813"/>
          <p14:tracePt t="98082" x="1366838" y="3706813"/>
          <p14:tracePt t="98096" x="1384300" y="3706813"/>
          <p14:tracePt t="98113" x="1401763" y="3706813"/>
          <p14:tracePt t="98129" x="1438275" y="3706813"/>
          <p14:tracePt t="98144" x="1490663" y="3706813"/>
          <p14:tracePt t="98161" x="1554163" y="3687763"/>
          <p14:tracePt t="98177" x="1616075" y="3679825"/>
          <p14:tracePt t="98195" x="1633538" y="3670300"/>
          <p14:tracePt t="98211" x="1660525" y="3670300"/>
          <p14:tracePt t="98227" x="1687513" y="3670300"/>
          <p14:tracePt t="98245" x="1731963" y="3670300"/>
          <p14:tracePt t="98261" x="1768475" y="3670300"/>
          <p14:tracePt t="98277" x="1812925" y="3670300"/>
          <p14:tracePt t="98295" x="1857375" y="3670300"/>
          <p14:tracePt t="98311" x="1919288" y="3652838"/>
          <p14:tracePt t="98327" x="1990725" y="3652838"/>
          <p14:tracePt t="98345" x="2108200" y="3652838"/>
          <p14:tracePt t="98361" x="2152650" y="3652838"/>
          <p14:tracePt t="98378" x="2187575" y="3643313"/>
          <p14:tracePt t="98394" x="2197100" y="3643313"/>
          <p14:tracePt t="98411" x="2214563" y="3643313"/>
          <p14:tracePt t="98427" x="2241550" y="3643313"/>
          <p14:tracePt t="98445" x="2286000" y="3643313"/>
          <p14:tracePt t="98461" x="2330450" y="3643313"/>
          <p14:tracePt t="98477" x="2374900" y="3643313"/>
          <p14:tracePt t="98495" x="2428875" y="3635375"/>
          <p14:tracePt t="98511" x="2446338" y="3635375"/>
          <p14:tracePt t="98527" x="2473325" y="3635375"/>
          <p14:tracePt t="98544" x="2490788" y="3635375"/>
          <p14:tracePt t="98560" x="2536825" y="3635375"/>
          <p14:tracePt t="98577" x="2581275" y="3635375"/>
          <p14:tracePt t="98594" x="2625725" y="3635375"/>
          <p14:tracePt t="98611" x="2660650" y="3635375"/>
          <p14:tracePt t="98628" x="2679700" y="3635375"/>
          <p14:tracePt t="98644" x="2697163" y="3635375"/>
          <p14:tracePt t="98661" x="2714625" y="3635375"/>
          <p14:tracePt t="98677" x="2741613" y="3635375"/>
          <p14:tracePt t="98694" x="2759075" y="3635375"/>
          <p14:tracePt t="98711" x="2776538" y="3635375"/>
          <p14:tracePt t="98727" x="2795588" y="3635375"/>
          <p14:tracePt t="98745" x="2830513" y="3635375"/>
          <p14:tracePt t="98761" x="2847975" y="3635375"/>
          <p14:tracePt t="98777" x="2867025" y="3635375"/>
          <p14:tracePt t="98794" x="2894013" y="3635375"/>
          <p14:tracePt t="98811" x="2911475" y="3635375"/>
          <p14:tracePt t="98827" x="2928938" y="3635375"/>
          <p14:tracePt t="98844" x="2938463" y="3635375"/>
          <p14:tracePt t="98861" x="2973388" y="3625850"/>
          <p14:tracePt t="98878" x="2982913" y="3625850"/>
          <p14:tracePt t="98900" x="2990850" y="3625850"/>
          <p14:tracePt t="98916" x="3000375" y="3625850"/>
          <p14:tracePt t="98927" x="3009900" y="3625850"/>
          <p14:tracePt t="98944" x="3036888" y="3625850"/>
          <p14:tracePt t="98960" x="3054350" y="3625850"/>
          <p14:tracePt t="98977" x="3071813" y="3625850"/>
          <p14:tracePt t="98994" x="3089275" y="3625850"/>
          <p14:tracePt t="99011" x="3125788" y="3625850"/>
          <p14:tracePt t="99027" x="3143250" y="3625850"/>
          <p14:tracePt t="99044" x="3160713" y="3625850"/>
          <p14:tracePt t="99061" x="3187700" y="3625850"/>
          <p14:tracePt t="99078" x="3205163" y="3625850"/>
          <p14:tracePt t="99094" x="3224213" y="3625850"/>
          <p14:tracePt t="99112" x="3259138" y="3616325"/>
          <p14:tracePt t="99128" x="3276600" y="3616325"/>
          <p14:tracePt t="99144" x="3295650" y="3616325"/>
          <p14:tracePt t="99246" x="3303588" y="3616325"/>
          <p14:tracePt t="99292" x="3313113" y="3616325"/>
          <p14:tracePt t="99393" x="3330575" y="3616325"/>
          <p14:tracePt t="99551" x="3340100" y="3616325"/>
          <p14:tracePt t="99559" x="3348038" y="3616325"/>
          <p14:tracePt t="99579" x="3357563" y="3616325"/>
          <p14:tracePt t="99595" x="3375025" y="3616325"/>
          <p14:tracePt t="99612" x="3402013" y="3625850"/>
          <p14:tracePt t="99629" x="3411538" y="3635375"/>
          <p14:tracePt t="99645" x="3429000" y="3643313"/>
          <p14:tracePt t="99663" x="3446463" y="3652838"/>
          <p14:tracePt t="99678" x="3473450" y="3662363"/>
          <p14:tracePt t="99696" x="3490913" y="3662363"/>
          <p14:tracePt t="99712" x="3509963" y="3662363"/>
          <p14:tracePt t="99730" x="3554413" y="3662363"/>
          <p14:tracePt t="99746" x="3598863" y="3662363"/>
          <p14:tracePt t="99763" x="3643313" y="3652838"/>
          <p14:tracePt t="99779" x="3670300" y="3652838"/>
          <p14:tracePt t="99795" x="3687763" y="3643313"/>
          <p14:tracePt t="99811" x="3697288" y="3643313"/>
          <p14:tracePt t="99827" x="3705225" y="3643313"/>
          <p14:tracePt t="99844" x="3714750" y="3643313"/>
          <p14:tracePt t="99871" x="3724275" y="3625850"/>
          <p14:tracePt t="99880" x="3741738" y="3625850"/>
          <p14:tracePt t="99894" x="3751263" y="3625850"/>
          <p14:tracePt t="99911" x="3759200" y="3625850"/>
          <p14:tracePt t="99928" x="3759200" y="3616325"/>
          <p14:tracePt t="99944" x="3768725" y="3616325"/>
          <p14:tracePt t="99960" x="3786188" y="3616325"/>
          <p14:tracePt t="99977" x="3795713" y="3616325"/>
          <p14:tracePt t="99994" x="3813175" y="3616325"/>
          <p14:tracePt t="100011" x="3822700" y="3616325"/>
          <p14:tracePt t="100043" x="3830638" y="3616325"/>
          <p14:tracePt t="100059" x="3840163" y="3616325"/>
          <p14:tracePt t="100097" x="3848100" y="3608388"/>
          <p14:tracePt t="100114" x="3857625" y="3608388"/>
          <p14:tracePt t="100146" x="3867150" y="3608388"/>
          <p14:tracePt t="100201" x="3884613" y="3608388"/>
          <p14:tracePt t="100225" x="3894138" y="3608388"/>
          <p14:tracePt t="100239" x="3902075" y="3608388"/>
          <p14:tracePt t="100249" x="3911600" y="3608388"/>
          <p14:tracePt t="100263" x="3929063" y="3616325"/>
          <p14:tracePt t="100280" x="3938588" y="3616325"/>
          <p14:tracePt t="100296" x="3956050" y="3635375"/>
          <p14:tracePt t="100312" x="3965575" y="3643313"/>
          <p14:tracePt t="100332" x="3973513" y="3643313"/>
          <p14:tracePt t="100364" x="3983038" y="3643313"/>
          <p14:tracePt t="100373" x="3990975" y="3643313"/>
          <p14:tracePt t="100384" x="4000500" y="3643313"/>
          <p14:tracePt t="100398" x="4017963" y="3643313"/>
          <p14:tracePt t="100413" x="4044950" y="3643313"/>
          <p14:tracePt t="100429" x="4054475" y="3643313"/>
          <p14:tracePt t="100445" x="4071938" y="3643313"/>
          <p14:tracePt t="100461" x="4081463" y="3643313"/>
          <p14:tracePt t="100477" x="4089400" y="3643313"/>
          <p14:tracePt t="100494" x="4116388" y="3643313"/>
          <p14:tracePt t="100511" x="4133850" y="3643313"/>
          <p14:tracePt t="100535" x="4143375" y="3643313"/>
          <p14:tracePt t="100581" x="4152900" y="3643313"/>
          <p14:tracePt t="100647" x="4160838" y="3643313"/>
          <p14:tracePt t="100701" x="4179888" y="3643313"/>
          <p14:tracePt t="100710" x="4187825" y="3643313"/>
          <p14:tracePt t="100729" x="4205288" y="3652838"/>
          <p14:tracePt t="100746" x="4214813" y="3652838"/>
          <p14:tracePt t="100764" x="4232275" y="3652838"/>
          <p14:tracePt t="100794" x="4251325" y="3652838"/>
          <p14:tracePt t="100804" x="4259263" y="3652838"/>
          <p14:tracePt t="100826" x="4268788" y="3652838"/>
          <p14:tracePt t="100834" x="4276725" y="3652838"/>
          <p14:tracePt t="100848" x="4286250" y="3652838"/>
          <p14:tracePt t="100863" x="4295775" y="3652838"/>
          <p14:tracePt t="100880" x="4303713" y="3652838"/>
          <p14:tracePt t="100904" x="4313238" y="3652838"/>
          <p14:tracePt t="100920" x="4330700" y="3652838"/>
          <p14:tracePt t="100941" x="4340225" y="3652838"/>
          <p14:tracePt t="100957" x="4348163" y="3652838"/>
          <p14:tracePt t="100981" x="4357688" y="3652838"/>
          <p14:tracePt t="101035" x="4367213" y="3652838"/>
          <p14:tracePt t="101043" x="4375150" y="3652838"/>
          <p14:tracePt t="101051" x="4384675" y="3652838"/>
          <p14:tracePt t="101060" x="4402138" y="3652838"/>
          <p14:tracePt t="101077" x="4419600" y="3662363"/>
          <p14:tracePt t="101094" x="4438650" y="3670300"/>
          <p14:tracePt t="101111" x="4456113" y="3670300"/>
          <p14:tracePt t="101128" x="4483100" y="3679825"/>
          <p14:tracePt t="101144" x="4510088" y="3679825"/>
          <p14:tracePt t="101160" x="4572000" y="3679825"/>
          <p14:tracePt t="101177" x="4714875" y="3679825"/>
          <p14:tracePt t="101194" x="4884738" y="3662363"/>
          <p14:tracePt t="101210" x="5089525" y="3625850"/>
          <p14:tracePt t="101227" x="5375275" y="3608388"/>
          <p14:tracePt t="101244" x="5643563" y="3608388"/>
          <p14:tracePt t="101261" x="5902325" y="3608388"/>
          <p14:tracePt t="101278" x="6197600" y="3571875"/>
          <p14:tracePt t="101294" x="6402388" y="3544888"/>
          <p14:tracePt t="101311" x="6599238" y="3509963"/>
          <p14:tracePt t="101327" x="6804025" y="3473450"/>
          <p14:tracePt t="101346" x="6911975" y="3429000"/>
          <p14:tracePt t="101364" x="7054850" y="3349625"/>
          <p14:tracePt t="101379" x="7099300" y="3322638"/>
          <p14:tracePt t="101397" x="7188200" y="3241675"/>
          <p14:tracePt t="101414" x="7224713" y="3160713"/>
          <p14:tracePt t="101430" x="7269163" y="3071813"/>
          <p14:tracePt t="101448" x="7331075" y="2946400"/>
          <p14:tracePt t="101461" x="7402513" y="2830513"/>
          <p14:tracePt t="101478" x="7446963" y="2732088"/>
          <p14:tracePt t="101494" x="7493000" y="2635250"/>
          <p14:tracePt t="101511" x="7510463" y="2554288"/>
          <p14:tracePt t="101528" x="7554913" y="2482850"/>
          <p14:tracePt t="101544" x="7572375" y="2446338"/>
          <p14:tracePt t="101561" x="7599363" y="2384425"/>
          <p14:tracePt t="101578" x="7653338" y="2303463"/>
          <p14:tracePt t="101594" x="7707313" y="2224088"/>
          <p14:tracePt t="101611" x="7759700" y="2160588"/>
          <p14:tracePt t="101628" x="7823200" y="2081213"/>
          <p14:tracePt t="101644" x="7894638" y="2000250"/>
          <p14:tracePt t="101661" x="8001000" y="1874838"/>
          <p14:tracePt t="101678" x="8072438" y="1795463"/>
          <p14:tracePt t="101695" x="8153400" y="1714500"/>
          <p14:tracePt t="101711" x="8232775" y="1633538"/>
          <p14:tracePt t="101727" x="8304213" y="1544638"/>
          <p14:tracePt t="101744" x="8350250" y="1509713"/>
          <p14:tracePt t="101761" x="8375650" y="1473200"/>
          <p14:tracePt t="101777" x="8402638" y="1455738"/>
          <p14:tracePt t="101794" x="8439150" y="1411288"/>
          <p14:tracePt t="101811" x="8456613" y="1374775"/>
          <p14:tracePt t="101827" x="8483600" y="1347788"/>
          <p14:tracePt t="101844" x="8501063" y="1322388"/>
          <p14:tracePt t="101861" x="8510588" y="1312863"/>
          <p14:tracePt t="101878" x="8518525" y="1312863"/>
          <p14:tracePt t="101967" x="8518525" y="1330325"/>
          <p14:tracePt t="101976" x="8518525" y="1366838"/>
          <p14:tracePt t="101986" x="8518525" y="1401763"/>
          <p14:tracePt t="101996" x="8501063" y="1446213"/>
          <p14:tracePt t="102013" x="8483600" y="1517650"/>
          <p14:tracePt t="102030" x="8456613" y="1625600"/>
          <p14:tracePt t="102046" x="8447088" y="1652588"/>
          <p14:tracePt t="102063" x="8429625" y="1687513"/>
          <p14:tracePt t="102079" x="8421688" y="1724025"/>
          <p14:tracePt t="102096" x="8402638" y="1741488"/>
          <p14:tracePt t="102114" x="8394700" y="1768475"/>
          <p14:tracePt t="102128" x="8394700" y="1795463"/>
          <p14:tracePt t="102145" x="8394700" y="1803400"/>
          <p14:tracePt t="102240" x="8394700" y="1795463"/>
          <p14:tracePt t="102248" x="8394700" y="1758950"/>
          <p14:tracePt t="102261" x="8394700" y="1714500"/>
          <p14:tracePt t="102277" x="8421688" y="1643063"/>
          <p14:tracePt t="102294" x="8439150" y="1562100"/>
          <p14:tracePt t="102311" x="8447088" y="1465263"/>
          <p14:tracePt t="102327" x="8474075" y="1401763"/>
          <p14:tracePt t="102344" x="8483600" y="1366838"/>
          <p14:tracePt t="102361" x="8483600" y="1347788"/>
          <p14:tracePt t="102378" x="8483600" y="1330325"/>
          <p14:tracePt t="102491" x="8483600" y="1322388"/>
          <p14:tracePt t="102500" x="8483600" y="1347788"/>
          <p14:tracePt t="102512" x="8483600" y="1393825"/>
          <p14:tracePt t="102531" x="8483600" y="1500188"/>
          <p14:tracePt t="102546" x="8466138" y="1581150"/>
          <p14:tracePt t="102563" x="8456613" y="1670050"/>
          <p14:tracePt t="102579" x="8456613" y="1751013"/>
          <p14:tracePt t="102596" x="8456613" y="1822450"/>
          <p14:tracePt t="102613" x="8456613" y="1857375"/>
          <p14:tracePt t="102630" x="8439150" y="1893888"/>
          <p14:tracePt t="102645" x="8439150" y="1911350"/>
          <p14:tracePt t="102663" x="8429625" y="1920875"/>
          <p14:tracePt t="102765" x="8421688" y="1920875"/>
          <p14:tracePt t="102774" x="8412163" y="1884363"/>
          <p14:tracePt t="102782" x="8394700" y="1849438"/>
          <p14:tracePt t="102796" x="8375650" y="1785938"/>
          <p14:tracePt t="102812" x="8350250" y="1704975"/>
          <p14:tracePt t="102828" x="8331200" y="1625600"/>
          <p14:tracePt t="102844" x="8323263" y="1562100"/>
          <p14:tracePt t="102861" x="8304213" y="1517650"/>
          <p14:tracePt t="102878" x="8304213" y="1500188"/>
          <p14:tracePt t="102894" x="8304213" y="1473200"/>
          <p14:tracePt t="102911" x="8296275" y="1455738"/>
          <p14:tracePt t="102927" x="8296275" y="1446213"/>
          <p14:tracePt t="102993" x="8286750" y="1446213"/>
          <p14:tracePt t="103007" x="8278813" y="1446213"/>
          <p14:tracePt t="103046" x="8278813" y="1482725"/>
          <p14:tracePt t="103056" x="8278813" y="1517650"/>
          <p14:tracePt t="103066" x="8278813" y="1554163"/>
          <p14:tracePt t="103080" x="8278813" y="1633538"/>
          <p14:tracePt t="103096" x="8278813" y="1714500"/>
          <p14:tracePt t="103112" x="8296275" y="1776413"/>
          <p14:tracePt t="103130" x="8304213" y="1812925"/>
          <p14:tracePt t="103146" x="8304213" y="1830388"/>
          <p14:tracePt t="103164" x="8313738" y="1857375"/>
          <p14:tracePt t="103179" x="8313738" y="1866900"/>
          <p14:tracePt t="103197" x="8313738" y="1874838"/>
          <p14:tracePt t="103211" x="8313738" y="1893888"/>
          <p14:tracePt t="103320" x="8313738" y="1884363"/>
          <p14:tracePt t="103328" x="8313738" y="1866900"/>
          <p14:tracePt t="103345" x="8313738" y="1822450"/>
          <p14:tracePt t="103362" x="8313738" y="1741488"/>
          <p14:tracePt t="103379" x="8296275" y="1679575"/>
          <p14:tracePt t="103394" x="8296275" y="1616075"/>
          <p14:tracePt t="103411" x="8304213" y="1554163"/>
          <p14:tracePt t="103427" x="8304213" y="1509713"/>
          <p14:tracePt t="103445" x="8313738" y="1473200"/>
          <p14:tracePt t="103461" x="8313738" y="1446213"/>
          <p14:tracePt t="103477" x="8313738" y="1438275"/>
          <p14:tracePt t="103494" x="8313738" y="1428750"/>
          <p14:tracePt t="103587" x="8313738" y="1446213"/>
          <p14:tracePt t="103597" x="8296275" y="1482725"/>
          <p14:tracePt t="103612" x="8269288" y="1562100"/>
          <p14:tracePt t="103630" x="8259763" y="1633538"/>
          <p14:tracePt t="103646" x="8251825" y="1687513"/>
          <p14:tracePt t="103663" x="8251825" y="1714500"/>
          <p14:tracePt t="103735" x="8242300" y="1714500"/>
          <p14:tracePt t="103751" x="8242300" y="1704975"/>
          <p14:tracePt t="103764" x="8224838" y="1670050"/>
          <p14:tracePt t="103781" x="8215313" y="1598613"/>
          <p14:tracePt t="103797" x="8215313" y="1571625"/>
          <p14:tracePt t="103812" x="8215313" y="1544638"/>
          <p14:tracePt t="103829" x="8197850" y="1527175"/>
          <p14:tracePt t="103845" x="8170863" y="1509713"/>
          <p14:tracePt t="103863" x="8143875" y="1490663"/>
          <p14:tracePt t="103880" x="8116888" y="1465263"/>
          <p14:tracePt t="103896" x="8072438" y="1465263"/>
          <p14:tracePt t="103912" x="8018463" y="1465263"/>
          <p14:tracePt t="103931" x="7929563" y="1465263"/>
          <p14:tracePt t="103948" x="7894638" y="1465263"/>
          <p14:tracePt t="103962" x="7875588" y="1465263"/>
          <p14:tracePt t="103978" x="7858125" y="1500188"/>
          <p14:tracePt t="103994" x="7804150" y="1562100"/>
          <p14:tracePt t="104011" x="7732713" y="1660525"/>
          <p14:tracePt t="104027" x="7661275" y="1751013"/>
          <p14:tracePt t="104044" x="7626350" y="1857375"/>
          <p14:tracePt t="104061" x="7564438" y="2054225"/>
          <p14:tracePt t="104078" x="7564438" y="2160588"/>
          <p14:tracePt t="104095" x="7564438" y="2232025"/>
          <p14:tracePt t="104112" x="7581900" y="2295525"/>
          <p14:tracePt t="104128" x="7608888" y="2349500"/>
          <p14:tracePt t="104145" x="7635875" y="2366963"/>
          <p14:tracePt t="104162" x="7670800" y="2393950"/>
          <p14:tracePt t="104178" x="7707313" y="2420938"/>
          <p14:tracePt t="104196" x="7732713" y="2455863"/>
          <p14:tracePt t="104211" x="7742238" y="2473325"/>
          <p14:tracePt t="104228" x="7769225" y="2492375"/>
          <p14:tracePt t="104245" x="7778750" y="2500313"/>
          <p14:tracePt t="104262" x="7796213" y="2509838"/>
          <p14:tracePt t="104278" x="7804150" y="2509838"/>
          <p14:tracePt t="104296" x="7840663" y="2509838"/>
          <p14:tracePt t="104313" x="7912100" y="2509838"/>
          <p14:tracePt t="104329" x="7993063" y="2500313"/>
          <p14:tracePt t="104345" x="8064500" y="2482850"/>
          <p14:tracePt t="104362" x="8116888" y="2455863"/>
          <p14:tracePt t="104379" x="8135938" y="2438400"/>
          <p14:tracePt t="104395" x="8153400" y="2420938"/>
          <p14:tracePt t="104412" x="8180388" y="2401888"/>
          <p14:tracePt t="104428" x="8207375" y="2374900"/>
          <p14:tracePt t="104449" x="8242300" y="2349500"/>
          <p14:tracePt t="104464" x="8259763" y="2339975"/>
          <p14:tracePt t="104480" x="8278813" y="2322513"/>
          <p14:tracePt t="104495" x="8296275" y="2312988"/>
          <p14:tracePt t="104512" x="8323263" y="2295525"/>
          <p14:tracePt t="104528" x="8340725" y="2278063"/>
          <p14:tracePt t="104544" x="8350250" y="2251075"/>
          <p14:tracePt t="104561" x="8358188" y="2224088"/>
          <p14:tracePt t="104578" x="8358188" y="2170113"/>
          <p14:tracePt t="104594" x="8358188" y="2089150"/>
          <p14:tracePt t="104611" x="8350250" y="2044700"/>
          <p14:tracePt t="104628" x="8323263" y="2009775"/>
          <p14:tracePt t="104644" x="8296275" y="1965325"/>
          <p14:tracePt t="104661" x="8278813" y="1884363"/>
          <p14:tracePt t="104678" x="8232775" y="1803400"/>
          <p14:tracePt t="104694" x="8197850" y="1741488"/>
          <p14:tracePt t="104713" x="8161338" y="1697038"/>
          <p14:tracePt t="104730" x="8153400" y="1687513"/>
          <p14:tracePt t="104746" x="8135938" y="1670050"/>
          <p14:tracePt t="104764" x="8108950" y="1670050"/>
          <p14:tracePt t="104779" x="8064500" y="1652588"/>
          <p14:tracePt t="104796" x="8010525" y="1652588"/>
          <p14:tracePt t="104814" x="7983538" y="1652588"/>
          <p14:tracePt t="104829" x="7956550" y="1652588"/>
          <p14:tracePt t="104845" x="7939088" y="1660525"/>
          <p14:tracePt t="104863" x="7921625" y="1679575"/>
          <p14:tracePt t="104880" x="7885113" y="1697038"/>
          <p14:tracePt t="104896" x="7867650" y="1724025"/>
          <p14:tracePt t="104913" x="7850188" y="1741488"/>
          <p14:tracePt t="104931" x="7813675" y="1795463"/>
          <p14:tracePt t="104948" x="7804150" y="1874838"/>
          <p14:tracePt t="104964" x="7778750" y="1946275"/>
          <p14:tracePt t="104980" x="7759700" y="2027238"/>
          <p14:tracePt t="104996" x="7759700" y="2108200"/>
          <p14:tracePt t="105013" x="7759700" y="2179638"/>
          <p14:tracePt t="105029" x="7769225" y="2241550"/>
          <p14:tracePt t="105046" x="7786688" y="2295525"/>
          <p14:tracePt t="105062" x="7823200" y="2339975"/>
          <p14:tracePt t="105079" x="7894638" y="2420938"/>
          <p14:tracePt t="105095" x="7912100" y="2438400"/>
          <p14:tracePt t="105111" x="7947025" y="2473325"/>
          <p14:tracePt t="105128" x="7974013" y="2492375"/>
          <p14:tracePt t="105145" x="8037513" y="2517775"/>
          <p14:tracePt t="105161" x="8072438" y="2536825"/>
          <p14:tracePt t="105178" x="8135938" y="2536825"/>
          <p14:tracePt t="105194" x="8197850" y="2536825"/>
          <p14:tracePt t="105211" x="8242300" y="2509838"/>
          <p14:tracePt t="105228" x="8286750" y="2465388"/>
          <p14:tracePt t="105245" x="8313738" y="2401888"/>
          <p14:tracePt t="105261" x="8340725" y="2322513"/>
          <p14:tracePt t="105277" x="8358188" y="2214563"/>
          <p14:tracePt t="105295" x="8367713" y="2108200"/>
          <p14:tracePt t="105311" x="8394700" y="2027238"/>
          <p14:tracePt t="105328" x="8394700" y="1955800"/>
          <p14:tracePt t="105345" x="8367713" y="1839913"/>
          <p14:tracePt t="105361" x="8340725" y="1803400"/>
          <p14:tracePt t="105378" x="8323263" y="1776413"/>
          <p14:tracePt t="105394" x="8304213" y="1758950"/>
          <p14:tracePt t="105411" x="8269288" y="1741488"/>
          <p14:tracePt t="105428" x="8251825" y="1714500"/>
          <p14:tracePt t="105445" x="8224838" y="1697038"/>
          <p14:tracePt t="105461" x="8197850" y="1679575"/>
          <p14:tracePt t="105478" x="8153400" y="1652588"/>
          <p14:tracePt t="105495" x="8135938" y="1652588"/>
          <p14:tracePt t="105511" x="8108950" y="1652588"/>
          <p14:tracePt t="105527" x="8089900" y="1652588"/>
          <p14:tracePt t="105544" x="8072438" y="1660525"/>
          <p14:tracePt t="105561" x="8037513" y="1679575"/>
          <p14:tracePt t="105578" x="8018463" y="1697038"/>
          <p14:tracePt t="105594" x="7983538" y="1724025"/>
          <p14:tracePt t="105611" x="7939088" y="1776413"/>
          <p14:tracePt t="105628" x="7912100" y="1866900"/>
          <p14:tracePt t="105644" x="7885113" y="1946275"/>
          <p14:tracePt t="105661" x="7875588" y="2027238"/>
          <p14:tracePt t="105677" x="7875588" y="2071688"/>
          <p14:tracePt t="105694" x="7875588" y="2098675"/>
          <p14:tracePt t="105711" x="7885113" y="2116138"/>
          <p14:tracePt t="105728" x="7921625" y="2135188"/>
          <p14:tracePt t="105744" x="7974013" y="2135188"/>
          <p14:tracePt t="105761" x="8054975" y="2116138"/>
          <p14:tracePt t="105777" x="8135938" y="2081213"/>
          <p14:tracePt t="105794" x="8215313" y="2054225"/>
          <p14:tracePt t="105811" x="8251825" y="2017713"/>
          <p14:tracePt t="105828" x="8286750" y="1955800"/>
          <p14:tracePt t="105844" x="8340725" y="1893888"/>
          <p14:tracePt t="105861" x="8375650" y="1822450"/>
          <p14:tracePt t="105878" x="8385175" y="1785938"/>
          <p14:tracePt t="105895" x="8394700" y="1768475"/>
          <p14:tracePt t="105911" x="8394700" y="1731963"/>
          <p14:tracePt t="105928" x="8394700" y="1714500"/>
          <p14:tracePt t="105945" x="8385175" y="1697038"/>
          <p14:tracePt t="105964" x="8350250" y="1660525"/>
          <p14:tracePt t="105980" x="8323263" y="1643063"/>
          <p14:tracePt t="105997" x="8286750" y="1616075"/>
          <p14:tracePt t="106013" x="8251825" y="1598613"/>
          <p14:tracePt t="106029" x="8232775" y="1581150"/>
          <p14:tracePt t="106046" x="8215313" y="1571625"/>
          <p14:tracePt t="106062" x="8180388" y="1544638"/>
          <p14:tracePt t="106079" x="8161338" y="1536700"/>
          <p14:tracePt t="106095" x="8143875" y="1527175"/>
          <p14:tracePt t="106112" x="8099425" y="1527175"/>
          <p14:tracePt t="106128" x="8081963" y="1527175"/>
          <p14:tracePt t="106144" x="8054975" y="1527175"/>
          <p14:tracePt t="106161" x="8045450" y="1527175"/>
          <p14:tracePt t="106178" x="8027988" y="1527175"/>
          <p14:tracePt t="106195" x="8018463" y="1527175"/>
          <p14:tracePt t="106211" x="8001000" y="1544638"/>
          <p14:tracePt t="106228" x="7966075" y="1571625"/>
          <p14:tracePt t="106245" x="7947025" y="1589088"/>
          <p14:tracePt t="106261" x="7921625" y="1633538"/>
          <p14:tracePt t="106277" x="7912100" y="1714500"/>
          <p14:tracePt t="106295" x="7912100" y="1785938"/>
          <p14:tracePt t="106311" x="7912100" y="1849438"/>
          <p14:tracePt t="106328" x="7921625" y="1866900"/>
          <p14:tracePt t="106344" x="7939088" y="1893888"/>
          <p14:tracePt t="106361" x="7993063" y="1928813"/>
          <p14:tracePt t="106378" x="8072438" y="1965325"/>
          <p14:tracePt t="106395" x="8135938" y="1973263"/>
          <p14:tracePt t="106411" x="8170863" y="1973263"/>
          <p14:tracePt t="106428" x="8251825" y="1973263"/>
          <p14:tracePt t="106445" x="8323263" y="1955800"/>
          <p14:tracePt t="106461" x="8402638" y="1928813"/>
          <p14:tracePt t="106480" x="8447088" y="1901825"/>
          <p14:tracePt t="106497" x="8456613" y="1884363"/>
          <p14:tracePt t="106513" x="8456613" y="1849438"/>
          <p14:tracePt t="106530" x="8456613" y="1812925"/>
          <p14:tracePt t="106546" x="8421688" y="1795463"/>
          <p14:tracePt t="106563" x="8402638" y="1776413"/>
          <p14:tracePt t="106581" x="8313738" y="1751013"/>
          <p14:tracePt t="106598" x="8242300" y="1751013"/>
          <p14:tracePt t="106615" x="8143875" y="1768475"/>
          <p14:tracePt t="106631" x="8010525" y="1830388"/>
          <p14:tracePt t="106646" x="7885113" y="1920875"/>
          <p14:tracePt t="106663" x="7759700" y="2036763"/>
          <p14:tracePt t="106680" x="7626350" y="2160588"/>
          <p14:tracePt t="106697" x="7537450" y="2268538"/>
          <p14:tracePt t="106713" x="7446963" y="2393950"/>
          <p14:tracePt t="106730" x="7313613" y="2536825"/>
          <p14:tracePt t="106746" x="7215188" y="2625725"/>
          <p14:tracePt t="106763" x="7135813" y="2660650"/>
          <p14:tracePt t="106778" x="7054850" y="2706688"/>
          <p14:tracePt t="106795" x="6973888" y="2724150"/>
          <p14:tracePt t="106811" x="6902450" y="2751138"/>
          <p14:tracePt t="106828" x="6823075" y="2795588"/>
          <p14:tracePt t="106844" x="6724650" y="2849563"/>
          <p14:tracePt t="106861" x="6599238" y="2928938"/>
          <p14:tracePt t="106878" x="6438900" y="3044825"/>
          <p14:tracePt t="106895" x="6340475" y="3081338"/>
          <p14:tracePt t="106911" x="6259513" y="3108325"/>
          <p14:tracePt t="106928" x="6170613" y="3135313"/>
          <p14:tracePt t="106945" x="6054725" y="3160713"/>
          <p14:tracePt t="106961" x="5946775" y="3197225"/>
          <p14:tracePt t="106978" x="5751513" y="3268663"/>
          <p14:tracePt t="106995" x="5643563" y="3295650"/>
          <p14:tracePt t="107011" x="5537200" y="3313113"/>
          <p14:tracePt t="107028" x="5456238" y="3340100"/>
          <p14:tracePt t="107046" x="5367338" y="3340100"/>
          <p14:tracePt t="107063" x="5286375" y="3340100"/>
          <p14:tracePt t="107079" x="5214938" y="3349625"/>
          <p14:tracePt t="107095" x="5153025" y="3349625"/>
          <p14:tracePt t="107113" x="5037138" y="3349625"/>
          <p14:tracePt t="107130" x="4956175" y="3367088"/>
          <p14:tracePt t="107146" x="4884738" y="3375025"/>
          <p14:tracePt t="107162" x="4803775" y="3394075"/>
          <p14:tracePt t="107178" x="4724400" y="3402013"/>
          <p14:tracePt t="107195" x="4705350" y="3421063"/>
          <p14:tracePt t="107212" x="4670425" y="3446463"/>
          <p14:tracePt t="107228" x="4652963" y="3465513"/>
          <p14:tracePt t="107245" x="4633913" y="3482975"/>
          <p14:tracePt t="107262" x="4625975" y="3509963"/>
          <p14:tracePt t="107278" x="4598988" y="3527425"/>
          <p14:tracePt t="107297" x="4581525" y="3544888"/>
          <p14:tracePt t="107313" x="4562475" y="3554413"/>
          <p14:tracePt t="107328" x="4545013" y="3581400"/>
          <p14:tracePt t="107345" x="4518025" y="3598863"/>
          <p14:tracePt t="107361" x="4500563" y="3608388"/>
          <p14:tracePt t="107378" x="4483100" y="3625850"/>
          <p14:tracePt t="107395" x="4456113" y="3652838"/>
          <p14:tracePt t="107412" x="4438650" y="3662363"/>
          <p14:tracePt t="107428" x="4429125" y="3670300"/>
          <p14:tracePt t="107445" x="4429125" y="3679825"/>
          <p14:tracePt t="107461" x="4419600" y="3687763"/>
          <p14:tracePt t="107478" x="4411663" y="3697288"/>
          <p14:tracePt t="107494" x="4402138" y="3706813"/>
          <p14:tracePt t="107511" x="4367213" y="3741738"/>
          <p14:tracePt t="107528" x="4357688" y="3751263"/>
          <p14:tracePt t="107545" x="4348163" y="3751263"/>
          <p14:tracePt t="107561" x="4348163" y="3759200"/>
          <p14:tracePt t="107578" x="4340225" y="3759200"/>
          <p14:tracePt t="107594" x="4330700" y="3768725"/>
          <p14:tracePt t="107611" x="4322763" y="3778250"/>
          <p14:tracePt t="107636" x="4303713" y="3795713"/>
          <p14:tracePt t="107645" x="4295775" y="3795713"/>
          <p14:tracePt t="107661" x="4276725" y="3805238"/>
          <p14:tracePt t="107678" x="4259263" y="3813175"/>
          <p14:tracePt t="107695" x="4232275" y="3822700"/>
          <p14:tracePt t="107711" x="4214813" y="3822700"/>
          <p14:tracePt t="107728" x="4205288" y="3822700"/>
          <p14:tracePt t="107744" x="4197350" y="3822700"/>
          <p14:tracePt t="107785" x="4187825" y="3822700"/>
          <p14:tracePt t="107792" x="4179888" y="3822700"/>
          <p14:tracePt t="107910" x="4160838" y="3822700"/>
          <p14:tracePt t="108052" x="4152900" y="3822700"/>
          <p14:tracePt t="108178" x="4143375" y="3822700"/>
          <p14:tracePt t="108194" x="4133850" y="3822700"/>
          <p14:tracePt t="108204" x="4125913" y="3822700"/>
          <p14:tracePt t="108216" x="4116388" y="3830638"/>
          <p14:tracePt t="108232" x="4089400" y="3830638"/>
          <p14:tracePt t="108245" x="4081463" y="3830638"/>
          <p14:tracePt t="108262" x="4071938" y="3830638"/>
          <p14:tracePt t="108280" x="4062413" y="3830638"/>
          <p14:tracePt t="108420" x="4054475" y="3830638"/>
          <p14:tracePt t="108433" x="4027488" y="3840163"/>
          <p14:tracePt t="108449" x="4000500" y="3840163"/>
          <p14:tracePt t="108462" x="3938588" y="3867150"/>
          <p14:tracePt t="108478" x="3857625" y="3894138"/>
          <p14:tracePt t="108495" x="3776663" y="3911600"/>
          <p14:tracePt t="108511" x="3705225" y="3921125"/>
          <p14:tracePt t="108528" x="3598863" y="3948113"/>
          <p14:tracePt t="108545" x="3554413" y="3956050"/>
          <p14:tracePt t="108561" x="3509963" y="3956050"/>
          <p14:tracePt t="108578" x="3473450" y="3956050"/>
          <p14:tracePt t="108595" x="3455988" y="3956050"/>
          <p14:tracePt t="108611" x="3419475" y="3965575"/>
          <p14:tracePt t="108628" x="3394075" y="3965575"/>
          <p14:tracePt t="108645" x="3375025" y="3983038"/>
          <p14:tracePt t="108662" x="3357563" y="3983038"/>
          <p14:tracePt t="108678" x="3313113" y="3983038"/>
          <p14:tracePt t="108695" x="3232150" y="3983038"/>
          <p14:tracePt t="108711" x="3152775" y="3983038"/>
          <p14:tracePt t="108728" x="3081338" y="3983038"/>
          <p14:tracePt t="108744" x="3000375" y="3983038"/>
          <p14:tracePt t="108765" x="2919413" y="3983038"/>
          <p14:tracePt t="108781" x="2884488" y="3983038"/>
          <p14:tracePt t="108797" x="2830513" y="3983038"/>
          <p14:tracePt t="108813" x="2768600" y="3983038"/>
          <p14:tracePt t="108829" x="2687638" y="3983038"/>
          <p14:tracePt t="108845" x="2625725" y="3983038"/>
          <p14:tracePt t="108862" x="2581275" y="3983038"/>
          <p14:tracePt t="108879" x="2554288" y="3983038"/>
          <p14:tracePt t="108896" x="2482850" y="3992563"/>
          <p14:tracePt t="108912" x="2401888" y="3992563"/>
          <p14:tracePt t="108929" x="2330450" y="3992563"/>
          <p14:tracePt t="108947" x="2251075" y="3992563"/>
          <p14:tracePt t="108963" x="2205038" y="3992563"/>
          <p14:tracePt t="108982" x="2160588" y="4000500"/>
          <p14:tracePt t="108996" x="2143125" y="4000500"/>
          <p14:tracePt t="109013" x="2089150" y="4000500"/>
          <p14:tracePt t="109029" x="2044700" y="4010025"/>
          <p14:tracePt t="109045" x="2017713" y="4010025"/>
          <p14:tracePt t="109061" x="2000250" y="4010025"/>
          <p14:tracePt t="109078" x="1982788" y="4019550"/>
          <p14:tracePt t="109095" x="1965325" y="4019550"/>
          <p14:tracePt t="109112" x="1955800" y="4019550"/>
          <p14:tracePt t="109129" x="1938338" y="4019550"/>
          <p14:tracePt t="109145" x="1911350" y="4037013"/>
          <p14:tracePt t="109162" x="1893888" y="4037013"/>
          <p14:tracePt t="109178" x="1884363" y="4037013"/>
          <p14:tracePt t="109303" x="1893888" y="4037013"/>
          <p14:tracePt t="109313" x="1901825" y="4037013"/>
          <p14:tracePt t="109328" x="1946275" y="4037013"/>
          <p14:tracePt t="109345" x="1982788" y="4037013"/>
          <p14:tracePt t="109362" x="2036763" y="4037013"/>
          <p14:tracePt t="109379" x="2062163" y="4044950"/>
          <p14:tracePt t="109396" x="2089150" y="4044950"/>
          <p14:tracePt t="109412" x="2108200" y="4044950"/>
          <p14:tracePt t="109429" x="2152650" y="4044950"/>
          <p14:tracePt t="109446" x="2232025" y="4044950"/>
          <p14:tracePt t="109462" x="2303463" y="4044950"/>
          <p14:tracePt t="109478" x="2384425" y="4044950"/>
          <p14:tracePt t="109495" x="2428875" y="4044950"/>
          <p14:tracePt t="109513" x="2455863" y="4044950"/>
          <p14:tracePt t="109528" x="2473325" y="4044950"/>
          <p14:tracePt t="109545" x="2554288" y="4044950"/>
          <p14:tracePt t="109562" x="2625725" y="4044950"/>
          <p14:tracePt t="109578" x="2679700" y="4054475"/>
          <p14:tracePt t="109595" x="2687638" y="4054475"/>
          <p14:tracePt t="109614" x="2697163" y="4054475"/>
          <p14:tracePt t="109630" x="2724150" y="4071938"/>
          <p14:tracePt t="109645" x="2732088" y="4081463"/>
          <p14:tracePt t="109662" x="2776538" y="4081463"/>
          <p14:tracePt t="109678" x="2795588" y="4081463"/>
          <p14:tracePt t="109695" x="2813050" y="4081463"/>
          <p14:tracePt t="109711" x="2830513" y="4090988"/>
          <p14:tracePt t="109728" x="2867025" y="4098925"/>
          <p14:tracePt t="109745" x="2911475" y="4098925"/>
          <p14:tracePt t="109762" x="2973388" y="4116388"/>
          <p14:tracePt t="109779" x="3062288" y="4125913"/>
          <p14:tracePt t="109795" x="3125788" y="4143375"/>
          <p14:tracePt t="109812" x="3197225" y="4152900"/>
          <p14:tracePt t="109828" x="3276600" y="4152900"/>
          <p14:tracePt t="109845" x="3348038" y="4152900"/>
          <p14:tracePt t="109861" x="3402013" y="4152900"/>
          <p14:tracePt t="109878" x="3429000" y="4152900"/>
          <p14:tracePt t="109895" x="3455988" y="4152900"/>
          <p14:tracePt t="109911" x="3465513" y="4152900"/>
          <p14:tracePt t="109928" x="3500438" y="4152900"/>
          <p14:tracePt t="109945" x="3562350" y="4152900"/>
          <p14:tracePt t="109961" x="3608388" y="4152900"/>
          <p14:tracePt t="109978" x="3670300" y="4135438"/>
          <p14:tracePt t="109995" x="3724275" y="4135438"/>
          <p14:tracePt t="110014" x="3751263" y="4135438"/>
          <p14:tracePt t="110031" x="3776663" y="4135438"/>
          <p14:tracePt t="110048" x="3803650" y="4125913"/>
          <p14:tracePt t="110064" x="3848100" y="4125913"/>
          <p14:tracePt t="110079" x="3911600" y="4125913"/>
          <p14:tracePt t="110096" x="3990975" y="4125913"/>
          <p14:tracePt t="110113" x="4044950" y="4125913"/>
          <p14:tracePt t="110130" x="4125913" y="4125913"/>
          <p14:tracePt t="110146" x="4197350" y="4125913"/>
          <p14:tracePt t="110163" x="4286250" y="4116388"/>
          <p14:tracePt t="110179" x="4322763" y="4116388"/>
          <p14:tracePt t="110195" x="4348163" y="4116388"/>
          <p14:tracePt t="110212" x="4375150" y="4116388"/>
          <p14:tracePt t="110228" x="4419600" y="4116388"/>
          <p14:tracePt t="110245" x="4465638" y="4098925"/>
          <p14:tracePt t="110262" x="4483100" y="4098925"/>
          <p14:tracePt t="110278" x="4510088" y="4098925"/>
          <p14:tracePt t="110295" x="4527550" y="4098925"/>
          <p14:tracePt t="110312" x="4545013" y="4090988"/>
          <p14:tracePt t="110328" x="4554538" y="4090988"/>
          <p14:tracePt t="110346" x="4581525" y="4081463"/>
          <p14:tracePt t="110363" x="4589463" y="4081463"/>
          <p14:tracePt t="110380" x="4608513" y="4071938"/>
          <p14:tracePt t="110757" x="4608513" y="4064000"/>
          <p14:tracePt t="110765" x="4616450" y="4064000"/>
          <p14:tracePt t="110778" x="4625975" y="4064000"/>
          <p14:tracePt t="110795" x="4660900" y="4054475"/>
          <p14:tracePt t="110812" x="4679950" y="4054475"/>
          <p14:tracePt t="110829" x="4724400" y="4037013"/>
          <p14:tracePt t="110845" x="4803775" y="4027488"/>
          <p14:tracePt t="110861" x="4884738" y="4000500"/>
          <p14:tracePt t="110879" x="4956175" y="3973513"/>
          <p14:tracePt t="110895" x="5027613" y="3948113"/>
          <p14:tracePt t="110914" x="5081588" y="3921125"/>
          <p14:tracePt t="110930" x="5089525" y="3911600"/>
          <p14:tracePt t="110948" x="5099050" y="3911600"/>
          <p14:tracePt t="110964" x="5126038" y="3902075"/>
          <p14:tracePt t="110980" x="5143500" y="3894138"/>
          <p14:tracePt t="110997" x="5160963" y="3884613"/>
          <p14:tracePt t="111013" x="5187950" y="3867150"/>
          <p14:tracePt t="111030" x="5207000" y="3867150"/>
          <p14:tracePt t="111047" x="5224463" y="3849688"/>
          <p14:tracePt t="111063" x="5232400" y="3849688"/>
          <p14:tracePt t="111080" x="5241925" y="3840163"/>
          <p14:tracePt t="111096" x="5268913" y="3840163"/>
          <p14:tracePt t="111113" x="5286375" y="3830638"/>
          <p14:tracePt t="111129" x="5303838" y="3822700"/>
          <p14:tracePt t="111147" x="5340350" y="3822700"/>
          <p14:tracePt t="111163" x="5357813" y="3813175"/>
          <p14:tracePt t="111180" x="5375275" y="3813175"/>
          <p14:tracePt t="111196" x="5394325" y="3813175"/>
          <p14:tracePt t="111213" x="5421313" y="3813175"/>
          <p14:tracePt t="111230" x="5438775" y="3830638"/>
          <p14:tracePt t="111247" x="5473700" y="3857625"/>
          <p14:tracePt t="111266" x="5500688" y="3884613"/>
          <p14:tracePt t="111279" x="5510213" y="3894138"/>
          <p14:tracePt t="111296" x="5518150" y="3902075"/>
          <p14:tracePt t="111312" x="5554663" y="3911600"/>
          <p14:tracePt t="111328" x="5572125" y="3929063"/>
          <p14:tracePt t="111345" x="5589588" y="3929063"/>
          <p14:tracePt t="111361" x="5616575" y="3938588"/>
          <p14:tracePt t="111378" x="5635625" y="3948113"/>
          <p14:tracePt t="111395" x="5653088" y="3956050"/>
          <p14:tracePt t="111412" x="5670550" y="3956050"/>
          <p14:tracePt t="111429" x="5707063" y="3956050"/>
          <p14:tracePt t="111445" x="5724525" y="3965575"/>
          <p14:tracePt t="111462" x="5759450" y="3965575"/>
          <p14:tracePt t="111478" x="5786438" y="3992563"/>
          <p14:tracePt t="111495" x="5813425" y="3992563"/>
          <p14:tracePt t="111512" x="5830888" y="3992563"/>
          <p14:tracePt t="111528" x="5849938" y="3992563"/>
          <p14:tracePt t="111545" x="5857875" y="3992563"/>
          <p14:tracePt t="111562" x="5894388" y="3992563"/>
          <p14:tracePt t="111579" x="5911850" y="3992563"/>
          <p14:tracePt t="111595" x="5929313" y="3992563"/>
          <p14:tracePt t="111612" x="5946775" y="3992563"/>
          <p14:tracePt t="111628" x="5973763" y="3983038"/>
          <p14:tracePt t="111645" x="5992813" y="3983038"/>
          <p14:tracePt t="111662" x="6010275" y="3983038"/>
          <p14:tracePt t="111679" x="6018213" y="3983038"/>
          <p14:tracePt t="111695" x="6037263" y="3983038"/>
          <p14:tracePt t="111712" x="6045200" y="3983038"/>
          <p14:tracePt t="111736" x="6054725" y="3983038"/>
          <p14:tracePt t="111760" x="6064250" y="3983038"/>
          <p14:tracePt t="111798" x="6072188" y="3983038"/>
          <p14:tracePt t="111828" x="6081713" y="3983038"/>
          <p14:tracePt t="111867" x="6089650" y="3983038"/>
          <p14:tracePt t="111891" x="6108700" y="3983038"/>
          <p14:tracePt t="111905" x="6116638" y="3983038"/>
          <p14:tracePt t="111921" x="6126163" y="3983038"/>
          <p14:tracePt t="111937" x="6135688" y="3983038"/>
          <p14:tracePt t="111946" x="6143625" y="3983038"/>
          <p14:tracePt t="112017" x="6153150" y="3983038"/>
          <p14:tracePt t="112032" x="6161088" y="3983038"/>
          <p14:tracePt t="112042" x="6170613" y="3983038"/>
          <p14:tracePt t="112064" x="6188075" y="3983038"/>
          <p14:tracePt t="112074" x="6197600" y="3973513"/>
          <p14:tracePt t="112086" x="6207125" y="3973513"/>
          <p14:tracePt t="112097" x="6215063" y="3973513"/>
          <p14:tracePt t="112114" x="6232525" y="3973513"/>
          <p14:tracePt t="112132" x="6259513" y="3965575"/>
          <p14:tracePt t="112147" x="6286500" y="3948113"/>
          <p14:tracePt t="112163" x="6323013" y="3938588"/>
          <p14:tracePt t="112181" x="6394450" y="3902075"/>
          <p14:tracePt t="112197" x="6411913" y="3884613"/>
          <p14:tracePt t="112214" x="6446838" y="3849688"/>
          <p14:tracePt t="112230" x="6473825" y="3813175"/>
          <p14:tracePt t="112247" x="6527800" y="3759200"/>
          <p14:tracePt t="112264" x="6589713" y="3714750"/>
          <p14:tracePt t="112282" x="6715125" y="3635375"/>
          <p14:tracePt t="112296" x="6751638" y="3608388"/>
          <p14:tracePt t="112314" x="6884988" y="3536950"/>
          <p14:tracePt t="112330" x="7000875" y="3492500"/>
          <p14:tracePt t="112346" x="7116763" y="3446463"/>
          <p14:tracePt t="112362" x="7242175" y="3357563"/>
          <p14:tracePt t="112380" x="7340600" y="3268663"/>
          <p14:tracePt t="112396" x="7446963" y="3160713"/>
          <p14:tracePt t="112413" x="7545388" y="3036888"/>
          <p14:tracePt t="112429" x="7599363" y="2921000"/>
          <p14:tracePt t="112447" x="7688263" y="2768600"/>
          <p14:tracePt t="112463" x="7804150" y="2616200"/>
          <p14:tracePt t="112479" x="7939088" y="2465388"/>
          <p14:tracePt t="112496" x="8081963" y="2366963"/>
          <p14:tracePt t="112514" x="8143875" y="2303463"/>
          <p14:tracePt t="112531" x="8197850" y="2232025"/>
          <p14:tracePt t="112545" x="8207375" y="2224088"/>
          <p14:tracePt t="112562" x="8224838" y="2197100"/>
          <p14:tracePt t="112580" x="8251825" y="2170113"/>
          <p14:tracePt t="112596" x="8251825" y="2135188"/>
          <p14:tracePt t="112612" x="8259763" y="2108200"/>
          <p14:tracePt t="112629" x="8269288" y="2081213"/>
          <p14:tracePt t="112646" x="8269288" y="2063750"/>
          <p14:tracePt t="112662" x="8269288" y="2044700"/>
          <p14:tracePt t="112679" x="8269288" y="2036763"/>
          <p14:tracePt t="112696" x="8269288" y="2027238"/>
          <p14:tracePt t="112712" x="8269288" y="2009775"/>
          <p14:tracePt t="112729" x="8269288" y="1992313"/>
          <p14:tracePt t="112748" x="8269288" y="1982788"/>
          <p14:tracePt t="112765" x="8259763" y="1965325"/>
          <p14:tracePt t="112779" x="8242300" y="1938338"/>
          <p14:tracePt t="112796" x="8215313" y="1928813"/>
          <p14:tracePt t="112814" x="8197850" y="1911350"/>
          <p14:tracePt t="112830" x="8180388" y="1911350"/>
          <p14:tracePt t="112846" x="8153400" y="1911350"/>
          <p14:tracePt t="112863" x="8135938" y="1901825"/>
          <p14:tracePt t="112879" x="8116888" y="1901825"/>
          <p14:tracePt t="112896" x="8099425" y="1893888"/>
          <p14:tracePt t="112913" x="8089900" y="1884363"/>
          <p14:tracePt t="112929" x="8072438" y="1884363"/>
          <p14:tracePt t="112947" x="8045450" y="1866900"/>
          <p14:tracePt t="112963" x="8027988" y="1866900"/>
          <p14:tracePt t="112979" x="8001000" y="1857375"/>
          <p14:tracePt t="112996" x="7993063" y="1857375"/>
          <p14:tracePt t="113013" x="7983538" y="1857375"/>
          <p14:tracePt t="113029" x="7974013" y="1857375"/>
          <p14:tracePt t="113049" x="7956550" y="1849438"/>
          <p14:tracePt t="113065" x="7929563" y="1849438"/>
          <p14:tracePt t="113081" x="7912100" y="1839913"/>
          <p14:tracePt t="113098" x="7894638" y="1839913"/>
          <p14:tracePt t="113115" x="7885113" y="1830388"/>
          <p14:tracePt t="113131" x="7875588" y="1830388"/>
          <p14:tracePt t="113148" x="7858125" y="1830388"/>
          <p14:tracePt t="113163" x="7840663" y="1822450"/>
          <p14:tracePt t="113180" x="7831138" y="1822450"/>
          <p14:tracePt t="113196" x="7831138" y="1812925"/>
          <p14:tracePt t="113212" x="7823200" y="1812925"/>
          <p14:tracePt t="113322" x="7840663" y="1812925"/>
          <p14:tracePt t="113330" x="7867650" y="1812925"/>
          <p14:tracePt t="113346" x="7902575" y="1812925"/>
          <p14:tracePt t="113362" x="7929563" y="1812925"/>
          <p14:tracePt t="113379" x="7966075" y="1812925"/>
          <p14:tracePt t="113395" x="7993063" y="1812925"/>
          <p14:tracePt t="113412" x="8054975" y="1812925"/>
          <p14:tracePt t="113429" x="8099425" y="1812925"/>
          <p14:tracePt t="113446" x="8135938" y="1795463"/>
          <p14:tracePt t="113462" x="8153400" y="1785938"/>
          <p14:tracePt t="113478" x="8170863" y="1785938"/>
          <p14:tracePt t="113495" x="8188325" y="1776413"/>
          <p14:tracePt t="113512" x="8207375" y="1776413"/>
          <p14:tracePt t="113528" x="8224838" y="1776413"/>
          <p14:tracePt t="113545" x="8251825" y="1776413"/>
          <p14:tracePt t="113562" x="8259763" y="1776413"/>
          <p14:tracePt t="113579" x="8278813" y="1776413"/>
          <p14:tracePt t="113595" x="8286750" y="1776413"/>
          <p14:tracePt t="113612" x="8304213" y="1776413"/>
          <p14:tracePt t="113737" x="8296275" y="1776413"/>
          <p14:tracePt t="113746" x="8286750" y="1785938"/>
          <p14:tracePt t="113764" x="8251825" y="1803400"/>
          <p14:tracePt t="113780" x="8232775" y="1812925"/>
          <p14:tracePt t="113797" x="8207375" y="1822450"/>
          <p14:tracePt t="113815" x="8170863" y="1822450"/>
          <p14:tracePt t="113830" x="8143875" y="1822450"/>
          <p14:tracePt t="113846" x="8108950" y="1830388"/>
          <p14:tracePt t="113863" x="8089900" y="1830388"/>
          <p14:tracePt t="113881" x="8054975" y="1839913"/>
          <p14:tracePt t="113896" x="8037513" y="1839913"/>
          <p14:tracePt t="113912" x="8001000" y="1839913"/>
          <p14:tracePt t="113929" x="7983538" y="1849438"/>
          <p14:tracePt t="113946" x="7974013" y="1849438"/>
          <p14:tracePt t="113962" x="7956550" y="1857375"/>
          <p14:tracePt t="113979" x="7921625" y="1857375"/>
          <p14:tracePt t="113995" x="7894638" y="1857375"/>
          <p14:tracePt t="114012" x="7858125" y="1857375"/>
          <p14:tracePt t="114029" x="7840663" y="1857375"/>
          <p14:tracePt t="114045" x="7831138" y="1857375"/>
          <p14:tracePt t="114062" x="7823200" y="1857375"/>
          <p14:tracePt t="114245" x="7840663" y="1857375"/>
          <p14:tracePt t="114256" x="7875588" y="1857375"/>
          <p14:tracePt t="114266" x="7921625" y="1857375"/>
          <p14:tracePt t="114281" x="7974013" y="1857375"/>
          <p14:tracePt t="114298" x="8010525" y="1857375"/>
          <p14:tracePt t="114314" x="8018463" y="1857375"/>
          <p14:tracePt t="114331" x="8027988" y="1857375"/>
          <p14:tracePt t="116224" x="8045450" y="1857375"/>
          <p14:tracePt t="116240" x="8064500" y="1857375"/>
          <p14:tracePt t="116247" x="8072438" y="1857375"/>
          <p14:tracePt t="116262" x="8081963" y="1857375"/>
          <p14:tracePt t="116279" x="8108950" y="1874838"/>
          <p14:tracePt t="116296" x="8170863" y="1911350"/>
          <p14:tracePt t="116312" x="8197850" y="1946275"/>
          <p14:tracePt t="116329" x="8224838" y="1965325"/>
          <p14:tracePt t="116345" x="8224838" y="1982788"/>
          <p14:tracePt t="116362" x="8224838" y="2027238"/>
          <p14:tracePt t="116380" x="8224838" y="2089150"/>
          <p14:tracePt t="116396" x="8224838" y="2108200"/>
          <p14:tracePt t="116412" x="8224838" y="2143125"/>
          <p14:tracePt t="116429" x="8232775" y="2160588"/>
          <p14:tracePt t="116446" x="8242300" y="2179638"/>
          <p14:tracePt t="116462" x="8242300" y="2197100"/>
          <p14:tracePt t="116479" x="8242300" y="2224088"/>
          <p14:tracePt t="116496" x="8242300" y="2241550"/>
          <p14:tracePt t="116724" x="8207375" y="2241550"/>
          <p14:tracePt t="116732" x="8197850" y="2241550"/>
          <p14:tracePt t="116748" x="8188325" y="2241550"/>
          <p14:tracePt t="116763" x="8180388" y="2241550"/>
          <p14:tracePt t="116779" x="8143875" y="2251075"/>
          <p14:tracePt t="116796" x="8135938" y="2251075"/>
          <p14:tracePt t="116818" x="8126413" y="2251075"/>
          <p14:tracePt t="116850" x="8116888" y="2251075"/>
          <p14:tracePt t="116858" x="8108950" y="2251075"/>
          <p14:tracePt t="116921" x="8143875" y="2251075"/>
          <p14:tracePt t="116931" x="8180388" y="2251075"/>
          <p14:tracePt t="116949" x="8269288" y="2251075"/>
          <p14:tracePt t="116964" x="8350250" y="2251075"/>
          <p14:tracePt t="116981" x="8367713" y="2251075"/>
          <p14:tracePt t="117031" x="8358188" y="2251075"/>
          <p14:tracePt t="117041" x="8350250" y="2251075"/>
          <p14:tracePt t="117050" x="8331200" y="2232025"/>
          <p14:tracePt t="117064" x="8304213" y="2224088"/>
          <p14:tracePt t="117081" x="8242300" y="2214563"/>
          <p14:tracePt t="117097" x="8197850" y="2214563"/>
          <p14:tracePt t="117114" x="8161338" y="2206625"/>
          <p14:tracePt t="117132" x="8135938" y="2206625"/>
          <p14:tracePt t="117147" x="8126413" y="2206625"/>
          <p14:tracePt t="117210" x="8126413" y="2187575"/>
          <p14:tracePt t="117225" x="8126413" y="2179638"/>
          <p14:tracePt t="117236" x="8135938" y="2179638"/>
          <p14:tracePt t="117246" x="8143875" y="2179638"/>
          <p14:tracePt t="117264" x="8170863" y="2170113"/>
          <p14:tracePt t="117326" x="8153400" y="2170113"/>
          <p14:tracePt t="117334" x="8126413" y="2170113"/>
          <p14:tracePt t="117346" x="8089900" y="2187575"/>
          <p14:tracePt t="117363" x="8027988" y="2214563"/>
          <p14:tracePt t="117380" x="7993063" y="2232025"/>
          <p14:tracePt t="117396" x="7974013" y="2232025"/>
          <p14:tracePt t="117413" x="7974013" y="2241550"/>
          <p14:tracePt t="117483" x="8010525" y="2241550"/>
          <p14:tracePt t="117493" x="8064500" y="2224088"/>
          <p14:tracePt t="117503" x="8108950" y="2214563"/>
          <p14:tracePt t="117516" x="8180388" y="2214563"/>
          <p14:tracePt t="117532" x="8232775" y="2214563"/>
          <p14:tracePt t="117548" x="8242300" y="2214563"/>
          <p14:tracePt t="117609" x="8224838" y="2214563"/>
          <p14:tracePt t="117619" x="8207375" y="2214563"/>
          <p14:tracePt t="117632" x="8143875" y="2214563"/>
          <p14:tracePt t="117648" x="8064500" y="2214563"/>
          <p14:tracePt t="117665" x="8001000" y="2232025"/>
          <p14:tracePt t="117681" x="7993063" y="2241550"/>
          <p14:tracePt t="117698" x="7983538" y="2241550"/>
          <p14:tracePt t="117733" x="7993063" y="2232025"/>
          <p14:tracePt t="117743" x="8027988" y="2214563"/>
          <p14:tracePt t="117753" x="8064500" y="2214563"/>
          <p14:tracePt t="117767" x="8161338" y="2187575"/>
          <p14:tracePt t="117782" x="8232775" y="2187575"/>
          <p14:tracePt t="117797" x="8251825" y="2187575"/>
          <p14:tracePt t="117842" x="8242300" y="2187575"/>
          <p14:tracePt t="117850" x="8232775" y="2197100"/>
          <p14:tracePt t="117862" x="8224838" y="2197100"/>
          <p14:tracePt t="117879" x="8215313" y="2197100"/>
          <p14:tracePt t="117896" x="8197850" y="2197100"/>
          <p14:tracePt t="117913" x="8161338" y="2197100"/>
          <p14:tracePt t="117930" x="8143875" y="2206625"/>
          <p14:tracePt t="117946" x="8135938" y="2206625"/>
          <p14:tracePt t="117991" x="8135938" y="2214563"/>
          <p14:tracePt t="118022" x="8170863" y="2214563"/>
          <p14:tracePt t="118030" x="8207375" y="2214563"/>
          <p14:tracePt t="118038" x="8242300" y="2214563"/>
          <p14:tracePt t="118046" x="8259763" y="2214563"/>
          <p14:tracePt t="118062" x="8269288" y="2214563"/>
          <p14:tracePt t="118117" x="8242300" y="2214563"/>
          <p14:tracePt t="118126" x="8188325" y="2214563"/>
          <p14:tracePt t="118137" x="8135938" y="2214563"/>
          <p14:tracePt t="118147" x="8064500" y="2214563"/>
          <p14:tracePt t="118163" x="7966075" y="2214563"/>
          <p14:tracePt t="118179" x="7956550" y="2214563"/>
          <p14:tracePt t="118242" x="7993063" y="2214563"/>
          <p14:tracePt t="118248" x="8027988" y="2214563"/>
          <p14:tracePt t="118264" x="8054975" y="2214563"/>
          <p14:tracePt t="118282" x="8161338" y="2206625"/>
          <p14:tracePt t="118298" x="8224838" y="2197100"/>
          <p14:tracePt t="118314" x="8242300" y="2187575"/>
          <p14:tracePt t="118351" x="8232775" y="2187575"/>
          <p14:tracePt t="118367" x="8215313" y="2187575"/>
          <p14:tracePt t="118382" x="8180388" y="2187575"/>
          <p14:tracePt t="118396" x="8161338" y="2187575"/>
          <p14:tracePt t="118413" x="8143875" y="2187575"/>
          <p14:tracePt t="118430" x="8116888" y="2187575"/>
          <p14:tracePt t="118484" x="8170863" y="2187575"/>
          <p14:tracePt t="118492" x="8188325" y="2187575"/>
          <p14:tracePt t="118500" x="8232775" y="2187575"/>
          <p14:tracePt t="118513" x="8251825" y="2187575"/>
          <p14:tracePt t="118530" x="8269288" y="2179638"/>
          <p14:tracePt t="118578" x="8232775" y="2179638"/>
          <p14:tracePt t="118586" x="8197850" y="2179638"/>
          <p14:tracePt t="118596" x="8161338" y="2179638"/>
          <p14:tracePt t="118613" x="8081963" y="2179638"/>
          <p14:tracePt t="118633" x="8037513" y="2187575"/>
          <p14:tracePt t="118712" x="8045450" y="2187575"/>
          <p14:tracePt t="118722" x="8089900" y="2187575"/>
          <p14:tracePt t="118732" x="8143875" y="2187575"/>
          <p14:tracePt t="118746" x="8215313" y="2187575"/>
          <p14:tracePt t="118763" x="8242300" y="2187575"/>
          <p14:tracePt t="118822" x="8224838" y="2187575"/>
          <p14:tracePt t="118833" x="8188325" y="2187575"/>
          <p14:tracePt t="118847" x="8108950" y="2187575"/>
          <p14:tracePt t="118863" x="8037513" y="2197100"/>
          <p14:tracePt t="118880" x="7983538" y="2206625"/>
          <p14:tracePt t="118897" x="7966075" y="2206625"/>
          <p14:tracePt t="118945" x="7993063" y="2206625"/>
          <p14:tracePt t="118952" x="8027988" y="2197100"/>
          <p14:tracePt t="118963" x="8072438" y="2197100"/>
          <p14:tracePt t="118979" x="8135938" y="2187575"/>
          <p14:tracePt t="118996" x="8143875" y="2187575"/>
          <p14:tracePt t="119038" x="8116888" y="2187575"/>
          <p14:tracePt t="119047" x="8064500" y="2187575"/>
          <p14:tracePt t="119056" x="8027988" y="2187575"/>
          <p14:tracePt t="119065" x="7983538" y="2187575"/>
          <p14:tracePt t="119080" x="7956550" y="2187575"/>
          <p14:tracePt t="119150" x="7993063" y="2187575"/>
          <p14:tracePt t="119159" x="8027988" y="2187575"/>
          <p14:tracePt t="119170" x="8054975" y="2187575"/>
          <p14:tracePt t="119182" x="8099425" y="2179638"/>
          <p14:tracePt t="119198" x="8108950" y="2179638"/>
          <p14:tracePt t="119252" x="8072438" y="2179638"/>
          <p14:tracePt t="119263" x="8037513" y="2179638"/>
          <p14:tracePt t="119281" x="7956550" y="2197100"/>
          <p14:tracePt t="119298" x="7894638" y="2214563"/>
          <p14:tracePt t="119314" x="7885113" y="2232025"/>
          <p14:tracePt t="119352" x="7912100" y="2232025"/>
          <p14:tracePt t="119360" x="7947025" y="2232025"/>
          <p14:tracePt t="119368" x="7993063" y="2232025"/>
          <p14:tracePt t="119379" x="8027988" y="2232025"/>
          <p14:tracePt t="119396" x="8045450" y="2232025"/>
          <p14:tracePt t="119413" x="8054975" y="2232025"/>
          <p14:tracePt t="119446" x="8045450" y="2232025"/>
          <p14:tracePt t="119454" x="8037513" y="2232025"/>
          <p14:tracePt t="119532" x="8037513" y="2224088"/>
          <p14:tracePt t="119540" x="8045450" y="2214563"/>
          <p14:tracePt t="119547" x="8054975" y="2206625"/>
          <p14:tracePt t="119563" x="8143875" y="2179638"/>
          <p14:tracePt t="119580" x="8259763" y="2152650"/>
          <p14:tracePt t="119596" x="8367713" y="2125663"/>
          <p14:tracePt t="119613" x="8447088" y="2098675"/>
          <p14:tracePt t="119630" x="8483600" y="2081213"/>
          <p14:tracePt t="119647" x="8483600" y="2054225"/>
          <p14:tracePt t="119663" x="8483600" y="2036763"/>
          <p14:tracePt t="119681" x="8483600" y="2017713"/>
          <p14:tracePt t="119728" x="8466138" y="2017713"/>
          <p14:tracePt t="119752" x="8456613" y="2009775"/>
          <p14:tracePt t="119769" x="8447088" y="2009775"/>
          <p14:tracePt t="119781" x="8439150" y="2000250"/>
          <p14:tracePt t="119799" x="8421688" y="1973263"/>
          <p14:tracePt t="119814" x="8412163" y="1965325"/>
          <p14:tracePt t="119830" x="8385175" y="1946275"/>
          <p14:tracePt t="119846" x="8375650" y="1928813"/>
          <p14:tracePt t="119863" x="8358188" y="1911350"/>
          <p14:tracePt t="119880" x="8340725" y="1901825"/>
          <p14:tracePt t="119897" x="8313738" y="1893888"/>
          <p14:tracePt t="119913" x="8296275" y="1884363"/>
          <p14:tracePt t="119929" x="8278813" y="1866900"/>
          <p14:tracePt t="119950" x="8242300" y="1830388"/>
          <p14:tracePt t="119964" x="8232775" y="1822450"/>
          <p14:tracePt t="119981" x="8224838" y="1803400"/>
          <p14:tracePt t="119998" x="8224838" y="1795463"/>
          <p14:tracePt t="120015" x="8207375" y="1768475"/>
          <p14:tracePt t="120031" x="8188325" y="1751013"/>
          <p14:tracePt t="120049" x="8161338" y="1731963"/>
          <p14:tracePt t="120065" x="8153400" y="1731963"/>
          <p14:tracePt t="120094" x="8143875" y="1731963"/>
          <p14:tracePt t="120134" x="8135938" y="1731963"/>
          <p14:tracePt t="120156" x="8116888" y="1731963"/>
          <p14:tracePt t="120164" x="8108950" y="1731963"/>
          <p14:tracePt t="120205" x="8126413" y="1731963"/>
          <p14:tracePt t="120213" x="8135938" y="1731963"/>
          <p14:tracePt t="120221" x="8143875" y="1731963"/>
          <p14:tracePt t="120230" x="8153400" y="1731963"/>
          <p14:tracePt t="120246" x="8161338" y="1724025"/>
          <p14:tracePt t="120338" x="8116888" y="1731963"/>
          <p14:tracePt t="120347" x="8054975" y="1751013"/>
          <p14:tracePt t="120365" x="7983538" y="1758950"/>
          <p14:tracePt t="120381" x="7966075" y="1768475"/>
          <p14:tracePt t="120396" x="7947025" y="1768475"/>
          <p14:tracePt t="120439" x="7956550" y="1768475"/>
          <p14:tracePt t="120447" x="7974013" y="1768475"/>
          <p14:tracePt t="120455" x="8001000" y="1768475"/>
          <p14:tracePt t="120463" x="8018463" y="1768475"/>
          <p14:tracePt t="120480" x="8072438" y="1741488"/>
          <p14:tracePt t="120496" x="8143875" y="1714500"/>
          <p14:tracePt t="120513" x="8224838" y="1704975"/>
          <p14:tracePt t="120529" x="8304213" y="1687513"/>
          <p14:tracePt t="120546" x="8340725" y="1687513"/>
          <p14:tracePt t="120563" x="8358188" y="1679575"/>
          <p14:tracePt t="120618" x="8323263" y="1697038"/>
          <p14:tracePt t="120626" x="8313738" y="1704975"/>
          <p14:tracePt t="120635" x="8286750" y="1704975"/>
          <p14:tracePt t="120646" x="8259763" y="1714500"/>
          <p14:tracePt t="120663" x="8242300" y="1714500"/>
          <p14:tracePt t="120679" x="8224838" y="1714500"/>
          <p14:tracePt t="120696" x="8207375" y="1714500"/>
          <p14:tracePt t="120799" x="8215313" y="1714500"/>
          <p14:tracePt t="120807" x="8251825" y="1704975"/>
          <p14:tracePt t="120816" x="8278813" y="1687513"/>
          <p14:tracePt t="120832" x="8350250" y="1679575"/>
          <p14:tracePt t="120848" x="8367713" y="1679575"/>
          <p14:tracePt t="120910" x="8331200" y="1679575"/>
          <p14:tracePt t="120920" x="8259763" y="1697038"/>
          <p14:tracePt t="120931" x="8188325" y="1714500"/>
          <p14:tracePt t="120950" x="7974013" y="1758950"/>
          <p14:tracePt t="120966" x="7921625" y="1776413"/>
          <p14:tracePt t="120982" x="7912100" y="1776413"/>
          <p14:tracePt t="120997" x="7902575" y="1776413"/>
          <p14:tracePt t="121033" x="7912100" y="1776413"/>
          <p14:tracePt t="121040" x="7939088" y="1768475"/>
          <p14:tracePt t="121048" x="7974013" y="1751013"/>
          <p14:tracePt t="121062" x="8001000" y="1741488"/>
          <p14:tracePt t="121079" x="8081963" y="1714500"/>
          <p14:tracePt t="121097" x="8232775" y="1679575"/>
          <p14:tracePt t="121113" x="8304213" y="1652588"/>
          <p14:tracePt t="121129" x="8340725" y="1652588"/>
          <p14:tracePt t="121175" x="8313738" y="1652588"/>
          <p14:tracePt t="121183" x="8286750" y="1660525"/>
          <p14:tracePt t="121197" x="8215313" y="1687513"/>
          <p14:tracePt t="121213" x="8161338" y="1704975"/>
          <p14:tracePt t="121230" x="8143875" y="1704975"/>
          <p14:tracePt t="121247" x="8135938" y="1704975"/>
          <p14:tracePt t="121316" x="8135938" y="1714500"/>
          <p14:tracePt t="121331" x="8161338" y="1714500"/>
          <p14:tracePt t="121339" x="8197850" y="1704975"/>
          <p14:tracePt t="121347" x="8232775" y="1697038"/>
          <p14:tracePt t="121365" x="8296275" y="1670050"/>
          <p14:tracePt t="121382" x="8331200" y="1660525"/>
          <p14:tracePt t="121434" x="8313738" y="1660525"/>
          <p14:tracePt t="121445" x="8269288" y="1670050"/>
          <p14:tracePt t="121457" x="8180388" y="1687513"/>
          <p14:tracePt t="121467" x="8126413" y="1687513"/>
          <p14:tracePt t="121481" x="8045450" y="1714500"/>
          <p14:tracePt t="121498" x="8010525" y="1724025"/>
          <p14:tracePt t="121515" x="8001000" y="1731963"/>
          <p14:tracePt t="121574" x="8027988" y="1724025"/>
          <p14:tracePt t="121584" x="8064500" y="1724025"/>
          <p14:tracePt t="121602" x="8143875" y="1704975"/>
          <p14:tracePt t="121615" x="8232775" y="1697038"/>
          <p14:tracePt t="121632" x="8313738" y="1670050"/>
          <p14:tracePt t="121649" x="8331200" y="1670050"/>
          <p14:tracePt t="121700" x="8323263" y="1670050"/>
          <p14:tracePt t="121711" x="8304213" y="1670050"/>
          <p14:tracePt t="121725" x="8269288" y="1670050"/>
          <p14:tracePt t="121738" x="8197850" y="1687513"/>
          <p14:tracePt t="121746" x="8170863" y="1697038"/>
          <p14:tracePt t="121763" x="8135938" y="1697038"/>
          <p14:tracePt t="121780" x="8126413" y="1704975"/>
          <p14:tracePt t="121848" x="8161338" y="1704975"/>
          <p14:tracePt t="121858" x="8170863" y="1704975"/>
          <p14:tracePt t="121868" x="8180388" y="1704975"/>
          <p14:tracePt t="121883" x="8207375" y="1704975"/>
          <p14:tracePt t="121898" x="8215313" y="1704975"/>
          <p14:tracePt t="121951" x="8197850" y="1704975"/>
          <p14:tracePt t="121961" x="8180388" y="1704975"/>
          <p14:tracePt t="121973" x="8116888" y="1731963"/>
          <p14:tracePt t="121983" x="8089900" y="1731963"/>
          <p14:tracePt t="121997" x="8045450" y="1741488"/>
          <p14:tracePt t="122014" x="8027988" y="1751013"/>
          <p14:tracePt t="122030" x="8018463" y="1768475"/>
          <p14:tracePt t="122113" x="8037513" y="1768475"/>
          <p14:tracePt t="122121" x="8072438" y="1768475"/>
          <p14:tracePt t="122131" x="8099425" y="1758950"/>
          <p14:tracePt t="122147" x="8180388" y="1751013"/>
          <p14:tracePt t="122164" x="8251825" y="1731963"/>
          <p14:tracePt t="122180" x="8304213" y="1724025"/>
          <p14:tracePt t="122198" x="8313738" y="1724025"/>
          <p14:tracePt t="122246" x="8304213" y="1724025"/>
          <p14:tracePt t="122257" x="8269288" y="1724025"/>
          <p14:tracePt t="122268" x="8232775" y="1724025"/>
          <p14:tracePt t="122282" x="8135938" y="1741488"/>
          <p14:tracePt t="122299" x="8045450" y="1768475"/>
          <p14:tracePt t="122316" x="7983538" y="1803400"/>
          <p14:tracePt t="122332" x="7974013" y="1803400"/>
          <p14:tracePt t="122396" x="7983538" y="1803400"/>
          <p14:tracePt t="122406" x="8027988" y="1803400"/>
          <p14:tracePt t="122416" x="8064500" y="1795463"/>
          <p14:tracePt t="122432" x="8161338" y="1768475"/>
          <p14:tracePt t="122453" x="8278813" y="1741488"/>
          <p14:tracePt t="122466" x="8296275" y="1731963"/>
          <p14:tracePt t="122520" x="8259763" y="1731963"/>
          <p14:tracePt t="122527" x="8224838" y="1751013"/>
          <p14:tracePt t="122536" x="8180388" y="1758950"/>
          <p14:tracePt t="122548" x="8126413" y="1776413"/>
          <p14:tracePt t="122564" x="8027988" y="1803400"/>
          <p14:tracePt t="122581" x="8010525" y="1812925"/>
          <p14:tracePt t="122645" x="8018463" y="1812925"/>
          <p14:tracePt t="122653" x="8045450" y="1812925"/>
          <p14:tracePt t="122663" x="8081963" y="1812925"/>
          <p14:tracePt t="122680" x="8161338" y="1785938"/>
          <p14:tracePt t="122697" x="8242300" y="1768475"/>
          <p14:tracePt t="122713" x="8286750" y="1758950"/>
          <p14:tracePt t="122761" x="8259763" y="1758950"/>
          <p14:tracePt t="122769" x="8224838" y="1776413"/>
          <p14:tracePt t="122780" x="8188325" y="1785938"/>
          <p14:tracePt t="122797" x="8126413" y="1795463"/>
          <p14:tracePt t="122813" x="8099425" y="1812925"/>
          <p14:tracePt t="122830" x="8089900" y="1812925"/>
          <p14:tracePt t="122888" x="8116888" y="1803400"/>
          <p14:tracePt t="122898" x="8153400" y="1795463"/>
          <p14:tracePt t="122915" x="8232775" y="1768475"/>
          <p14:tracePt t="122932" x="8313738" y="1741488"/>
          <p14:tracePt t="122949" x="8350250" y="1731963"/>
          <p14:tracePt t="122982" x="8340725" y="1731963"/>
          <p14:tracePt t="122992" x="8313738" y="1731963"/>
          <p14:tracePt t="123002" x="8269288" y="1741488"/>
          <p14:tracePt t="123016" x="8224838" y="1758950"/>
          <p14:tracePt t="123032" x="8215313" y="1768475"/>
          <p14:tracePt t="123098" x="8197850" y="1768475"/>
          <p14:tracePt t="123123" x="8188325" y="1776413"/>
          <p14:tracePt t="123133" x="8180388" y="1785938"/>
          <p14:tracePt t="123148" x="8170863" y="1795463"/>
          <p14:tracePt t="123165" x="8161338" y="1812925"/>
          <p14:tracePt t="123183" x="8143875" y="1830388"/>
          <p14:tracePt t="123201" x="8116888" y="1849438"/>
          <p14:tracePt t="123216" x="8116888" y="1857375"/>
          <p14:tracePt t="123231" x="8108950" y="1884363"/>
          <p14:tracePt t="123256" x="8108950" y="1893888"/>
          <p14:tracePt t="123264" x="8108950" y="1901825"/>
          <p14:tracePt t="123280" x="8108950" y="1911350"/>
          <p14:tracePt t="123404" x="8116888" y="1911350"/>
          <p14:tracePt t="123414" x="8170863" y="1911350"/>
          <p14:tracePt t="123432" x="8232775" y="1893888"/>
          <p14:tracePt t="123452" x="8358188" y="1893888"/>
          <p14:tracePt t="123466" x="8456613" y="1911350"/>
          <p14:tracePt t="123483" x="8537575" y="1982788"/>
          <p14:tracePt t="123500" x="8564563" y="2063750"/>
          <p14:tracePt t="123515" x="8564563" y="2170113"/>
          <p14:tracePt t="123532" x="8564563" y="2241550"/>
          <p14:tracePt t="123548" x="8564563" y="2349500"/>
          <p14:tracePt t="123565" x="8589963" y="2446338"/>
          <p14:tracePt t="123582" x="8616950" y="2554288"/>
          <p14:tracePt t="123598" x="8626475" y="2635250"/>
          <p14:tracePt t="123616" x="8626475" y="2697163"/>
          <p14:tracePt t="123633" x="8626475" y="2724150"/>
          <p14:tracePt t="123648" x="8626475" y="2732088"/>
          <p14:tracePt t="127613" x="8572500" y="2679700"/>
          <p14:tracePt t="127624" x="8510588" y="2616200"/>
          <p14:tracePt t="127634" x="8466138" y="2554288"/>
          <p14:tracePt t="127649" x="8412163" y="2473325"/>
          <p14:tracePt t="127667" x="8296275" y="2312988"/>
          <p14:tracePt t="127683" x="8161338" y="2179638"/>
          <p14:tracePt t="127700" x="8037513" y="2089150"/>
          <p14:tracePt t="127716" x="7974013" y="2017713"/>
          <p14:tracePt t="127733" x="7902575" y="1965325"/>
          <p14:tracePt t="127749" x="7867650" y="1920875"/>
          <p14:tracePt t="127767" x="7850188" y="1893888"/>
          <p14:tracePt t="127831" x="7850188" y="1884363"/>
          <p14:tracePt t="127990" x="7850188" y="1874838"/>
          <p14:tracePt t="128000" x="7850188" y="1866900"/>
          <p14:tracePt t="128224" x="7858125" y="1866900"/>
          <p14:tracePt t="128239" x="7867650" y="1857375"/>
          <p14:tracePt t="128248" x="7875588" y="1857375"/>
          <p14:tracePt t="128264" x="7902575" y="1839913"/>
          <p14:tracePt t="128281" x="7921625" y="1839913"/>
          <p14:tracePt t="128298" x="7939088" y="1839913"/>
          <p14:tracePt t="128315" x="7956550" y="1830388"/>
          <p14:tracePt t="128331" x="7974013" y="1830388"/>
          <p14:tracePt t="128349" x="7983538" y="1830388"/>
          <p14:tracePt t="128366" x="7993063" y="1822450"/>
          <p14:tracePt t="128383" x="8010525" y="1812925"/>
          <p14:tracePt t="128399" x="8018463" y="1812925"/>
          <p14:tracePt t="128415" x="8027988" y="1812925"/>
          <p14:tracePt t="128432" x="8027988" y="1803400"/>
          <p14:tracePt t="128449" x="8045450" y="1795463"/>
          <p14:tracePt t="128465" x="8054975" y="1785938"/>
          <p14:tracePt t="128542" x="8054975" y="1768475"/>
          <p14:tracePt t="129278" x="8064500" y="1758950"/>
          <p14:tracePt t="129286" x="8072438" y="1751013"/>
          <p14:tracePt t="129297" x="8081963" y="1731963"/>
          <p14:tracePt t="129314" x="8081963" y="1724025"/>
          <p14:tracePt t="129506" x="8081963" y="1704975"/>
          <p14:tracePt t="129881" x="8089900" y="1704975"/>
          <p14:tracePt t="129898" x="8126413" y="1724025"/>
          <p14:tracePt t="129907" x="8180388" y="1741488"/>
          <p14:tracePt t="129917" x="8242300" y="1768475"/>
          <p14:tracePt t="129933" x="8323263" y="1911350"/>
          <p14:tracePt t="129952" x="8242300" y="2241550"/>
          <p14:tracePt t="129965" x="8188325" y="2366963"/>
          <p14:tracePt t="129981" x="8161338" y="2527300"/>
          <p14:tracePt t="129998" x="8161338" y="2536825"/>
          <p14:tracePt t="130015" x="8135938" y="2625725"/>
          <p14:tracePt t="130031" x="8116888" y="2660650"/>
          <p14:tracePt t="130351" x="8108950" y="2660650"/>
          <p14:tracePt t="130357" x="8108950" y="2652713"/>
          <p14:tracePt t="130367" x="8126413" y="2643188"/>
          <p14:tracePt t="130383" x="8135938" y="2635250"/>
          <p14:tracePt t="130399" x="8135938" y="2625725"/>
          <p14:tracePt t="130436" x="8143875" y="2589213"/>
          <p14:tracePt t="130442" x="8153400" y="2544763"/>
          <p14:tracePt t="130450" x="8170863" y="2509838"/>
          <p14:tracePt t="130464" x="8180388" y="2482850"/>
          <p14:tracePt t="130480" x="8180388" y="2465388"/>
          <p14:tracePt t="130498" x="8188325" y="2465388"/>
          <p14:tracePt t="130515" x="8207375" y="2438400"/>
          <p14:tracePt t="130531" x="8224838" y="2411413"/>
          <p14:tracePt t="130547" x="8278813" y="2339975"/>
          <p14:tracePt t="130564" x="8313738" y="2268538"/>
          <p14:tracePt t="130581" x="8340725" y="2187575"/>
          <p14:tracePt t="130597" x="8367713" y="2135188"/>
          <p14:tracePt t="130614" x="8367713" y="2108200"/>
          <p14:tracePt t="131978" x="8367713" y="2116138"/>
          <p14:tracePt t="131987" x="8358188" y="2125663"/>
          <p14:tracePt t="131999" x="8358188" y="2135188"/>
          <p14:tracePt t="132015" x="8331200" y="2152650"/>
          <p14:tracePt t="132032" x="8313738" y="2179638"/>
          <p14:tracePt t="132048" x="8304213" y="2179638"/>
          <p14:tracePt t="132108" x="8296275" y="2179638"/>
          <p14:tracePt t="132117" x="8296275" y="2187575"/>
          <p14:tracePt t="132132" x="8286750" y="2187575"/>
          <p14:tracePt t="132219" x="8278813" y="2187575"/>
          <p14:tracePt t="132276" x="8278813" y="2197100"/>
          <p14:tracePt t="132330" x="8278813" y="2206625"/>
          <p14:tracePt t="132596" x="8286750" y="2206625"/>
          <p14:tracePt t="132612" x="8296275" y="2206625"/>
          <p14:tracePt t="132622" x="8304213" y="2197100"/>
          <p14:tracePt t="132635" x="8313738" y="2187575"/>
          <p14:tracePt t="132651" x="8331200" y="2179638"/>
          <p14:tracePt t="132666" x="8350250" y="2160588"/>
          <p14:tracePt t="132682" x="8358188" y="2143125"/>
          <p14:tracePt t="132699" x="8375650" y="2135188"/>
          <p14:tracePt t="132715" x="8394700" y="2116138"/>
          <p14:tracePt t="132731" x="8402638" y="2089150"/>
          <p14:tracePt t="132748" x="8421688" y="2081213"/>
          <p14:tracePt t="132764" x="8429625" y="2081213"/>
          <p14:tracePt t="132781" x="8429625" y="2071688"/>
          <p14:tracePt t="132798" x="8439150" y="2054225"/>
          <p14:tracePt t="132814" x="8456613" y="2017713"/>
          <p14:tracePt t="132831" x="8466138" y="2000250"/>
          <p14:tracePt t="132848" x="8466138" y="1982788"/>
          <p14:tracePt t="132864" x="8466138" y="1965325"/>
          <p14:tracePt t="132882" x="8466138" y="1938338"/>
          <p14:tracePt t="132899" x="8466138" y="1911350"/>
          <p14:tracePt t="132915" x="8456613" y="1893888"/>
          <p14:tracePt t="132932" x="8447088" y="1866900"/>
          <p14:tracePt t="132951" x="8439150" y="1857375"/>
          <p14:tracePt t="132966" x="8429625" y="1839913"/>
          <p14:tracePt t="132983" x="8412163" y="1822450"/>
          <p14:tracePt t="132999" x="8394700" y="1795463"/>
          <p14:tracePt t="133015" x="8385175" y="1785938"/>
          <p14:tracePt t="133032" x="8367713" y="1768475"/>
          <p14:tracePt t="133049" x="8358188" y="1758950"/>
          <p14:tracePt t="133065" x="8340725" y="1758950"/>
          <p14:tracePt t="133088" x="8331200" y="1758950"/>
          <p14:tracePt t="133104" x="8323263" y="1758950"/>
          <p14:tracePt t="133115" x="8313738" y="1751013"/>
          <p14:tracePt t="133132" x="8296275" y="1741488"/>
          <p14:tracePt t="133150" x="8278813" y="1724025"/>
          <p14:tracePt t="133199" x="8259763" y="1724025"/>
          <p14:tracePt t="133213" x="8251825" y="1724025"/>
          <p14:tracePt t="133221" x="8242300" y="1724025"/>
          <p14:tracePt t="133321" x="8232775" y="1724025"/>
          <p14:tracePt t="133463" x="8259763" y="1714500"/>
          <p14:tracePt t="133471" x="8269288" y="1714500"/>
          <p14:tracePt t="133481" x="8278813" y="1704975"/>
          <p14:tracePt t="133498" x="8296275" y="1697038"/>
          <p14:tracePt t="133515" x="8313738" y="1697038"/>
          <p14:tracePt t="133531" x="8331200" y="1697038"/>
          <p14:tracePt t="133549" x="8358188" y="1697038"/>
          <p14:tracePt t="133565" x="8367713" y="1697038"/>
          <p14:tracePt t="133582" x="8385175" y="1697038"/>
          <p14:tracePt t="133598" x="8412163" y="1697038"/>
          <p14:tracePt t="133614" x="8429625" y="1697038"/>
          <p14:tracePt t="133631" x="8439150" y="1704975"/>
          <p14:tracePt t="133648" x="8447088" y="1724025"/>
          <p14:tracePt t="133664" x="8447088" y="1741488"/>
          <p14:tracePt t="133681" x="8447088" y="1768475"/>
          <p14:tracePt t="133698" x="8447088" y="1785938"/>
          <p14:tracePt t="133714" x="8447088" y="1812925"/>
          <p14:tracePt t="133731" x="8447088" y="1857375"/>
          <p14:tracePt t="133748" x="8447088" y="1911350"/>
          <p14:tracePt t="133765" x="8447088" y="1973263"/>
          <p14:tracePt t="133781" x="8447088" y="2000250"/>
          <p14:tracePt t="133798" x="8447088" y="2027238"/>
          <p14:tracePt t="133815" x="8447088" y="2054225"/>
          <p14:tracePt t="133845" x="8439150" y="2063750"/>
          <p14:tracePt t="133877" x="8429625" y="2071688"/>
          <p14:tracePt t="133885" x="8421688" y="2071688"/>
          <p14:tracePt t="133898" x="8412163" y="2089150"/>
          <p14:tracePt t="133914" x="8385175" y="2098675"/>
          <p14:tracePt t="133931" x="8358188" y="2108200"/>
          <p14:tracePt t="133948" x="8340725" y="2125663"/>
          <p14:tracePt t="133965" x="8313738" y="2143125"/>
          <p14:tracePt t="133981" x="8296275" y="2160588"/>
          <p14:tracePt t="133998" x="8278813" y="2170113"/>
          <p14:tracePt t="134017" x="8269288" y="2170113"/>
          <p14:tracePt t="134033" x="8251825" y="2179638"/>
          <p14:tracePt t="134051" x="8242300" y="2179638"/>
          <p14:tracePt t="134066" x="8232775" y="2179638"/>
          <p14:tracePt t="134083" x="8215313" y="2187575"/>
          <p14:tracePt t="134100" x="8207375" y="2197100"/>
          <p14:tracePt t="134284" x="8215313" y="2197100"/>
          <p14:tracePt t="134294" x="8224838" y="2187575"/>
          <p14:tracePt t="134306" x="8232775" y="2179638"/>
          <p14:tracePt t="134317" x="8259763" y="2152650"/>
          <p14:tracePt t="134332" x="8278813" y="2143125"/>
          <p14:tracePt t="134349" x="8296275" y="2125663"/>
          <p14:tracePt t="134365" x="8313738" y="2108200"/>
          <p14:tracePt t="134384" x="8340725" y="2081213"/>
          <p14:tracePt t="134400" x="8350250" y="2063750"/>
          <p14:tracePt t="134415" x="8367713" y="2044700"/>
          <p14:tracePt t="134432" x="8385175" y="2027238"/>
          <p14:tracePt t="134450" x="8412163" y="2000250"/>
          <p14:tracePt t="134465" x="8421688" y="1982788"/>
          <p14:tracePt t="134482" x="8421688" y="1965325"/>
          <p14:tracePt t="134499" x="8429625" y="1946275"/>
          <p14:tracePt t="134515" x="8429625" y="1920875"/>
          <p14:tracePt t="134532" x="8429625" y="1901825"/>
          <p14:tracePt t="134550" x="8429625" y="1874838"/>
          <p14:tracePt t="134566" x="8429625" y="1849438"/>
          <p14:tracePt t="134582" x="8421688" y="1830388"/>
          <p14:tracePt t="134599" x="8412163" y="1822450"/>
          <p14:tracePt t="134615" x="8385175" y="1803400"/>
          <p14:tracePt t="134632" x="8375650" y="1803400"/>
          <p14:tracePt t="134649" x="8358188" y="1785938"/>
          <p14:tracePt t="134666" x="8358188" y="1776413"/>
          <p14:tracePt t="134701" x="8350250" y="1776413"/>
          <p14:tracePt t="134714" x="8340725" y="1776413"/>
          <p14:tracePt t="134729" x="8323263" y="1776413"/>
          <p14:tracePt t="134737" x="8313738" y="1776413"/>
          <p14:tracePt t="134749" x="8304213" y="1776413"/>
          <p14:tracePt t="134765" x="8286750" y="1776413"/>
          <p14:tracePt t="134781" x="8269288" y="1776413"/>
          <p14:tracePt t="134798" x="8242300" y="1776413"/>
          <p14:tracePt t="134816" x="8232775" y="1776413"/>
          <p14:tracePt t="134832" x="8224838" y="1776413"/>
          <p14:tracePt t="134848" x="8215313" y="1776413"/>
          <p14:tracePt t="134917" x="8207375" y="1776413"/>
          <p14:tracePt t="135003" x="8215313" y="1768475"/>
          <p14:tracePt t="135011" x="8224838" y="1758950"/>
          <p14:tracePt t="135019" x="8232775" y="1758950"/>
          <p14:tracePt t="135031" x="8242300" y="1751013"/>
          <p14:tracePt t="135049" x="8269288" y="1741488"/>
          <p14:tracePt t="135066" x="8278813" y="1741488"/>
          <p14:tracePt t="135090" x="8286750" y="1741488"/>
          <p14:tracePt t="135100" x="8296275" y="1731963"/>
          <p14:tracePt t="135116" x="8304213" y="1731963"/>
          <p14:tracePt t="135133" x="8331200" y="1731963"/>
          <p14:tracePt t="135150" x="8340725" y="1731963"/>
          <p14:tracePt t="135166" x="8350250" y="1731963"/>
          <p14:tracePt t="135225" x="8358188" y="1731963"/>
          <p14:tracePt t="135239" x="8367713" y="1741488"/>
          <p14:tracePt t="135250" x="8375650" y="1751013"/>
          <p14:tracePt t="135266" x="8385175" y="1758950"/>
          <p14:tracePt t="135283" x="8385175" y="1776413"/>
          <p14:tracePt t="135300" x="8385175" y="1803400"/>
          <p14:tracePt t="135317" x="8385175" y="1830388"/>
          <p14:tracePt t="135334" x="8385175" y="1849438"/>
          <p14:tracePt t="135349" x="8385175" y="1874838"/>
          <p14:tracePt t="135365" x="8385175" y="1893888"/>
          <p14:tracePt t="135382" x="8375650" y="1911350"/>
          <p14:tracePt t="135399" x="8367713" y="1938338"/>
          <p14:tracePt t="135415" x="8358188" y="1955800"/>
          <p14:tracePt t="135431" x="8350250" y="1973263"/>
          <p14:tracePt t="135449" x="8340725" y="2000250"/>
          <p14:tracePt t="135465" x="8323263" y="2027238"/>
          <p14:tracePt t="135481" x="8313738" y="2036763"/>
          <p14:tracePt t="135498" x="8304213" y="2044700"/>
          <p14:tracePt t="135515" x="8296275" y="2054225"/>
          <p14:tracePt t="135531" x="8286750" y="2063750"/>
          <p14:tracePt t="135548" x="8286750" y="2071688"/>
          <p14:tracePt t="135564" x="8278813" y="2089150"/>
          <p14:tracePt t="135581" x="8269288" y="2098675"/>
          <p14:tracePt t="135598" x="8251825" y="2108200"/>
          <p14:tracePt t="135615" x="8232775" y="2116138"/>
          <p14:tracePt t="135631" x="8215313" y="2125663"/>
          <p14:tracePt t="135648" x="8207375" y="2135188"/>
          <p14:tracePt t="135665" x="8188325" y="2143125"/>
          <p14:tracePt t="135681" x="8161338" y="2170113"/>
          <p14:tracePt t="135698" x="8143875" y="2187575"/>
          <p14:tracePt t="135715" x="8116888" y="2197100"/>
          <p14:tracePt t="135732" x="8089900" y="2214563"/>
          <p14:tracePt t="135748" x="8081963" y="2232025"/>
          <p14:tracePt t="135881" x="8089900" y="2232025"/>
          <p14:tracePt t="135890" x="8108950" y="2232025"/>
          <p14:tracePt t="135900" x="8116888" y="2224088"/>
          <p14:tracePt t="135917" x="8135938" y="2214563"/>
          <p14:tracePt t="135934" x="8161338" y="2197100"/>
          <p14:tracePt t="135951" x="8188325" y="2197100"/>
          <p14:tracePt t="135966" x="8207375" y="2187575"/>
          <p14:tracePt t="135982" x="8224838" y="2187575"/>
          <p14:tracePt t="135999" x="8242300" y="2179638"/>
          <p14:tracePt t="136015" x="8269288" y="2152650"/>
          <p14:tracePt t="136032" x="8286750" y="2143125"/>
          <p14:tracePt t="136048" x="8304213" y="2135188"/>
          <p14:tracePt t="136065" x="8331200" y="2125663"/>
          <p14:tracePt t="136113" x="8340725" y="2125663"/>
          <p14:tracePt t="136129" x="8350250" y="2116138"/>
          <p14:tracePt t="136138" x="8358188" y="2108200"/>
          <p14:tracePt t="136148" x="8358188" y="2098675"/>
          <p14:tracePt t="136164" x="8367713" y="2071688"/>
          <p14:tracePt t="136181" x="8375650" y="2054225"/>
          <p14:tracePt t="136198" x="8375650" y="2036763"/>
          <p14:tracePt t="136215" x="8385175" y="2000250"/>
          <p14:tracePt t="136232" x="8385175" y="1982788"/>
          <p14:tracePt t="136248" x="8385175" y="1965325"/>
          <p14:tracePt t="136265" x="8385175" y="1946275"/>
          <p14:tracePt t="136281" x="8402638" y="1920875"/>
          <p14:tracePt t="136298" x="8402638" y="1901825"/>
          <p14:tracePt t="136315" x="8402638" y="1884363"/>
          <p14:tracePt t="136331" x="8402638" y="1857375"/>
          <p14:tracePt t="136348" x="8402638" y="1839913"/>
          <p14:tracePt t="136365" x="8402638" y="1822450"/>
          <p14:tracePt t="136381" x="8394700" y="1812925"/>
          <p14:tracePt t="136398" x="8375650" y="1785938"/>
          <p14:tracePt t="136415" x="8375650" y="1776413"/>
          <p14:tracePt t="136431" x="8367713" y="1768475"/>
          <p14:tracePt t="136449" x="8350250" y="1758950"/>
          <p14:tracePt t="136465" x="8340725" y="1741488"/>
          <p14:tracePt t="136482" x="8313738" y="1741488"/>
          <p14:tracePt t="136506" x="8304213" y="1731963"/>
          <p14:tracePt t="136515" x="8296275" y="1731963"/>
          <p14:tracePt t="136531" x="8278813" y="1731963"/>
          <p14:tracePt t="136551" x="8269288" y="1731963"/>
          <p14:tracePt t="136567" x="8251825" y="1731963"/>
          <p14:tracePt t="136581" x="8242300" y="1731963"/>
          <p14:tracePt t="136599" x="8232775" y="1731963"/>
          <p14:tracePt t="136621" x="8224838" y="1731963"/>
          <p14:tracePt t="136670" x="8215313" y="1731963"/>
          <p14:tracePt t="136818" x="8224838" y="1731963"/>
          <p14:tracePt t="136828" x="8232775" y="1731963"/>
          <p14:tracePt t="136838" x="8242300" y="1731963"/>
          <p14:tracePt t="136852" x="8269288" y="1731963"/>
          <p14:tracePt t="136867" x="8286750" y="1714500"/>
          <p14:tracePt t="136883" x="8304213" y="1697038"/>
          <p14:tracePt t="136898" x="8331200" y="1687513"/>
          <p14:tracePt t="136915" x="8350250" y="1679575"/>
          <p14:tracePt t="136931" x="8367713" y="1679575"/>
          <p14:tracePt t="136949" x="8375650" y="1670050"/>
          <p14:tracePt t="136974" x="8385175" y="1670050"/>
          <p14:tracePt t="136982" x="8402638" y="1670050"/>
          <p14:tracePt t="136999" x="8421688" y="1670050"/>
          <p14:tracePt t="137015" x="8429625" y="1670050"/>
          <p14:tracePt t="137032" x="8439150" y="1679575"/>
          <p14:tracePt t="137048" x="8456613" y="1697038"/>
          <p14:tracePt t="137065" x="8456613" y="1724025"/>
          <p14:tracePt t="137082" x="8474075" y="1768475"/>
          <p14:tracePt t="137098" x="8474075" y="1785938"/>
          <p14:tracePt t="137115" x="8474075" y="1812925"/>
          <p14:tracePt t="137132" x="8474075" y="1839913"/>
          <p14:tracePt t="137148" x="8474075" y="1857375"/>
          <p14:tracePt t="137165" x="8474075" y="1874838"/>
          <p14:tracePt t="137182" x="8474075" y="1884363"/>
          <p14:tracePt t="137198" x="8447088" y="1911350"/>
          <p14:tracePt t="137215" x="8439150" y="1928813"/>
          <p14:tracePt t="137232" x="8421688" y="1946275"/>
          <p14:tracePt t="137248" x="8412163" y="1973263"/>
          <p14:tracePt t="137265" x="8385175" y="1982788"/>
          <p14:tracePt t="137281" x="8367713" y="2000250"/>
          <p14:tracePt t="137300" x="8350250" y="2009775"/>
          <p14:tracePt t="137318" x="8323263" y="2027238"/>
          <p14:tracePt t="137333" x="8304213" y="2044700"/>
          <p14:tracePt t="137350" x="8278813" y="2063750"/>
          <p14:tracePt t="137366" x="8259763" y="2081213"/>
          <p14:tracePt t="137383" x="8232775" y="2098675"/>
          <p14:tracePt t="137399" x="8215313" y="2108200"/>
          <p14:tracePt t="137415" x="8207375" y="2108200"/>
          <p14:tracePt t="137432" x="8197850" y="2125663"/>
          <p14:tracePt t="137452" x="8188325" y="2125663"/>
          <p14:tracePt t="137465" x="8188325" y="2135188"/>
          <p14:tracePt t="137483" x="8153400" y="2143125"/>
          <p14:tracePt t="137499" x="8143875" y="2143125"/>
          <p14:tracePt t="137515" x="8135938" y="2152650"/>
          <p14:tracePt t="137532" x="8126413" y="2160588"/>
          <p14:tracePt t="137554" x="8116888" y="2170113"/>
          <p14:tracePt t="137565" x="8108950" y="2170113"/>
          <p14:tracePt t="137582" x="8099425" y="2170113"/>
          <p14:tracePt t="137598" x="8081963" y="2179638"/>
          <p14:tracePt t="137813" x="8089900" y="2179638"/>
          <p14:tracePt t="137823" x="8108950" y="2170113"/>
          <p14:tracePt t="137832" x="8135938" y="2160588"/>
          <p14:tracePt t="137850" x="8161338" y="2135188"/>
          <p14:tracePt t="137865" x="8170863" y="2125663"/>
          <p14:tracePt t="137883" x="8180388" y="2116138"/>
          <p14:tracePt t="137899" x="8207375" y="2098675"/>
          <p14:tracePt t="137915" x="8232775" y="2071688"/>
          <p14:tracePt t="137932" x="8259763" y="2054225"/>
          <p14:tracePt t="137949" x="8278813" y="2036763"/>
          <p14:tracePt t="137966" x="8296275" y="2017713"/>
          <p14:tracePt t="137982" x="8304213" y="1992313"/>
          <p14:tracePt t="137999" x="8313738" y="1973263"/>
          <p14:tracePt t="138016" x="8331200" y="1955800"/>
          <p14:tracePt t="138032" x="8340725" y="1938338"/>
          <p14:tracePt t="138049" x="8340725" y="1911350"/>
          <p14:tracePt t="138065" x="8350250" y="1893888"/>
          <p14:tracePt t="138082" x="8350250" y="1874838"/>
          <p14:tracePt t="138102" x="8350250" y="1839913"/>
          <p14:tracePt t="138118" x="8323263" y="1822450"/>
          <p14:tracePt t="138134" x="8323263" y="1812925"/>
          <p14:tracePt t="138151" x="8304213" y="1803400"/>
          <p14:tracePt t="138166" x="8304213" y="1795463"/>
          <p14:tracePt t="138182" x="8296275" y="1795463"/>
          <p14:tracePt t="138202" x="8278813" y="1776413"/>
          <p14:tracePt t="138217" x="8269288" y="1776413"/>
          <p14:tracePt t="138232" x="8242300" y="1776413"/>
          <p14:tracePt t="138248" x="8224838" y="1776413"/>
          <p14:tracePt t="138265" x="8197850" y="1776413"/>
          <p14:tracePt t="138282" x="8188325" y="1768475"/>
          <p14:tracePt t="138304" x="8170863" y="1768475"/>
          <p14:tracePt t="138315" x="8161338" y="1768475"/>
          <p14:tracePt t="138332" x="8161338" y="1758950"/>
          <p14:tracePt t="138453" x="8180388" y="1751013"/>
          <p14:tracePt t="138463" x="8188325" y="1741488"/>
          <p14:tracePt t="138474" x="8197850" y="1731963"/>
          <p14:tracePt t="138485" x="8215313" y="1704975"/>
          <p14:tracePt t="138500" x="8224838" y="1704975"/>
          <p14:tracePt t="138518" x="8242300" y="1704975"/>
          <p14:tracePt t="138533" x="8269288" y="1714500"/>
          <p14:tracePt t="138550" x="8286750" y="1714500"/>
          <p14:tracePt t="138567" x="8296275" y="1714500"/>
          <p14:tracePt t="138584" x="8304213" y="1714500"/>
          <p14:tracePt t="138600" x="8313738" y="1724025"/>
          <p14:tracePt t="138618" x="8350250" y="1776413"/>
          <p14:tracePt t="138635" x="8350250" y="1812925"/>
          <p14:tracePt t="138651" x="8358188" y="1830388"/>
          <p14:tracePt t="138667" x="8358188" y="1849438"/>
          <p14:tracePt t="138684" x="8358188" y="1866900"/>
          <p14:tracePt t="138701" x="8358188" y="1893888"/>
          <p14:tracePt t="138719" x="8350250" y="1920875"/>
          <p14:tracePt t="138732" x="8350250" y="1928813"/>
          <p14:tracePt t="138750" x="8331200" y="1965325"/>
          <p14:tracePt t="138766" x="8304213" y="1982788"/>
          <p14:tracePt t="138783" x="8286750" y="2000250"/>
          <p14:tracePt t="138798" x="8269288" y="2017713"/>
          <p14:tracePt t="138815" x="8251825" y="2044700"/>
          <p14:tracePt t="138832" x="8232775" y="2054225"/>
          <p14:tracePt t="138849" x="8224838" y="2063750"/>
          <p14:tracePt t="138865" x="8215313" y="2071688"/>
          <p14:tracePt t="138898" x="8207375" y="2081213"/>
          <p14:tracePt t="138906" x="8197850" y="2089150"/>
          <p14:tracePt t="138922" x="8188325" y="2089150"/>
          <p14:tracePt t="138969" x="8180388" y="2108200"/>
          <p14:tracePt t="138978" x="8161338" y="2116138"/>
          <p14:tracePt t="138987" x="8153400" y="2116138"/>
          <p14:tracePt t="139001" x="8143875" y="2135188"/>
          <p14:tracePt t="139018" x="8135938" y="2135188"/>
          <p14:tracePt t="139033" x="8135938" y="2143125"/>
          <p14:tracePt t="139049" x="8126413" y="2152650"/>
          <p14:tracePt t="139086" x="8116888" y="2160588"/>
          <p14:tracePt t="139111" x="8108950" y="2170113"/>
          <p14:tracePt t="139250" x="8108950" y="2187575"/>
          <p14:tracePt t="139274" x="8116888" y="2187575"/>
          <p14:tracePt t="139282" x="8126413" y="2187575"/>
          <p14:tracePt t="139290" x="8135938" y="2187575"/>
          <p14:tracePt t="139299" x="8143875" y="2187575"/>
          <p14:tracePt t="139328" x="8170863" y="2187575"/>
          <p14:tracePt t="139336" x="8180388" y="2179638"/>
          <p14:tracePt t="139348" x="8188325" y="2170113"/>
          <p14:tracePt t="139365" x="8207375" y="2152650"/>
          <p14:tracePt t="139382" x="8232775" y="2135188"/>
          <p14:tracePt t="139399" x="8251825" y="2116138"/>
          <p14:tracePt t="139415" x="8259763" y="2098675"/>
          <p14:tracePt t="139432" x="8269288" y="2089150"/>
          <p14:tracePt t="139449" x="8286750" y="2071688"/>
          <p14:tracePt t="139465" x="8296275" y="2054225"/>
          <p14:tracePt t="139482" x="8323263" y="2027238"/>
          <p14:tracePt t="139498" x="8331200" y="2009775"/>
          <p14:tracePt t="139515" x="8331200" y="1992313"/>
          <p14:tracePt t="139532" x="8340725" y="1955800"/>
          <p14:tracePt t="139549" x="8340725" y="1938338"/>
          <p14:tracePt t="139565" x="8340725" y="1920875"/>
          <p14:tracePt t="139582" x="8340725" y="1901825"/>
          <p14:tracePt t="139598" x="8340725" y="1874838"/>
          <p14:tracePt t="139615" x="8340725" y="1857375"/>
          <p14:tracePt t="139632" x="8340725" y="1839913"/>
          <p14:tracePt t="139649" x="8340725" y="1822450"/>
          <p14:tracePt t="139665" x="8340725" y="1803400"/>
          <p14:tracePt t="139682" x="8340725" y="1795463"/>
          <p14:tracePt t="139699" x="8331200" y="1776413"/>
          <p14:tracePt t="139715" x="8323263" y="1768475"/>
          <p14:tracePt t="139732" x="8323263" y="1758950"/>
          <p14:tracePt t="139749" x="8304213" y="1758950"/>
          <p14:tracePt t="139774" x="8296275" y="1758950"/>
          <p14:tracePt t="139790" x="8286750" y="1758950"/>
          <p14:tracePt t="139806" x="8278813" y="1758950"/>
          <p14:tracePt t="139815" x="8269288" y="1758950"/>
          <p14:tracePt t="139832" x="8251825" y="1758950"/>
          <p14:tracePt t="139849" x="8242300" y="1758950"/>
          <p14:tracePt t="139865" x="8215313" y="1768475"/>
          <p14:tracePt t="139882" x="8207375" y="1776413"/>
          <p14:tracePt t="139899" x="8197850" y="1776413"/>
          <p14:tracePt t="140001" x="8207375" y="1776413"/>
          <p14:tracePt t="140012" x="8215313" y="1776413"/>
          <p14:tracePt t="140021" x="8232775" y="1776413"/>
          <p14:tracePt t="140034" x="8242300" y="1776413"/>
          <p14:tracePt t="140051" x="8259763" y="1768475"/>
          <p14:tracePt t="140067" x="8278813" y="1758950"/>
          <p14:tracePt t="140084" x="8296275" y="1758950"/>
          <p14:tracePt t="140100" x="8313738" y="1758950"/>
          <p14:tracePt t="140117" x="8331200" y="1751013"/>
          <p14:tracePt t="140135" x="8358188" y="1751013"/>
          <p14:tracePt t="140152" x="8367713" y="1751013"/>
          <p14:tracePt t="140167" x="8394700" y="1768475"/>
          <p14:tracePt t="140184" x="8394700" y="1776413"/>
          <p14:tracePt t="140201" x="8402638" y="1795463"/>
          <p14:tracePt t="140217" x="8402638" y="1812925"/>
          <p14:tracePt t="140234" x="8402638" y="1822450"/>
          <p14:tracePt t="140251" x="8402638" y="1830388"/>
          <p14:tracePt t="140268" x="8402638" y="1857375"/>
          <p14:tracePt t="140284" x="8402638" y="1874838"/>
          <p14:tracePt t="140302" x="8402638" y="1901825"/>
          <p14:tracePt t="140317" x="8402638" y="1920875"/>
          <p14:tracePt t="140332" x="8402638" y="1938338"/>
          <p14:tracePt t="140349" x="8402638" y="1965325"/>
          <p14:tracePt t="140366" x="8402638" y="1992313"/>
          <p14:tracePt t="140382" x="8402638" y="2009775"/>
          <p14:tracePt t="140399" x="8402638" y="2027238"/>
          <p14:tracePt t="140416" x="8394700" y="2036763"/>
          <p14:tracePt t="140432" x="8375650" y="2054225"/>
          <p14:tracePt t="140450" x="8367713" y="2071688"/>
          <p14:tracePt t="140466" x="8358188" y="2098675"/>
          <p14:tracePt t="140482" x="8340725" y="2116138"/>
          <p14:tracePt t="140499" x="8323263" y="2125663"/>
          <p14:tracePt t="140524" x="8304213" y="2135188"/>
          <p14:tracePt t="140548" x="8304213" y="2143125"/>
          <p14:tracePt t="140556" x="8296275" y="2143125"/>
          <p14:tracePt t="140565" x="8286750" y="2152650"/>
          <p14:tracePt t="140582" x="8278813" y="2160588"/>
          <p14:tracePt t="140599" x="8269288" y="2160588"/>
          <p14:tracePt t="140615" x="8259763" y="2179638"/>
          <p14:tracePt t="140632" x="8242300" y="2179638"/>
          <p14:tracePt t="140649" x="8215313" y="2197100"/>
          <p14:tracePt t="140665" x="8207375" y="2206625"/>
          <p14:tracePt t="140682" x="8197850" y="2206625"/>
          <p14:tracePt t="140699" x="8188325" y="2206625"/>
          <p14:tracePt t="140870" x="8197850" y="2206625"/>
          <p14:tracePt t="140879" x="8207375" y="2197100"/>
          <p14:tracePt t="140890" x="8215313" y="2187575"/>
          <p14:tracePt t="140902" x="8232775" y="2160588"/>
          <p14:tracePt t="140918" x="8242300" y="2152650"/>
          <p14:tracePt t="140933" x="8259763" y="2143125"/>
          <p14:tracePt t="140950" x="8278813" y="2125663"/>
          <p14:tracePt t="140966" x="8296275" y="2108200"/>
          <p14:tracePt t="140982" x="8323263" y="2081213"/>
          <p14:tracePt t="140999" x="8340725" y="2054225"/>
          <p14:tracePt t="141016" x="8350250" y="2027238"/>
          <p14:tracePt t="141033" x="8367713" y="1992313"/>
          <p14:tracePt t="141049" x="8367713" y="1965325"/>
          <p14:tracePt t="141065" x="8367713" y="1946275"/>
          <p14:tracePt t="141082" x="8367713" y="1928813"/>
          <p14:tracePt t="141098" x="8367713" y="1901825"/>
          <p14:tracePt t="141115" x="8367713" y="1893888"/>
          <p14:tracePt t="141132" x="8367713" y="1874838"/>
          <p14:tracePt t="141149" x="8358188" y="1857375"/>
          <p14:tracePt t="141168" x="8350250" y="1830388"/>
          <p14:tracePt t="141201" x="8350250" y="1822450"/>
          <p14:tracePt t="141299" x="8340725" y="1812925"/>
          <p14:tracePt t="141313" x="8331200" y="1803400"/>
          <p14:tracePt t="141327" x="8323263" y="1785938"/>
          <p14:tracePt t="141337" x="8323263" y="1776413"/>
          <p14:tracePt t="141363" x="8323263" y="1714500"/>
          <p14:tracePt t="141371" x="8323263" y="1660525"/>
          <p14:tracePt t="141382" x="8323263" y="1652588"/>
          <p14:tracePt t="141401" x="8313738" y="1652588"/>
          <p14:tracePt t="147965" x="8304213" y="1652588"/>
          <p14:tracePt t="147975" x="8286750" y="1660525"/>
          <p14:tracePt t="147987" x="8278813" y="1670050"/>
          <p14:tracePt t="148000" x="8259763" y="1687513"/>
          <p14:tracePt t="148017" x="8251825" y="1714500"/>
          <p14:tracePt t="148033" x="8215313" y="1741488"/>
          <p14:tracePt t="148050" x="8207375" y="1751013"/>
          <p14:tracePt t="148184" x="8197850" y="1758950"/>
          <p14:tracePt t="148192" x="8197850" y="1768475"/>
          <p14:tracePt t="154920" x="8188325" y="1776413"/>
          <p14:tracePt t="154927" x="8180388" y="1795463"/>
          <p14:tracePt t="154937" x="8170863" y="1803400"/>
          <p14:tracePt t="154954" x="8116888" y="1874838"/>
          <p14:tracePt t="154969" x="8064500" y="1928813"/>
          <p14:tracePt t="154986" x="8045450" y="1946275"/>
          <p14:tracePt t="155002" x="8027988" y="1973263"/>
          <p14:tracePt t="155019" x="8001000" y="2017713"/>
          <p14:tracePt t="155035" x="7974013" y="2063750"/>
          <p14:tracePt t="155052" x="7966075" y="2071688"/>
          <p14:tracePt t="155497" x="7966075" y="2089150"/>
          <p14:tracePt t="155505" x="7974013" y="2098675"/>
          <p14:tracePt t="155517" x="7983538" y="2108200"/>
          <p14:tracePt t="155534" x="8001000" y="2116138"/>
          <p14:tracePt t="155550" x="8010525" y="2116138"/>
          <p14:tracePt t="155567" x="8018463" y="2125663"/>
          <p14:tracePt t="155608" x="8027988" y="2135188"/>
          <p14:tracePt t="155625" x="8037513" y="2143125"/>
          <p14:tracePt t="155636" x="8045450" y="2143125"/>
          <p14:tracePt t="155654" x="8081963" y="2160588"/>
          <p14:tracePt t="155670" x="8099425" y="2160588"/>
          <p14:tracePt t="155686" x="8116888" y="2160588"/>
          <p14:tracePt t="155710" x="8126413" y="2160588"/>
          <p14:tracePt t="155718" x="8143875" y="2152650"/>
          <p14:tracePt t="155735" x="8153400" y="2152650"/>
          <p14:tracePt t="155781" x="8161338" y="2152650"/>
          <p14:tracePt t="155804" x="8170863" y="2152650"/>
          <p14:tracePt t="155820" x="8180388" y="2152650"/>
          <p14:tracePt t="155830" x="8180388" y="2143125"/>
          <p14:tracePt t="155929" x="8188325" y="2143125"/>
          <p14:tracePt t="155983" x="8197850" y="2143125"/>
          <p14:tracePt t="156320" x="8215313" y="2143125"/>
          <p14:tracePt t="156337" x="8224838" y="2143125"/>
          <p14:tracePt t="156346" x="8224838" y="2135188"/>
          <p14:tracePt t="156355" x="8232775" y="2135188"/>
          <p14:tracePt t="156431" x="8242300" y="2135188"/>
          <p14:tracePt t="156440" x="8251825" y="2125663"/>
          <p14:tracePt t="156454" x="8269288" y="2125663"/>
          <p14:tracePt t="156470" x="8278813" y="2116138"/>
          <p14:tracePt t="156516" x="8278813" y="2108200"/>
          <p14:tracePt t="156615" x="8278813" y="2098675"/>
          <p14:tracePt t="156623" x="8278813" y="2081213"/>
          <p14:tracePt t="156639" x="8278813" y="2071688"/>
          <p14:tracePt t="156672" x="8278813" y="2063750"/>
          <p14:tracePt t="156688" x="8278813" y="2054225"/>
          <p14:tracePt t="156703" x="8278813" y="2044700"/>
          <p14:tracePt t="156719" x="8278813" y="2036763"/>
          <p14:tracePt t="156728" x="8269288" y="2027238"/>
          <p14:tracePt t="156742" x="8269288" y="2009775"/>
          <p14:tracePt t="156752" x="8269288" y="2000250"/>
          <p14:tracePt t="156771" x="8269288" y="1992313"/>
          <p14:tracePt t="156785" x="8269288" y="1982788"/>
          <p14:tracePt t="156845" x="8269288" y="1973263"/>
          <p14:tracePt t="156855" x="8269288" y="1965325"/>
          <p14:tracePt t="156869" x="8269288" y="1955800"/>
          <p14:tracePt t="156915" x="8269288" y="1938338"/>
          <p14:tracePt t="156924" x="8269288" y="1928813"/>
          <p14:tracePt t="156939" x="8278813" y="1920875"/>
          <p14:tracePt t="156952" x="8278813" y="1911350"/>
          <p14:tracePt t="156968" x="8296275" y="1901825"/>
          <p14:tracePt t="156985" x="8304213" y="1884363"/>
          <p14:tracePt t="157001" x="8313738" y="1874838"/>
          <p14:tracePt t="157019" x="8313738" y="1857375"/>
          <p14:tracePt t="157035" x="8323263" y="1849438"/>
          <p14:tracePt t="157053" x="8331200" y="1839913"/>
          <p14:tracePt t="157085" x="8340725" y="1830388"/>
          <p14:tracePt t="157109" x="8340725" y="1822450"/>
          <p14:tracePt t="157171" x="8350250" y="1822450"/>
          <p14:tracePt t="157179" x="8350250" y="1812925"/>
          <p14:tracePt t="157187" x="8367713" y="1812925"/>
          <p14:tracePt t="157201" x="8367713" y="1803400"/>
          <p14:tracePt t="157265" x="8375650" y="1785938"/>
          <p14:tracePt t="157282" x="8375650" y="1776413"/>
          <p14:tracePt t="157289" x="8375650" y="1768475"/>
          <p14:tracePt t="157301" x="8375650" y="1758950"/>
          <p14:tracePt t="157317" x="8385175" y="1751013"/>
          <p14:tracePt t="157334" x="8385175" y="1741488"/>
          <p14:tracePt t="157351" x="8385175" y="1731963"/>
          <p14:tracePt t="157367" x="8394700" y="1714500"/>
          <p14:tracePt t="157384" x="8394700" y="1704975"/>
          <p14:tracePt t="157401" x="8394700" y="1697038"/>
          <p14:tracePt t="157417" x="8394700" y="1687513"/>
          <p14:tracePt t="157434" x="8394700" y="1679575"/>
          <p14:tracePt t="157451" x="8394700" y="1670050"/>
          <p14:tracePt t="157468" x="8394700" y="1660525"/>
          <p14:tracePt t="157484" x="8394700" y="1633538"/>
          <p14:tracePt t="157517" x="8394700" y="1625600"/>
          <p14:tracePt t="157532" x="8394700" y="1616075"/>
          <p14:tracePt t="157579" x="8394700" y="1608138"/>
          <p14:tracePt t="157588" x="8394700" y="1598613"/>
          <p14:tracePt t="157604" x="8394700" y="1589088"/>
          <p14:tracePt t="157620" x="8385175" y="1581150"/>
          <p14:tracePt t="157636" x="8385175" y="1562100"/>
          <p14:tracePt t="157653" x="8375650" y="1554163"/>
          <p14:tracePt t="157668" x="8358188" y="1536700"/>
          <p14:tracePt t="157684" x="8358188" y="1517650"/>
          <p14:tracePt t="157701" x="8350250" y="1509713"/>
          <p14:tracePt t="157717" x="8340725" y="1490663"/>
          <p14:tracePt t="157734" x="8331200" y="1473200"/>
          <p14:tracePt t="157751" x="8323263" y="1465263"/>
          <p14:tracePt t="157767" x="8304213" y="1446213"/>
          <p14:tracePt t="157784" x="8286750" y="1419225"/>
          <p14:tracePt t="157800" x="8278813" y="1411288"/>
          <p14:tracePt t="157817" x="8269288" y="1411288"/>
          <p14:tracePt t="157834" x="8259763" y="1401763"/>
          <p14:tracePt t="157850" x="8251825" y="1401763"/>
          <p14:tracePt t="157868" x="8232775" y="1393825"/>
          <p14:tracePt t="157884" x="8224838" y="1384300"/>
          <p14:tracePt t="157901" x="8197850" y="1384300"/>
          <p14:tracePt t="157917" x="8188325" y="1384300"/>
          <p14:tracePt t="157936" x="8170863" y="1384300"/>
          <p14:tracePt t="157955" x="8135938" y="1384300"/>
          <p14:tracePt t="157971" x="8126413" y="1384300"/>
          <p14:tracePt t="157988" x="8108950" y="1384300"/>
          <p14:tracePt t="158003" x="8089900" y="1384300"/>
          <p14:tracePt t="158019" x="8064500" y="1384300"/>
          <p14:tracePt t="158036" x="8045450" y="1384300"/>
          <p14:tracePt t="158053" x="8027988" y="1384300"/>
          <p14:tracePt t="158069" x="8010525" y="1384300"/>
          <p14:tracePt t="158086" x="7983538" y="1393825"/>
          <p14:tracePt t="158103" x="7966075" y="1393825"/>
          <p14:tracePt t="158120" x="7956550" y="1401763"/>
          <p14:tracePt t="158143" x="7947025" y="1401763"/>
          <p14:tracePt t="158153" x="7939088" y="1401763"/>
          <p14:tracePt t="158170" x="7929563" y="1401763"/>
          <p14:tracePt t="158187" x="7912100" y="1401763"/>
          <p14:tracePt t="158235" x="7902575" y="1401763"/>
          <p14:tracePt t="158251" x="7894638" y="1411288"/>
          <p14:tracePt t="158257" x="7885113" y="1411288"/>
          <p14:tracePt t="158267" x="7875588" y="1411288"/>
          <p14:tracePt t="158284" x="7867650" y="1428750"/>
          <p14:tracePt t="158301" x="7858125" y="1438275"/>
          <p14:tracePt t="158317" x="7831138" y="1455738"/>
          <p14:tracePt t="158334" x="7813675" y="1465263"/>
          <p14:tracePt t="158351" x="7804150" y="1473200"/>
          <p14:tracePt t="158368" x="7786688" y="1482725"/>
          <p14:tracePt t="158391" x="7769225" y="1500188"/>
          <p14:tracePt t="158401" x="7769225" y="1509713"/>
          <p14:tracePt t="158417" x="7759700" y="1527175"/>
          <p14:tracePt t="158434" x="7751763" y="1536700"/>
          <p14:tracePt t="158451" x="7742238" y="1554163"/>
          <p14:tracePt t="158467" x="7732713" y="1581150"/>
          <p14:tracePt t="158484" x="7724775" y="1589088"/>
          <p14:tracePt t="158503" x="7715250" y="1608138"/>
          <p14:tracePt t="158519" x="7715250" y="1616075"/>
          <p14:tracePt t="158536" x="7715250" y="1625600"/>
          <p14:tracePt t="158552" x="7697788" y="1652588"/>
          <p14:tracePt t="158569" x="7697788" y="1670050"/>
          <p14:tracePt t="158586" x="7697788" y="1687513"/>
          <p14:tracePt t="158604" x="7697788" y="1704975"/>
          <p14:tracePt t="158620" x="7697788" y="1724025"/>
          <p14:tracePt t="158636" x="7697788" y="1741488"/>
          <p14:tracePt t="158652" x="7697788" y="1751013"/>
          <p14:tracePt t="158669" x="7697788" y="1768475"/>
          <p14:tracePt t="158686" x="7707313" y="1795463"/>
          <p14:tracePt t="158705" x="7715250" y="1812925"/>
          <p14:tracePt t="158720" x="7724775" y="1822450"/>
          <p14:tracePt t="158736" x="7732713" y="1830388"/>
          <p14:tracePt t="158752" x="7742238" y="1839913"/>
          <p14:tracePt t="158769" x="7751763" y="1849438"/>
          <p14:tracePt t="158785" x="7759700" y="1866900"/>
          <p14:tracePt t="158801" x="7778750" y="1874838"/>
          <p14:tracePt t="158818" x="7786688" y="1884363"/>
          <p14:tracePt t="158834" x="7804150" y="1893888"/>
          <p14:tracePt t="158851" x="7823200" y="1901825"/>
          <p14:tracePt t="158867" x="7850188" y="1901825"/>
          <p14:tracePt t="158884" x="7858125" y="1901825"/>
          <p14:tracePt t="158901" x="7875588" y="1911350"/>
          <p14:tracePt t="158917" x="7894638" y="1911350"/>
          <p14:tracePt t="158934" x="7921625" y="1920875"/>
          <p14:tracePt t="158955" x="7939088" y="1920875"/>
          <p14:tracePt t="158969" x="7947025" y="1920875"/>
          <p14:tracePt t="159003" x="7956550" y="1920875"/>
          <p14:tracePt t="159013" x="7966075" y="1920875"/>
          <p14:tracePt t="159023" x="7974013" y="1920875"/>
          <p14:tracePt t="159036" x="7983538" y="1920875"/>
          <p14:tracePt t="159057" x="8001000" y="1920875"/>
          <p14:tracePt t="159105" x="8010525" y="1920875"/>
          <p14:tracePt t="159119" x="8018463" y="1920875"/>
          <p14:tracePt t="159129" x="8027988" y="1920875"/>
          <p14:tracePt t="159139" x="8037513" y="1928813"/>
          <p14:tracePt t="159153" x="8045450" y="1928813"/>
          <p14:tracePt t="159168" x="8054975" y="1928813"/>
          <p14:tracePt t="159185" x="8072438" y="1928813"/>
          <p14:tracePt t="159202" x="8081963" y="1928813"/>
          <p14:tracePt t="159218" x="8099425" y="1928813"/>
          <p14:tracePt t="159235" x="8108950" y="1928813"/>
          <p14:tracePt t="159252" x="8143875" y="1928813"/>
          <p14:tracePt t="159269" x="8153400" y="1928813"/>
          <p14:tracePt t="159285" x="8161338" y="1928813"/>
          <p14:tracePt t="159302" x="8170863" y="1928813"/>
          <p14:tracePt t="159318" x="8180388" y="1920875"/>
          <p14:tracePt t="159335" x="8197850" y="1911350"/>
          <p14:tracePt t="159351" x="8215313" y="1911350"/>
          <p14:tracePt t="159367" x="8224838" y="1901825"/>
          <p14:tracePt t="159384" x="8242300" y="1893888"/>
          <p14:tracePt t="159401" x="8259763" y="1893888"/>
          <p14:tracePt t="159417" x="8269288" y="1884363"/>
          <p14:tracePt t="159434" x="8296275" y="1857375"/>
          <p14:tracePt t="159451" x="8313738" y="1839913"/>
          <p14:tracePt t="159467" x="8323263" y="1830388"/>
          <p14:tracePt t="159484" x="8331200" y="1812925"/>
          <p14:tracePt t="159501" x="8340725" y="1803400"/>
          <p14:tracePt t="159518" x="8350250" y="1776413"/>
          <p14:tracePt t="159535" x="8367713" y="1758950"/>
          <p14:tracePt t="159551" x="8375650" y="1741488"/>
          <p14:tracePt t="159567" x="8385175" y="1714500"/>
          <p14:tracePt t="159584" x="8385175" y="1704975"/>
          <p14:tracePt t="159621" x="8385175" y="1697038"/>
          <p14:tracePt t="159636" x="8385175" y="1687513"/>
          <p14:tracePt t="159645" x="8385175" y="1679575"/>
          <p14:tracePt t="159655" x="8385175" y="1670050"/>
          <p14:tracePt t="159669" x="8375650" y="1643063"/>
          <p14:tracePt t="159686" x="8375650" y="1633538"/>
          <p14:tracePt t="159703" x="8358188" y="1625600"/>
          <p14:tracePt t="159719" x="8350250" y="1608138"/>
          <p14:tracePt t="159735" x="8340725" y="1598613"/>
          <p14:tracePt t="159752" x="8323263" y="1581150"/>
          <p14:tracePt t="159772" x="8304213" y="1554163"/>
          <p14:tracePt t="159787" x="8278813" y="1536700"/>
          <p14:tracePt t="159803" x="8259763" y="1527175"/>
          <p14:tracePt t="159820" x="8251825" y="1517650"/>
          <p14:tracePt t="159835" x="8242300" y="1509713"/>
          <p14:tracePt t="159851" x="8224838" y="1490663"/>
          <p14:tracePt t="159868" x="8207375" y="1473200"/>
          <p14:tracePt t="159885" x="8197850" y="1465263"/>
          <p14:tracePt t="159902" x="8170863" y="1465263"/>
          <p14:tracePt t="159918" x="8170863" y="1455738"/>
          <p14:tracePt t="159934" x="8161338" y="1455738"/>
          <p14:tracePt t="159951" x="8135938" y="1446213"/>
          <p14:tracePt t="159968" x="8126413" y="1446213"/>
          <p14:tracePt t="159984" x="8108950" y="1438275"/>
          <p14:tracePt t="160001" x="8099425" y="1438275"/>
          <p14:tracePt t="160018" x="8064500" y="1438275"/>
          <p14:tracePt t="160034" x="8045450" y="1438275"/>
          <p14:tracePt t="160051" x="8018463" y="1438275"/>
          <p14:tracePt t="160067" x="7993063" y="1438275"/>
          <p14:tracePt t="160084" x="7974013" y="1446213"/>
          <p14:tracePt t="160103" x="7956550" y="1446213"/>
          <p14:tracePt t="160121" x="7921625" y="1465263"/>
          <p14:tracePt t="160137" x="7902575" y="1473200"/>
          <p14:tracePt t="160155" x="7885113" y="1500188"/>
          <p14:tracePt t="160169" x="7875588" y="1509713"/>
          <p14:tracePt t="160186" x="7850188" y="1527175"/>
          <p14:tracePt t="160204" x="7831138" y="1544638"/>
          <p14:tracePt t="160219" x="7813675" y="1571625"/>
          <p14:tracePt t="160238" x="7778750" y="1598613"/>
          <p14:tracePt t="160254" x="7769225" y="1616075"/>
          <p14:tracePt t="160271" x="7769225" y="1633538"/>
          <p14:tracePt t="160286" x="7759700" y="1652588"/>
          <p14:tracePt t="160304" x="7759700" y="1670050"/>
          <p14:tracePt t="160320" x="7759700" y="1697038"/>
          <p14:tracePt t="160335" x="7759700" y="1724025"/>
          <p14:tracePt t="160351" x="7769225" y="1741488"/>
          <p14:tracePt t="160368" x="7786688" y="1758950"/>
          <p14:tracePt t="160385" x="7804150" y="1785938"/>
          <p14:tracePt t="160403" x="7823200" y="1812925"/>
          <p14:tracePt t="160418" x="7840663" y="1822450"/>
          <p14:tracePt t="160435" x="7840663" y="1830388"/>
          <p14:tracePt t="160453" x="7858125" y="1839913"/>
          <p14:tracePt t="160468" x="7875588" y="1866900"/>
          <p14:tracePt t="160485" x="7894638" y="1874838"/>
          <p14:tracePt t="160502" x="7929563" y="1901825"/>
          <p14:tracePt t="160518" x="7947025" y="1911350"/>
          <p14:tracePt t="160535" x="7966075" y="1920875"/>
          <p14:tracePt t="160551" x="7983538" y="1946275"/>
          <p14:tracePt t="160568" x="8010525" y="1955800"/>
          <p14:tracePt t="160584" x="8027988" y="1955800"/>
          <p14:tracePt t="160601" x="8045450" y="1955800"/>
          <p14:tracePt t="160618" x="8064500" y="1955800"/>
          <p14:tracePt t="160634" x="8089900" y="1928813"/>
          <p14:tracePt t="160651" x="8108950" y="1920875"/>
          <p14:tracePt t="160670" x="8135938" y="1911350"/>
          <p14:tracePt t="160686" x="8161338" y="1893888"/>
          <p14:tracePt t="160703" x="8188325" y="1884363"/>
          <p14:tracePt t="160719" x="8215313" y="1857375"/>
          <p14:tracePt t="160736" x="8232775" y="1839913"/>
          <p14:tracePt t="160753" x="8259763" y="1812925"/>
          <p14:tracePt t="160771" x="8286750" y="1785938"/>
          <p14:tracePt t="160786" x="8304213" y="1768475"/>
          <p14:tracePt t="160803" x="8313738" y="1751013"/>
          <p14:tracePt t="160820" x="8331200" y="1731963"/>
          <p14:tracePt t="160836" x="8340725" y="1704975"/>
          <p14:tracePt t="160853" x="8358188" y="1687513"/>
          <p14:tracePt t="160869" x="8375650" y="1670050"/>
          <p14:tracePt t="160887" x="8385175" y="1633538"/>
          <p14:tracePt t="160904" x="8385175" y="1616075"/>
          <p14:tracePt t="160921" x="8385175" y="1589088"/>
          <p14:tracePt t="160936" x="8385175" y="1562100"/>
          <p14:tracePt t="160954" x="8358188" y="1536700"/>
          <p14:tracePt t="160970" x="8340725" y="1509713"/>
          <p14:tracePt t="160987" x="8323263" y="1490663"/>
          <p14:tracePt t="161002" x="8304213" y="1473200"/>
          <p14:tracePt t="161019" x="8269288" y="1455738"/>
          <p14:tracePt t="161035" x="8251825" y="1438275"/>
          <p14:tracePt t="161051" x="8232775" y="1438275"/>
          <p14:tracePt t="161068" x="8207375" y="1428750"/>
          <p14:tracePt t="161084" x="8188325" y="1428750"/>
          <p14:tracePt t="161101" x="8170863" y="1428750"/>
          <p14:tracePt t="161118" x="8153400" y="1428750"/>
          <p14:tracePt t="161134" x="8126413" y="1428750"/>
          <p14:tracePt t="161152" x="8099425" y="1428750"/>
          <p14:tracePt t="161167" x="8089900" y="1446213"/>
          <p14:tracePt t="161185" x="8054975" y="1455738"/>
          <p14:tracePt t="161201" x="8037513" y="1465263"/>
          <p14:tracePt t="161217" x="8018463" y="1473200"/>
          <p14:tracePt t="161236" x="8010525" y="1473200"/>
          <p14:tracePt t="161255" x="7974013" y="1482725"/>
          <p14:tracePt t="161269" x="7966075" y="1490663"/>
          <p14:tracePt t="161287" x="7939088" y="1527175"/>
          <p14:tracePt t="161303" x="7912100" y="1527175"/>
          <p14:tracePt t="161320" x="7894638" y="1536700"/>
          <p14:tracePt t="161336" x="7885113" y="1544638"/>
          <p14:tracePt t="161353" x="7875588" y="1554163"/>
          <p14:tracePt t="161371" x="7840663" y="1571625"/>
          <p14:tracePt t="161388" x="7823200" y="1598613"/>
          <p14:tracePt t="161405" x="7813675" y="1608138"/>
          <p14:tracePt t="161420" x="7796213" y="1616075"/>
          <p14:tracePt t="161437" x="7786688" y="1633538"/>
          <p14:tracePt t="161454" x="7769225" y="1652588"/>
          <p14:tracePt t="161470" x="7759700" y="1679575"/>
          <p14:tracePt t="161486" x="7759700" y="1697038"/>
          <p14:tracePt t="161503" x="7759700" y="1714500"/>
          <p14:tracePt t="161521" x="7759700" y="1751013"/>
          <p14:tracePt t="161535" x="7778750" y="1768475"/>
          <p14:tracePt t="161552" x="7786688" y="1785938"/>
          <p14:tracePt t="161569" x="7804150" y="1803400"/>
          <p14:tracePt t="161585" x="7823200" y="1830388"/>
          <p14:tracePt t="161601" x="7850188" y="1849438"/>
          <p14:tracePt t="161618" x="7867650" y="1866900"/>
          <p14:tracePt t="161635" x="7875588" y="1893888"/>
          <p14:tracePt t="161652" x="7902575" y="1920875"/>
          <p14:tracePt t="161668" x="7912100" y="1928813"/>
          <p14:tracePt t="161685" x="7939088" y="1938338"/>
          <p14:tracePt t="161701" x="7956550" y="1946275"/>
          <p14:tracePt t="161718" x="7974013" y="1965325"/>
          <p14:tracePt t="161734" x="7983538" y="1965325"/>
          <p14:tracePt t="161751" x="8010525" y="1965325"/>
          <p14:tracePt t="161769" x="8018463" y="1965325"/>
          <p14:tracePt t="161785" x="8037513" y="1965325"/>
          <p14:tracePt t="161802" x="8054975" y="1965325"/>
          <p14:tracePt t="161820" x="8072438" y="1955800"/>
          <p14:tracePt t="161835" x="8089900" y="1955800"/>
          <p14:tracePt t="161904" x="8089900" y="1946275"/>
          <p14:tracePt t="162053" x="8081963" y="1965325"/>
          <p14:tracePt t="162068" x="8064500" y="1973263"/>
          <p14:tracePt t="162079" x="8054975" y="1982788"/>
          <p14:tracePt t="162092" x="8027988" y="2017713"/>
          <p14:tracePt t="162103" x="8010525" y="2036763"/>
          <p14:tracePt t="162120" x="7983538" y="2116138"/>
          <p14:tracePt t="162137" x="7956550" y="2214563"/>
          <p14:tracePt t="162154" x="7956550" y="2428875"/>
          <p14:tracePt t="162169" x="7983538" y="2563813"/>
          <p14:tracePt t="162185" x="8001000" y="2625725"/>
          <p14:tracePt t="162202" x="8018463" y="2652713"/>
          <p14:tracePt t="162218" x="8027988" y="2652713"/>
          <p14:tracePt t="162235" x="8045450" y="2652713"/>
          <p14:tracePt t="162252" x="8064500" y="2652713"/>
          <p14:tracePt t="162268" x="8072438" y="2652713"/>
          <p14:tracePt t="162285" x="8089900" y="2635250"/>
          <p14:tracePt t="162302" x="8108950" y="2608263"/>
          <p14:tracePt t="162318" x="8108950" y="2598738"/>
          <p14:tracePt t="162335" x="8116888" y="2571750"/>
          <p14:tracePt t="162352" x="8126413" y="2554288"/>
          <p14:tracePt t="162368" x="8135938" y="2527300"/>
          <p14:tracePt t="162384" x="8143875" y="2500313"/>
          <p14:tracePt t="162402" x="8143875" y="2473325"/>
          <p14:tracePt t="162417" x="8143875" y="2465388"/>
          <p14:tracePt t="162437" x="8135938" y="2428875"/>
          <p14:tracePt t="162456" x="8126413" y="2401888"/>
          <p14:tracePt t="162470" x="8108950" y="2374900"/>
          <p14:tracePt t="162486" x="8099425" y="2357438"/>
          <p14:tracePt t="162503" x="8081963" y="2349500"/>
          <p14:tracePt t="162521" x="8064500" y="2339975"/>
          <p14:tracePt t="162537" x="8045450" y="2330450"/>
          <p14:tracePt t="162554" x="8027988" y="2330450"/>
          <p14:tracePt t="162570" x="8001000" y="2330450"/>
          <p14:tracePt t="162587" x="7983538" y="2330450"/>
          <p14:tracePt t="162604" x="7966075" y="2349500"/>
          <p14:tracePt t="162618" x="7939088" y="2357438"/>
          <p14:tracePt t="162635" x="7921625" y="2366963"/>
          <p14:tracePt t="162651" x="7902575" y="2393950"/>
          <p14:tracePt t="162668" x="7894638" y="2393950"/>
          <p14:tracePt t="162692" x="7885113" y="2401888"/>
          <p14:tracePt t="162702" x="7867650" y="2411413"/>
          <p14:tracePt t="162718" x="7858125" y="2428875"/>
          <p14:tracePt t="162735" x="7840663" y="2455863"/>
          <p14:tracePt t="162751" x="7831138" y="2473325"/>
          <p14:tracePt t="162768" x="7823200" y="2492375"/>
          <p14:tracePt t="162785" x="7823200" y="2500313"/>
          <p14:tracePt t="162801" x="7823200" y="2517775"/>
          <p14:tracePt t="162818" x="7823200" y="2554288"/>
          <p14:tracePt t="162835" x="7823200" y="2571750"/>
          <p14:tracePt t="162851" x="7831138" y="2589213"/>
          <p14:tracePt t="162868" x="7850188" y="2616200"/>
          <p14:tracePt t="162886" x="7875588" y="2660650"/>
          <p14:tracePt t="162903" x="7912100" y="2724150"/>
          <p14:tracePt t="162920" x="7947025" y="2786063"/>
          <p14:tracePt t="162937" x="7966075" y="2803525"/>
          <p14:tracePt t="162954" x="7983538" y="2822575"/>
          <p14:tracePt t="162970" x="8001000" y="2830513"/>
          <p14:tracePt t="162986" x="8018463" y="2849563"/>
          <p14:tracePt t="163003" x="8054975" y="2857500"/>
          <p14:tracePt t="163021" x="8089900" y="2884488"/>
          <p14:tracePt t="163035" x="8108950" y="2884488"/>
          <p14:tracePt t="163053" x="8135938" y="2894013"/>
          <p14:tracePt t="163069" x="8153400" y="2911475"/>
          <p14:tracePt t="163086" x="8180388" y="2921000"/>
          <p14:tracePt t="163102" x="8197850" y="2921000"/>
          <p14:tracePt t="163118" x="8215313" y="2921000"/>
          <p14:tracePt t="163136" x="8232775" y="2921000"/>
          <p14:tracePt t="163154" x="8259763" y="2901950"/>
          <p14:tracePt t="163171" x="8286750" y="2874963"/>
          <p14:tracePt t="163185" x="8304213" y="2857500"/>
          <p14:tracePt t="163203" x="8331200" y="2830513"/>
          <p14:tracePt t="163219" x="8350250" y="2813050"/>
          <p14:tracePt t="163236" x="8358188" y="2786063"/>
          <p14:tracePt t="163252" x="8358188" y="2751138"/>
          <p14:tracePt t="163269" x="8358188" y="2714625"/>
          <p14:tracePt t="163286" x="8350250" y="2660650"/>
          <p14:tracePt t="163303" x="8323263" y="2635250"/>
          <p14:tracePt t="163319" x="8304213" y="2608263"/>
          <p14:tracePt t="163335" x="8286750" y="2581275"/>
          <p14:tracePt t="163352" x="8278813" y="2554288"/>
          <p14:tracePt t="163368" x="8259763" y="2544763"/>
          <p14:tracePt t="163385" x="8242300" y="2527300"/>
          <p14:tracePt t="163402" x="8232775" y="2509838"/>
          <p14:tracePt t="163418" x="8215313" y="2482850"/>
          <p14:tracePt t="163435" x="8188325" y="2465388"/>
          <p14:tracePt t="163454" x="8170863" y="2438400"/>
          <p14:tracePt t="163470" x="8153400" y="2428875"/>
          <p14:tracePt t="163487" x="8135938" y="2401888"/>
          <p14:tracePt t="163503" x="8108950" y="2393950"/>
          <p14:tracePt t="163521" x="8072438" y="2393950"/>
          <p14:tracePt t="163537" x="8045450" y="2393950"/>
          <p14:tracePt t="163554" x="8027988" y="2393950"/>
          <p14:tracePt t="163571" x="8010525" y="2393950"/>
          <p14:tracePt t="163587" x="7993063" y="2393950"/>
          <p14:tracePt t="163603" x="7966075" y="2393950"/>
          <p14:tracePt t="163620" x="7947025" y="2393950"/>
          <p14:tracePt t="163636" x="7929563" y="2393950"/>
          <p14:tracePt t="163654" x="7902575" y="2401888"/>
          <p14:tracePt t="163671" x="7875588" y="2420938"/>
          <p14:tracePt t="163688" x="7858125" y="2438400"/>
          <p14:tracePt t="163702" x="7840663" y="2446338"/>
          <p14:tracePt t="163719" x="7813675" y="2465388"/>
          <p14:tracePt t="163735" x="7796213" y="2492375"/>
          <p14:tracePt t="163751" x="7786688" y="2509838"/>
          <p14:tracePt t="163768" x="7769225" y="2527300"/>
          <p14:tracePt t="163784" x="7751763" y="2563813"/>
          <p14:tracePt t="163801" x="7742238" y="2581275"/>
          <p14:tracePt t="163819" x="7742238" y="2625725"/>
          <p14:tracePt t="163835" x="7742238" y="2652713"/>
          <p14:tracePt t="163852" x="7769225" y="2679700"/>
          <p14:tracePt t="163869" x="7786688" y="2697163"/>
          <p14:tracePt t="163886" x="7804150" y="2714625"/>
          <p14:tracePt t="163902" x="7831138" y="2732088"/>
          <p14:tracePt t="163919" x="7858125" y="2759075"/>
          <p14:tracePt t="163937" x="7902575" y="2778125"/>
          <p14:tracePt t="163952" x="7921625" y="2803525"/>
          <p14:tracePt t="163969" x="7947025" y="2803525"/>
          <p14:tracePt t="163986" x="7974013" y="2803525"/>
          <p14:tracePt t="164002" x="8037513" y="2803525"/>
          <p14:tracePt t="164019" x="8099425" y="2795588"/>
          <p14:tracePt t="164036" x="8116888" y="2786063"/>
          <p14:tracePt t="164054" x="8135938" y="2778125"/>
          <p14:tracePt t="164070" x="8143875" y="2778125"/>
          <p14:tracePt t="164086" x="8153400" y="2778125"/>
          <p14:tracePt t="164103" x="8170863" y="2768600"/>
          <p14:tracePt t="164119" x="8188325" y="2759075"/>
          <p14:tracePt t="164136" x="8197850" y="2741613"/>
          <p14:tracePt t="164152" x="8207375" y="2732088"/>
          <p14:tracePt t="164169" x="8215313" y="2724150"/>
          <p14:tracePt t="164188" x="8242300" y="2706688"/>
          <p14:tracePt t="164205" x="8251825" y="2687638"/>
          <p14:tracePt t="164221" x="8251825" y="2660650"/>
          <p14:tracePt t="164235" x="8251825" y="2643188"/>
          <p14:tracePt t="164252" x="8251825" y="2625725"/>
          <p14:tracePt t="164269" x="8232775" y="2608263"/>
          <p14:tracePt t="164285" x="8215313" y="2581275"/>
          <p14:tracePt t="164301" x="8207375" y="2563813"/>
          <p14:tracePt t="164319" x="8188325" y="2536825"/>
          <p14:tracePt t="164335" x="8161338" y="2482850"/>
          <p14:tracePt t="164352" x="8153400" y="2465388"/>
          <p14:tracePt t="164370" x="8135938" y="2455863"/>
          <p14:tracePt t="164386" x="8108950" y="2446338"/>
          <p14:tracePt t="164403" x="8089900" y="2438400"/>
          <p14:tracePt t="164421" x="8064500" y="2411413"/>
          <p14:tracePt t="164437" x="8037513" y="2401888"/>
          <p14:tracePt t="164454" x="8018463" y="2401888"/>
          <p14:tracePt t="164470" x="8010525" y="2401888"/>
          <p14:tracePt t="164486" x="7993063" y="2401888"/>
          <p14:tracePt t="164503" x="7983538" y="2401888"/>
          <p14:tracePt t="164520" x="7974013" y="2401888"/>
          <p14:tracePt t="164536" x="7947025" y="2401888"/>
          <p14:tracePt t="164553" x="7929563" y="2428875"/>
          <p14:tracePt t="164570" x="7902575" y="2446338"/>
          <p14:tracePt t="164587" x="7875588" y="2455863"/>
          <p14:tracePt t="164603" x="7867650" y="2465388"/>
          <p14:tracePt t="164620" x="7858125" y="2473325"/>
          <p14:tracePt t="164636" x="7858125" y="2482850"/>
          <p14:tracePt t="164653" x="7850188" y="2500313"/>
          <p14:tracePt t="164670" x="7840663" y="2509838"/>
          <p14:tracePt t="164688" x="7813675" y="2527300"/>
          <p14:tracePt t="164703" x="7813675" y="2536825"/>
          <p14:tracePt t="164720" x="7813675" y="2544763"/>
          <p14:tracePt t="164736" x="7804150" y="2554288"/>
          <p14:tracePt t="164753" x="7804150" y="2581275"/>
          <p14:tracePt t="164773" x="7804150" y="2608263"/>
          <p14:tracePt t="164787" x="7804150" y="2616200"/>
          <p14:tracePt t="164803" x="7804150" y="2643188"/>
          <p14:tracePt t="164819" x="7823200" y="2670175"/>
          <p14:tracePt t="164835" x="7840663" y="2687638"/>
          <p14:tracePt t="164852" x="7858125" y="2724150"/>
          <p14:tracePt t="164868" x="7885113" y="2741613"/>
          <p14:tracePt t="164885" x="7902575" y="2768600"/>
          <p14:tracePt t="164902" x="7912100" y="2778125"/>
          <p14:tracePt t="164918" x="7921625" y="2778125"/>
          <p14:tracePt t="164935" x="7929563" y="2786063"/>
          <p14:tracePt t="164952" x="7956550" y="2786063"/>
          <p14:tracePt t="164969" x="7974013" y="2786063"/>
          <p14:tracePt t="164985" x="7983538" y="2786063"/>
          <p14:tracePt t="165002" x="7993063" y="2786063"/>
          <p14:tracePt t="165020" x="8010525" y="2786063"/>
          <p14:tracePt t="165037" x="8037513" y="2786063"/>
          <p14:tracePt t="165053" x="8054975" y="2786063"/>
          <p14:tracePt t="165071" x="8081963" y="2778125"/>
          <p14:tracePt t="165087" x="8108950" y="2768600"/>
          <p14:tracePt t="165103" x="8116888" y="2751138"/>
          <p14:tracePt t="165120" x="8126413" y="2751138"/>
          <p14:tracePt t="165137" x="8135938" y="2741613"/>
          <p14:tracePt t="165153" x="8153400" y="2732088"/>
          <p14:tracePt t="165170" x="8161338" y="2724150"/>
          <p14:tracePt t="165188" x="8197850" y="2714625"/>
          <p14:tracePt t="165206" x="8215313" y="2697163"/>
          <p14:tracePt t="165221" x="8232775" y="2679700"/>
          <p14:tracePt t="165237" x="8259763" y="2670175"/>
          <p14:tracePt t="165253" x="8269288" y="2660650"/>
          <p14:tracePt t="165270" x="8278813" y="2660650"/>
          <p14:tracePt t="165287" x="8278813" y="2652713"/>
          <p14:tracePt t="165304" x="8286750" y="2643188"/>
          <p14:tracePt t="165321" x="8286750" y="2635250"/>
          <p14:tracePt t="165336" x="8296275" y="2625725"/>
          <p14:tracePt t="165352" x="8304213" y="2598738"/>
          <p14:tracePt t="165369" x="8304213" y="2581275"/>
          <p14:tracePt t="165385" x="8304213" y="2563813"/>
          <p14:tracePt t="165402" x="8304213" y="2536825"/>
          <p14:tracePt t="165418" x="8304213" y="2517775"/>
          <p14:tracePt t="165435" x="8296275" y="2500313"/>
          <p14:tracePt t="165452" x="8278813" y="2473325"/>
          <p14:tracePt t="165469" x="8259763" y="2446338"/>
          <p14:tracePt t="165485" x="8232775" y="2428875"/>
          <p14:tracePt t="165502" x="8224838" y="2420938"/>
          <p14:tracePt t="165518" x="8207375" y="2411413"/>
          <p14:tracePt t="165535" x="8197850" y="2401888"/>
          <p14:tracePt t="165551" x="8170863" y="2384425"/>
          <p14:tracePt t="165568" x="8153400" y="2374900"/>
          <p14:tracePt t="165585" x="8135938" y="2374900"/>
          <p14:tracePt t="165602" x="8126413" y="2374900"/>
          <p14:tracePt t="165961" x="8116888" y="2374900"/>
          <p14:tracePt t="165977" x="8108950" y="2374900"/>
          <p14:tracePt t="165985" x="8081963" y="2384425"/>
          <p14:tracePt t="165993" x="8072438" y="2393950"/>
          <p14:tracePt t="166002" x="8064500" y="2393950"/>
          <p14:tracePt t="166019" x="8027988" y="2401888"/>
          <p14:tracePt t="166035" x="8001000" y="2411413"/>
          <p14:tracePt t="166052" x="7974013" y="2420938"/>
          <p14:tracePt t="166068" x="7956550" y="2420938"/>
          <p14:tracePt t="166085" x="7939088" y="2428875"/>
          <p14:tracePt t="166103" x="7929563" y="2428875"/>
          <p14:tracePt t="166120" x="7921625" y="2438400"/>
          <p14:tracePt t="166314" x="7921625" y="2428875"/>
          <p14:tracePt t="166542" x="7929563" y="2428875"/>
          <p14:tracePt t="166563" x="7929563" y="2420938"/>
          <p14:tracePt t="167205" x="7939088" y="2420938"/>
          <p14:tracePt t="167213" x="7947025" y="2420938"/>
          <p14:tracePt t="167221" x="7956550" y="2411413"/>
          <p14:tracePt t="167238" x="7966075" y="2411413"/>
          <p14:tracePt t="167254" x="7993063" y="2401888"/>
          <p14:tracePt t="167271" x="8010525" y="2401888"/>
          <p14:tracePt t="167293" x="8018463" y="2401888"/>
          <p14:tracePt t="167304" x="8027988" y="2393950"/>
          <p14:tracePt t="167402" x="8037513" y="2393950"/>
          <p14:tracePt t="167518" x="8027988" y="2393950"/>
          <p14:tracePt t="167534" x="8027988" y="2401888"/>
          <p14:tracePt t="167543" x="8018463" y="2411413"/>
          <p14:tracePt t="167553" x="8010525" y="2411413"/>
          <p14:tracePt t="167570" x="8001000" y="2420938"/>
          <p14:tracePt t="167587" x="8001000" y="2428875"/>
          <p14:tracePt t="167606" x="7983538" y="2438400"/>
          <p14:tracePt t="167621" x="7974013" y="2455863"/>
          <p14:tracePt t="167636" x="7966075" y="2465388"/>
          <p14:tracePt t="167653" x="7947025" y="2482850"/>
          <p14:tracePt t="167669" x="7947025" y="2492375"/>
          <p14:tracePt t="167689" x="7947025" y="2500313"/>
          <p14:tracePt t="168145" x="7939088" y="2500313"/>
          <p14:tracePt t="168169" x="7929563" y="2500313"/>
          <p14:tracePt t="168208" x="7921625" y="2500313"/>
          <p14:tracePt t="168222" x="7902575" y="2500313"/>
          <p14:tracePt t="168230" x="7894638" y="2500313"/>
          <p14:tracePt t="169749" x="7912100" y="2500313"/>
          <p14:tracePt t="169758" x="7921625" y="2492375"/>
          <p14:tracePt t="169775" x="7939088" y="2482850"/>
          <p14:tracePt t="169786" x="7947025" y="2473325"/>
          <p14:tracePt t="169803" x="7966075" y="2446338"/>
          <p14:tracePt t="169820" x="7974013" y="2438400"/>
          <p14:tracePt t="169836" x="7993063" y="2438400"/>
          <p14:tracePt t="169858" x="8001000" y="2438400"/>
          <p14:tracePt t="169870" x="8010525" y="2428875"/>
          <p14:tracePt t="169886" x="8018463" y="2428875"/>
          <p14:tracePt t="169903" x="8045450" y="2411413"/>
          <p14:tracePt t="169919" x="8072438" y="2401888"/>
          <p14:tracePt t="170021" x="8081963" y="2401888"/>
          <p14:tracePt t="170037" x="8089900" y="2401888"/>
          <p14:tracePt t="170076" x="8099425" y="2401888"/>
          <p14:tracePt t="170101" x="8099425" y="2393950"/>
          <p14:tracePt t="170117" x="8108950" y="2374900"/>
          <p14:tracePt t="170127" x="8116888" y="2366963"/>
          <p14:tracePt t="170139" x="8143875" y="2349500"/>
          <p14:tracePt t="170153" x="8153400" y="2339975"/>
          <p14:tracePt t="170169" x="8153400" y="2330450"/>
          <p14:tracePt t="170273" x="8143875" y="2330450"/>
          <p14:tracePt t="170282" x="8126413" y="2330450"/>
          <p14:tracePt t="170292" x="8116888" y="2339975"/>
          <p14:tracePt t="170305" x="8099425" y="2349500"/>
          <p14:tracePt t="170321" x="8081963" y="2366963"/>
          <p14:tracePt t="170338" x="8054975" y="2384425"/>
          <p14:tracePt t="170354" x="8037513" y="2384425"/>
          <p14:tracePt t="170371" x="8018463" y="2393950"/>
          <p14:tracePt t="170387" x="8001000" y="2393950"/>
          <p14:tracePt t="170405" x="7956550" y="2393950"/>
          <p14:tracePt t="170422" x="7939088" y="2393950"/>
          <p14:tracePt t="170439" x="7912100" y="2374900"/>
          <p14:tracePt t="170456" x="7902575" y="2366963"/>
          <p14:tracePt t="170471" x="7894638" y="2357438"/>
          <p14:tracePt t="170486" x="7875588" y="2349500"/>
          <p14:tracePt t="170503" x="7867650" y="2330450"/>
          <p14:tracePt t="170519" x="7840663" y="2303463"/>
          <p14:tracePt t="170535" x="7840663" y="2286000"/>
          <p14:tracePt t="170552" x="7831138" y="2241550"/>
          <p14:tracePt t="170569" x="7831138" y="2214563"/>
          <p14:tracePt t="170585" x="7831138" y="2187575"/>
          <p14:tracePt t="170602" x="7831138" y="2170113"/>
          <p14:tracePt t="170619" x="7831138" y="2152650"/>
          <p14:tracePt t="170635" x="7831138" y="2125663"/>
          <p14:tracePt t="170652" x="7831138" y="2108200"/>
          <p14:tracePt t="170669" x="7831138" y="2081213"/>
          <p14:tracePt t="170686" x="7831138" y="2027238"/>
          <p14:tracePt t="170703" x="7831138" y="1992313"/>
          <p14:tracePt t="170720" x="7831138" y="1973263"/>
          <p14:tracePt t="170735" x="7823200" y="1946275"/>
          <p14:tracePt t="170752" x="7823200" y="1928813"/>
          <p14:tracePt t="170769" x="7813675" y="1901825"/>
          <p14:tracePt t="170786" x="7804150" y="1874838"/>
          <p14:tracePt t="170802" x="7786688" y="1830388"/>
          <p14:tracePt t="170819" x="7778750" y="1776413"/>
          <p14:tracePt t="170836" x="7769225" y="1758950"/>
          <p14:tracePt t="170852" x="7769225" y="1731963"/>
          <p14:tracePt t="170869" x="7769225" y="1724025"/>
          <p14:tracePt t="170885" x="7769225" y="1704975"/>
          <p14:tracePt t="170902" x="7759700" y="1687513"/>
          <p14:tracePt t="170919" x="7759700" y="1660525"/>
          <p14:tracePt t="170936" x="7759700" y="1633538"/>
          <p14:tracePt t="170953" x="7769225" y="1616075"/>
          <p14:tracePt t="170969" x="7769225" y="1589088"/>
          <p14:tracePt t="170986" x="7778750" y="1571625"/>
          <p14:tracePt t="171002" x="7786688" y="1554163"/>
          <p14:tracePt t="171019" x="7786688" y="1536700"/>
          <p14:tracePt t="171036" x="7796213" y="1509713"/>
          <p14:tracePt t="171052" x="7796213" y="1490663"/>
          <p14:tracePt t="171069" x="7813675" y="1465263"/>
          <p14:tracePt t="171085" x="7823200" y="1438275"/>
          <p14:tracePt t="171102" x="7823200" y="1419225"/>
          <p14:tracePt t="171119" x="7831138" y="1401763"/>
          <p14:tracePt t="171135" x="7831138" y="1393825"/>
          <p14:tracePt t="171152" x="7840663" y="1374775"/>
          <p14:tracePt t="171168" x="7850188" y="1374775"/>
          <p14:tracePt t="171186" x="7875588" y="1357313"/>
          <p14:tracePt t="171203" x="7902575" y="1347788"/>
          <p14:tracePt t="171219" x="7921625" y="1347788"/>
          <p14:tracePt t="171237" x="7939088" y="1347788"/>
          <p14:tracePt t="171254" x="7966075" y="1347788"/>
          <p14:tracePt t="171272" x="7993063" y="1357313"/>
          <p14:tracePt t="171287" x="8001000" y="1366838"/>
          <p14:tracePt t="171305" x="8018463" y="1384300"/>
          <p14:tracePt t="171322" x="8045450" y="1384300"/>
          <p14:tracePt t="171338" x="8054975" y="1393825"/>
          <p14:tracePt t="171354" x="8072438" y="1411288"/>
          <p14:tracePt t="171370" x="8089900" y="1428750"/>
          <p14:tracePt t="171387" x="8116888" y="1455738"/>
          <p14:tracePt t="171404" x="8135938" y="1465263"/>
          <p14:tracePt t="171422" x="8161338" y="1482725"/>
          <p14:tracePt t="171438" x="8170863" y="1482725"/>
          <p14:tracePt t="171455" x="8197850" y="1490663"/>
          <p14:tracePt t="171477" x="8207375" y="1490663"/>
          <p14:tracePt t="171531" x="8215313" y="1500188"/>
          <p14:tracePt t="171540" x="8232775" y="1500188"/>
          <p14:tracePt t="171555" x="8251825" y="1509713"/>
          <p14:tracePt t="171600" x="8259763" y="1509713"/>
          <p14:tracePt t="171616" x="8269288" y="1527175"/>
          <p14:tracePt t="171624" x="8278813" y="1536700"/>
          <p14:tracePt t="171636" x="8278813" y="1544638"/>
          <p14:tracePt t="171652" x="8286750" y="1562100"/>
          <p14:tracePt t="171669" x="8286750" y="1581150"/>
          <p14:tracePt t="171687" x="8286750" y="1633538"/>
          <p14:tracePt t="171703" x="8286750" y="1660525"/>
          <p14:tracePt t="171719" x="8286750" y="1679575"/>
          <p14:tracePt t="171735" x="8286750" y="1697038"/>
          <p14:tracePt t="171752" x="8296275" y="1714500"/>
          <p14:tracePt t="171769" x="8296275" y="1741488"/>
          <p14:tracePt t="171786" x="8296275" y="1758950"/>
          <p14:tracePt t="171802" x="8304213" y="1776413"/>
          <p14:tracePt t="171819" x="8304213" y="1803400"/>
          <p14:tracePt t="171836" x="8304213" y="1830388"/>
          <p14:tracePt t="171852" x="8304213" y="1849438"/>
          <p14:tracePt t="171869" x="8304213" y="1884363"/>
          <p14:tracePt t="171885" x="8323263" y="1920875"/>
          <p14:tracePt t="171902" x="8323263" y="1938338"/>
          <p14:tracePt t="171919" x="8323263" y="1955800"/>
          <p14:tracePt t="171936" x="8331200" y="1982788"/>
          <p14:tracePt t="171954" x="8331200" y="2009775"/>
          <p14:tracePt t="171971" x="8340725" y="2027238"/>
          <p14:tracePt t="171987" x="8340725" y="2044700"/>
          <p14:tracePt t="172004" x="8350250" y="2071688"/>
          <p14:tracePt t="172021" x="8350250" y="2089150"/>
          <p14:tracePt t="172039" x="8358188" y="2116138"/>
          <p14:tracePt t="172055" x="8358188" y="2143125"/>
          <p14:tracePt t="172070" x="8358188" y="2152650"/>
          <p14:tracePt t="172087" x="8358188" y="2160588"/>
          <p14:tracePt t="172125" x="8358188" y="2170113"/>
          <p14:tracePt t="172142" x="8358188" y="2179638"/>
          <p14:tracePt t="172152" x="8358188" y="2187575"/>
          <p14:tracePt t="172169" x="8358188" y="2197100"/>
          <p14:tracePt t="172186" x="8358188" y="2206625"/>
          <p14:tracePt t="172203" x="8358188" y="2224088"/>
          <p14:tracePt t="172219" x="8358188" y="2232025"/>
          <p14:tracePt t="172236" x="8350250" y="2241550"/>
          <p14:tracePt t="172252" x="8340725" y="2251075"/>
          <p14:tracePt t="172269" x="8313738" y="2259013"/>
          <p14:tracePt t="172286" x="8304213" y="2278063"/>
          <p14:tracePt t="172302" x="8286750" y="2295525"/>
          <p14:tracePt t="172319" x="8269288" y="2303463"/>
          <p14:tracePt t="172336" x="8232775" y="2330450"/>
          <p14:tracePt t="172352" x="8215313" y="2349500"/>
          <p14:tracePt t="172369" x="8197850" y="2366963"/>
          <p14:tracePt t="172385" x="8188325" y="2374900"/>
          <p14:tracePt t="172404" x="8170863" y="2384425"/>
          <p14:tracePt t="172421" x="8153400" y="2393950"/>
          <p14:tracePt t="172439" x="8126413" y="2401888"/>
          <p14:tracePt t="172455" x="8108950" y="2401888"/>
          <p14:tracePt t="172477" x="8089900" y="2401888"/>
          <p14:tracePt t="172493" x="8081963" y="2401888"/>
          <p14:tracePt t="172504" x="8072438" y="2401888"/>
          <p14:tracePt t="172522" x="8054975" y="2401888"/>
          <p14:tracePt t="172537" x="8037513" y="2401888"/>
          <p14:tracePt t="172556" x="8001000" y="2401888"/>
          <p14:tracePt t="172572" x="7993063" y="2401888"/>
          <p14:tracePt t="172619" x="7983538" y="2401888"/>
          <p14:tracePt t="172629" x="7974013" y="2401888"/>
          <p14:tracePt t="172642" x="7974013" y="2393950"/>
          <p14:tracePt t="172681" x="7974013" y="2384425"/>
          <p14:tracePt t="172692" x="7974013" y="2374900"/>
          <p14:tracePt t="172704" x="7983538" y="2357438"/>
          <p14:tracePt t="172720" x="8010525" y="2330450"/>
          <p14:tracePt t="172736" x="8037513" y="2312988"/>
          <p14:tracePt t="172753" x="8054975" y="2286000"/>
          <p14:tracePt t="172769" x="8081963" y="2241550"/>
          <p14:tracePt t="172786" x="8108950" y="2160588"/>
          <p14:tracePt t="172803" x="8135938" y="2071688"/>
          <p14:tracePt t="172819" x="8153400" y="1992313"/>
          <p14:tracePt t="172836" x="8153400" y="1920875"/>
          <p14:tracePt t="172853" x="8153400" y="1901825"/>
          <p14:tracePt t="172869" x="8153400" y="1884363"/>
          <p14:tracePt t="172886" x="8153400" y="1866900"/>
          <p14:tracePt t="172903" x="8143875" y="1830388"/>
          <p14:tracePt t="172919" x="8135938" y="1812925"/>
          <p14:tracePt t="172936" x="8126413" y="1776413"/>
          <p14:tracePt t="172952" x="8099425" y="1741488"/>
          <p14:tracePt t="172970" x="8081963" y="1714500"/>
          <p14:tracePt t="172986" x="8072438" y="1697038"/>
          <p14:tracePt t="173004" x="8054975" y="1670050"/>
          <p14:tracePt t="173022" x="8037513" y="1652588"/>
          <p14:tracePt t="173038" x="8018463" y="1643063"/>
          <p14:tracePt t="173055" x="8010525" y="1625600"/>
          <p14:tracePt t="173072" x="7993063" y="1616075"/>
          <p14:tracePt t="173088" x="7966075" y="1589088"/>
          <p14:tracePt t="173105" x="7947025" y="1581150"/>
          <p14:tracePt t="173122" x="7929563" y="1571625"/>
          <p14:tracePt t="173138" x="7912100" y="1562100"/>
          <p14:tracePt t="173155" x="7885113" y="1562100"/>
          <p14:tracePt t="173171" x="7875588" y="1562100"/>
          <p14:tracePt t="173188" x="7858125" y="1562100"/>
          <p14:tracePt t="173207" x="7840663" y="1562100"/>
          <p14:tracePt t="173223" x="7813675" y="1562100"/>
          <p14:tracePt t="173238" x="7796213" y="1581150"/>
          <p14:tracePt t="173255" x="7786688" y="1608138"/>
          <p14:tracePt t="173270" x="7778750" y="1625600"/>
          <p14:tracePt t="173287" x="7778750" y="1652588"/>
          <p14:tracePt t="173303" x="7769225" y="1679575"/>
          <p14:tracePt t="173319" x="7769225" y="1697038"/>
          <p14:tracePt t="173336" x="7778750" y="1724025"/>
          <p14:tracePt t="173353" x="7796213" y="1751013"/>
          <p14:tracePt t="173369" x="7823200" y="1776413"/>
          <p14:tracePt t="173386" x="7858125" y="1812925"/>
          <p14:tracePt t="173402" x="7885113" y="1839913"/>
          <p14:tracePt t="173419" x="7912100" y="1857375"/>
          <p14:tracePt t="173436" x="7939088" y="1874838"/>
          <p14:tracePt t="173452" x="7993063" y="1901825"/>
          <p14:tracePt t="173469" x="8018463" y="1911350"/>
          <p14:tracePt t="173486" x="8054975" y="1938338"/>
          <p14:tracePt t="173502" x="8072438" y="1938338"/>
          <p14:tracePt t="173519" x="8089900" y="1938338"/>
          <p14:tracePt t="173536" x="8116888" y="1938338"/>
          <p14:tracePt t="173554" x="8135938" y="1938338"/>
          <p14:tracePt t="173570" x="8143875" y="1938338"/>
          <p14:tracePt t="173587" x="8180388" y="1938338"/>
          <p14:tracePt t="173603" x="8197850" y="1920875"/>
          <p14:tracePt t="173620" x="8215313" y="1911350"/>
          <p14:tracePt t="173636" x="8224838" y="1901825"/>
          <p14:tracePt t="173654" x="8232775" y="1893888"/>
          <p14:tracePt t="173671" x="8259763" y="1874838"/>
          <p14:tracePt t="173689" x="8278813" y="1839913"/>
          <p14:tracePt t="173706" x="8278813" y="1830388"/>
          <p14:tracePt t="173723" x="8278813" y="1812925"/>
          <p14:tracePt t="173739" x="8278813" y="1795463"/>
          <p14:tracePt t="173755" x="8278813" y="1768475"/>
          <p14:tracePt t="173776" x="8278813" y="1731963"/>
          <p14:tracePt t="173788" x="8278813" y="1704975"/>
          <p14:tracePt t="173805" x="8251825" y="1679575"/>
          <p14:tracePt t="173823" x="8224838" y="1643063"/>
          <p14:tracePt t="173837" x="8215313" y="1633538"/>
          <p14:tracePt t="173853" x="8180388" y="1608138"/>
          <p14:tracePt t="173870" x="8170863" y="1581150"/>
          <p14:tracePt t="173886" x="8153400" y="1571625"/>
          <p14:tracePt t="173903" x="8135938" y="1554163"/>
          <p14:tracePt t="173919" x="8108950" y="1536700"/>
          <p14:tracePt t="173936" x="8089900" y="1527175"/>
          <p14:tracePt t="173953" x="8081963" y="1500188"/>
          <p14:tracePt t="173969" x="8072438" y="1500188"/>
          <p14:tracePt t="173986" x="8064500" y="1490663"/>
          <p14:tracePt t="174040" x="8054975" y="1490663"/>
          <p14:tracePt t="174050" x="8054975" y="1482725"/>
          <p14:tracePt t="174090" x="8037513" y="1482725"/>
          <p14:tracePt t="174168" x="8027988" y="1482725"/>
          <p14:tracePt t="174206" x="8018463" y="1509713"/>
          <p14:tracePt t="174222" x="8018463" y="1517650"/>
          <p14:tracePt t="174231" x="8018463" y="1527175"/>
          <p14:tracePt t="174241" x="8018463" y="1536700"/>
          <p14:tracePt t="174255" x="8018463" y="1554163"/>
          <p14:tracePt t="174273" x="8018463" y="1581150"/>
          <p14:tracePt t="174288" x="8018463" y="1598613"/>
          <p14:tracePt t="174305" x="8018463" y="1608138"/>
          <p14:tracePt t="174331" x="8018463" y="1616075"/>
          <p14:tracePt t="174361" x="8018463" y="1625600"/>
          <p14:tracePt t="174369" x="8018463" y="1633538"/>
          <p14:tracePt t="174394" x="8018463" y="1652588"/>
          <p14:tracePt t="174448" x="8018463" y="1660525"/>
          <p14:tracePt t="174489" x="8018463" y="1670050"/>
          <p14:tracePt t="174498" x="8018463" y="1679575"/>
          <p14:tracePt t="174520" x="8018463" y="1687513"/>
          <p14:tracePt t="174598" x="8018463" y="1697038"/>
          <p14:tracePt t="174652" x="8018463" y="1704975"/>
          <p14:tracePt t="174661" x="8018463" y="1724025"/>
          <p14:tracePt t="174671" x="8018463" y="1731963"/>
          <p14:tracePt t="174689" x="8018463" y="1741488"/>
          <p14:tracePt t="174708" x="8018463" y="1758950"/>
          <p14:tracePt t="174722" x="8018463" y="1776413"/>
          <p14:tracePt t="174739" x="8027988" y="1776413"/>
          <p14:tracePt t="174755" x="8027988" y="1795463"/>
          <p14:tracePt t="174774" x="8027988" y="1812925"/>
          <p14:tracePt t="174791" x="8027988" y="1822450"/>
          <p14:tracePt t="174803" x="8037513" y="1830388"/>
          <p14:tracePt t="174820" x="8037513" y="1839913"/>
          <p14:tracePt t="174836" x="8037513" y="1866900"/>
          <p14:tracePt t="174853" x="8054975" y="1866900"/>
          <p14:tracePt t="175088" x="8054975" y="1893888"/>
          <p14:tracePt t="175096" x="8064500" y="1901825"/>
          <p14:tracePt t="175104" x="8064500" y="1938338"/>
          <p14:tracePt t="175119" x="8064500" y="1965325"/>
          <p14:tracePt t="175136" x="8064500" y="2089150"/>
          <p14:tracePt t="175153" x="8064500" y="2197100"/>
          <p14:tracePt t="175169" x="8064500" y="2278063"/>
          <p14:tracePt t="175186" x="8064500" y="2349500"/>
          <p14:tracePt t="175203" x="8064500" y="2374900"/>
          <p14:tracePt t="175221" x="8064500" y="2384425"/>
          <p14:tracePt t="175410" x="8072438" y="2384425"/>
          <p14:tracePt t="175450" x="8081963" y="2384425"/>
          <p14:tracePt t="175596" x="8089900" y="2384425"/>
          <p14:tracePt t="175612" x="8089900" y="2374900"/>
          <p14:tracePt t="175620" x="8099425" y="2374900"/>
          <p14:tracePt t="175660" x="8108950" y="2374900"/>
          <p14:tracePt t="175675" x="8108950" y="2357438"/>
          <p14:tracePt t="175683" x="8126413" y="2349500"/>
          <p14:tracePt t="175732" x="8126413" y="2339975"/>
          <p14:tracePt t="175786" x="8126413" y="2330450"/>
          <p14:tracePt t="175810" x="8116888" y="2330450"/>
          <p14:tracePt t="175826" x="8108950" y="2322513"/>
          <p14:tracePt t="175839" x="8099425" y="2312988"/>
          <p14:tracePt t="175855" x="8089900" y="2312988"/>
          <p14:tracePt t="175872" x="8081963" y="2312988"/>
          <p14:tracePt t="175888" x="8072438" y="2312988"/>
          <p14:tracePt t="175904" x="8064500" y="2312988"/>
          <p14:tracePt t="175922" x="8037513" y="2312988"/>
          <p14:tracePt t="175938" x="8018463" y="2330450"/>
          <p14:tracePt t="175958" x="7993063" y="2349500"/>
          <p14:tracePt t="175971" x="7983538" y="2349500"/>
          <p14:tracePt t="175990" x="7983538" y="2366963"/>
          <p14:tracePt t="176005" x="7966075" y="2366963"/>
          <p14:tracePt t="176022" x="7947025" y="2384425"/>
          <p14:tracePt t="176044" x="7939088" y="2393950"/>
          <p14:tracePt t="176055" x="7929563" y="2393950"/>
          <p14:tracePt t="176071" x="7921625" y="2401888"/>
          <p14:tracePt t="176087" x="7912100" y="2420938"/>
          <p14:tracePt t="176104" x="7894638" y="2438400"/>
          <p14:tracePt t="176119" x="7875588" y="2455863"/>
          <p14:tracePt t="176137" x="7858125" y="2482850"/>
          <p14:tracePt t="176153" x="7850188" y="2492375"/>
          <p14:tracePt t="176170" x="7840663" y="2509838"/>
          <p14:tracePt t="176186" x="7840663" y="2517775"/>
          <p14:tracePt t="176203" x="7840663" y="2527300"/>
          <p14:tracePt t="176220" x="7840663" y="2544763"/>
          <p14:tracePt t="176237" x="7840663" y="2554288"/>
          <p14:tracePt t="176253" x="7823200" y="2571750"/>
          <p14:tracePt t="176270" x="7813675" y="2598738"/>
          <p14:tracePt t="176286" x="7813675" y="2616200"/>
          <p14:tracePt t="176306" x="7813675" y="2635250"/>
          <p14:tracePt t="176322" x="7813675" y="2660650"/>
          <p14:tracePt t="176338" x="7813675" y="2679700"/>
          <p14:tracePt t="176356" x="7813675" y="2706688"/>
          <p14:tracePt t="176372" x="7813675" y="2714625"/>
          <p14:tracePt t="176389" x="7813675" y="2732088"/>
          <p14:tracePt t="176406" x="7813675" y="2741613"/>
          <p14:tracePt t="176421" x="7831138" y="2751138"/>
          <p14:tracePt t="176438" x="7831138" y="2759075"/>
          <p14:tracePt t="176458" x="7831138" y="2768600"/>
          <p14:tracePt t="176498" x="7840663" y="2778125"/>
          <p14:tracePt t="176515" x="7850188" y="2778125"/>
          <p14:tracePt t="176525" x="7858125" y="2786063"/>
          <p14:tracePt t="176538" x="7875588" y="2803525"/>
          <p14:tracePt t="176555" x="7885113" y="2803525"/>
          <p14:tracePt t="176572" x="7912100" y="2813050"/>
          <p14:tracePt t="176589" x="7929563" y="2813050"/>
          <p14:tracePt t="176603" x="7939088" y="2813050"/>
          <p14:tracePt t="176620" x="7947025" y="2813050"/>
          <p14:tracePt t="176637" x="7983538" y="2813050"/>
          <p14:tracePt t="176654" x="8001000" y="2795588"/>
          <p14:tracePt t="176670" x="8010525" y="2795588"/>
          <p14:tracePt t="176687" x="8027988" y="2786063"/>
          <p14:tracePt t="176703" x="8037513" y="2786063"/>
          <p14:tracePt t="176810" x="8054975" y="2778125"/>
          <p14:tracePt t="176826" x="8064500" y="2778125"/>
          <p14:tracePt t="176836" x="8064500" y="2768600"/>
          <p14:tracePt t="176853" x="8072438" y="2768600"/>
          <p14:tracePt t="176913" x="8081963" y="2768600"/>
          <p14:tracePt t="176929" x="8089900" y="2768600"/>
          <p14:tracePt t="176939" x="8099425" y="2768600"/>
          <p14:tracePt t="176956" x="8108950" y="2768600"/>
          <p14:tracePt t="176971" x="8126413" y="2768600"/>
          <p14:tracePt t="176990" x="8143875" y="2759075"/>
          <p14:tracePt t="177006" x="8153400" y="2759075"/>
          <p14:tracePt t="177022" x="8161338" y="2759075"/>
          <p14:tracePt t="177039" x="8180388" y="2759075"/>
          <p14:tracePt t="177055" x="8180388" y="2751138"/>
          <p14:tracePt t="177092" x="8197850" y="2751138"/>
          <p14:tracePt t="177107" x="8207375" y="2751138"/>
          <p14:tracePt t="177131" x="8215313" y="2751138"/>
          <p14:tracePt t="177976" x="8215313" y="2741613"/>
          <p14:tracePt t="178976" x="8215313" y="2724150"/>
          <p14:tracePt t="179018" x="8215313" y="2714625"/>
          <p14:tracePt t="179055" x="8215313" y="2706688"/>
          <p14:tracePt t="179064" x="8215313" y="2697163"/>
          <p14:tracePt t="179074" x="8215313" y="2687638"/>
          <p14:tracePt t="179089" x="8224838" y="2679700"/>
          <p14:tracePt t="179105" x="8224838" y="2670175"/>
          <p14:tracePt t="179243" x="8224838" y="2652713"/>
          <p14:tracePt t="179291" x="8232775" y="2652713"/>
          <p14:tracePt t="179320" x="8232775" y="2643188"/>
          <p14:tracePt t="179367" x="8232775" y="2635250"/>
          <p14:tracePt t="179413" x="8242300" y="2625725"/>
          <p14:tracePt t="179454" x="8242300" y="2616200"/>
          <p14:tracePt t="179509" x="8251825" y="2608263"/>
          <p14:tracePt t="179635" x="8251825" y="2598738"/>
          <p14:tracePt t="179867" x="8269288" y="2581275"/>
          <p14:tracePt t="179883" x="8269288" y="2571750"/>
          <p14:tracePt t="179891" x="8269288" y="2563813"/>
          <p14:tracePt t="179907" x="8269288" y="2554288"/>
          <p14:tracePt t="179929" x="8269288" y="2544763"/>
          <p14:tracePt t="179937" x="8269288" y="2536825"/>
          <p14:tracePt t="179969" x="8269288" y="2527300"/>
          <p14:tracePt t="179977" x="8278813" y="2517775"/>
          <p14:tracePt t="179993" x="8278813" y="2500313"/>
          <p14:tracePt t="180355" x="8278813" y="2492375"/>
          <p14:tracePt t="180365" x="8278813" y="2482850"/>
          <p14:tracePt t="180374" x="8278813" y="2473325"/>
          <p14:tracePt t="180389" x="8278813" y="2465388"/>
          <p14:tracePt t="180405" x="8278813" y="2446338"/>
          <p14:tracePt t="180421" x="8259763" y="2428875"/>
          <p14:tracePt t="180437" x="8259763" y="2411413"/>
          <p14:tracePt t="180453" x="8242300" y="2401888"/>
          <p14:tracePt t="180471" x="8232775" y="2393950"/>
          <p14:tracePt t="180487" x="8224838" y="2384425"/>
          <p14:tracePt t="180503" x="8215313" y="2384425"/>
          <p14:tracePt t="180520" x="8207375" y="2384425"/>
          <p14:tracePt t="180539" x="8188325" y="2384425"/>
          <p14:tracePt t="180556" x="8180388" y="2384425"/>
          <p14:tracePt t="180581" x="8170863" y="2384425"/>
          <p14:tracePt t="180590" x="8161338" y="2384425"/>
          <p14:tracePt t="180613" x="8153400" y="2384425"/>
          <p14:tracePt t="180622" x="8143875" y="2384425"/>
          <p14:tracePt t="180643" x="8135938" y="2384425"/>
          <p14:tracePt t="180666" x="8116888" y="2374900"/>
          <p14:tracePt t="180690" x="8108950" y="2374900"/>
          <p14:tracePt t="180698" x="8099425" y="2374900"/>
          <p14:tracePt t="180721" x="8089900" y="2374900"/>
          <p14:tracePt t="180744" x="8081963" y="2374900"/>
          <p14:tracePt t="180769" x="8072438" y="2374900"/>
          <p14:tracePt t="180776" x="8072438" y="2357438"/>
          <p14:tracePt t="180787" x="8064500" y="2357438"/>
          <p14:tracePt t="180806" x="8045450" y="2357438"/>
          <p14:tracePt t="180821" x="8037513" y="2357438"/>
          <p14:tracePt t="180838" x="8018463" y="2357438"/>
          <p14:tracePt t="180855" x="8010525" y="2357438"/>
          <p14:tracePt t="180871" x="8010525" y="2366963"/>
          <p14:tracePt t="180889" x="8001000" y="2366963"/>
          <p14:tracePt t="180925" x="7993063" y="2366963"/>
          <p14:tracePt t="180935" x="7983538" y="2374900"/>
          <p14:tracePt t="180949" x="7966075" y="2374900"/>
          <p14:tracePt t="180987" x="7956550" y="2384425"/>
          <p14:tracePt t="181003" x="7947025" y="2384425"/>
          <p14:tracePt t="181013" x="7939088" y="2384425"/>
          <p14:tracePt t="181023" x="7939088" y="2393950"/>
          <p14:tracePt t="181037" x="7929563" y="2393950"/>
          <p14:tracePt t="181072" x="7921625" y="2401888"/>
          <p14:tracePt t="181088" x="7912100" y="2401888"/>
          <p14:tracePt t="181096" x="7912100" y="2411413"/>
          <p14:tracePt t="181112" x="7894638" y="2411413"/>
          <p14:tracePt t="181150" x="7894638" y="2420938"/>
          <p14:tracePt t="181174" x="7885113" y="2438400"/>
          <p14:tracePt t="181190" x="7875588" y="2438400"/>
          <p14:tracePt t="181198" x="7875588" y="2446338"/>
          <p14:tracePt t="181214" x="7867650" y="2455863"/>
          <p14:tracePt t="181222" x="7867650" y="2465388"/>
          <p14:tracePt t="184732" x="7902575" y="2438400"/>
          <p14:tracePt t="184740" x="7947025" y="2420938"/>
          <p14:tracePt t="184754" x="7966075" y="2411413"/>
          <p14:tracePt t="184771" x="7993063" y="2401888"/>
          <p14:tracePt t="184787" x="8010525" y="2401888"/>
          <p14:tracePt t="184804" x="8037513" y="2393950"/>
          <p14:tracePt t="184821" x="8045450" y="2384425"/>
          <p14:tracePt t="184837" x="8072438" y="2384425"/>
          <p14:tracePt t="184854" x="8081963" y="2384425"/>
          <p14:tracePt t="184930" x="8089900" y="2384425"/>
          <p14:tracePt t="184941" x="8099425" y="2374900"/>
          <p14:tracePt t="184957" x="8108950" y="2374900"/>
          <p14:tracePt t="184972" x="8108950" y="2357438"/>
          <p14:tracePt t="185171" x="8099425" y="2357438"/>
          <p14:tracePt t="185187" x="8089900" y="2357438"/>
          <p14:tracePt t="185194" x="8081963" y="2357438"/>
          <p14:tracePt t="185204" x="8072438" y="2357438"/>
          <p14:tracePt t="185221" x="8045450" y="2366963"/>
          <p14:tracePt t="185237" x="8037513" y="2366963"/>
          <p14:tracePt t="185254" x="8018463" y="2366963"/>
          <p14:tracePt t="185271" x="8001000" y="2374900"/>
          <p14:tracePt t="185288" x="7966075" y="2374900"/>
          <p14:tracePt t="185305" x="7966075" y="2384425"/>
          <p14:tracePt t="185321" x="7947025" y="2384425"/>
          <p14:tracePt t="185337" x="7929563" y="2393950"/>
          <p14:tracePt t="185354" x="7912100" y="2393950"/>
          <p14:tracePt t="185502" x="7902575" y="2401888"/>
          <p14:tracePt t="185516" x="7894638" y="2411413"/>
          <p14:tracePt t="185526" x="7885113" y="2420938"/>
          <p14:tracePt t="185540" x="7875588" y="2446338"/>
          <p14:tracePt t="185556" x="7867650" y="2465388"/>
          <p14:tracePt t="185572" x="7858125" y="2482850"/>
          <p14:tracePt t="185588" x="7840663" y="2527300"/>
          <p14:tracePt t="185605" x="7831138" y="2589213"/>
          <p14:tracePt t="185621" x="7831138" y="2616200"/>
          <p14:tracePt t="185638" x="7831138" y="2635250"/>
          <p14:tracePt t="185655" x="7831138" y="2652713"/>
          <p14:tracePt t="185673" x="7850188" y="2687638"/>
          <p14:tracePt t="185688" x="7875588" y="2697163"/>
          <p14:tracePt t="185705" x="7894638" y="2714625"/>
          <p14:tracePt t="185721" x="7912100" y="2724150"/>
          <p14:tracePt t="185738" x="7929563" y="2732088"/>
          <p14:tracePt t="185754" x="7956550" y="2741613"/>
          <p14:tracePt t="185772" x="7983538" y="2759075"/>
          <p14:tracePt t="185788" x="8001000" y="2759075"/>
          <p14:tracePt t="185805" x="8027988" y="2759075"/>
          <p14:tracePt t="185821" x="8045450" y="2759075"/>
          <p14:tracePt t="185838" x="8072438" y="2759075"/>
          <p14:tracePt t="185854" x="8108950" y="2759075"/>
          <p14:tracePt t="185871" x="8143875" y="2751138"/>
          <p14:tracePt t="185888" x="8153400" y="2741613"/>
          <p14:tracePt t="185904" x="8161338" y="2741613"/>
          <p14:tracePt t="185921" x="8170863" y="2741613"/>
          <p14:tracePt t="185937" x="8207375" y="2741613"/>
          <p14:tracePt t="185954" x="8224838" y="2741613"/>
          <p14:tracePt t="185971" x="8242300" y="2741613"/>
          <p14:tracePt t="185989" x="8259763" y="2732088"/>
          <p14:tracePt t="186006" x="8278813" y="2732088"/>
          <p14:tracePt t="186025" x="8286750" y="2724150"/>
          <p14:tracePt t="186040" x="8304213" y="2714625"/>
          <p14:tracePt t="186057" x="8313738" y="2706688"/>
          <p14:tracePt t="186073" x="8331200" y="2706688"/>
          <p14:tracePt t="186089" x="8340725" y="2687638"/>
          <p14:tracePt t="186106" x="8340725" y="2679700"/>
          <p14:tracePt t="186150" x="8358188" y="2670175"/>
          <p14:tracePt t="186160" x="8358188" y="2660650"/>
          <p14:tracePt t="186173" x="8358188" y="2652713"/>
          <p14:tracePt t="186191" x="8358188" y="2635250"/>
          <p14:tracePt t="186207" x="8358188" y="2616200"/>
          <p14:tracePt t="186223" x="8350250" y="2598738"/>
          <p14:tracePt t="186240" x="8350250" y="2589213"/>
          <p14:tracePt t="186256" x="8340725" y="2581275"/>
          <p14:tracePt t="186274" x="8331200" y="2563813"/>
          <p14:tracePt t="186291" x="8304213" y="2554288"/>
          <p14:tracePt t="186307" x="8286750" y="2527300"/>
          <p14:tracePt t="186322" x="8269288" y="2517775"/>
          <p14:tracePt t="186338" x="8259763" y="2509838"/>
          <p14:tracePt t="186354" x="8259763" y="2500313"/>
          <p14:tracePt t="204763" x="8251825" y="2500313"/>
          <p14:tracePt t="204779" x="8242300" y="2509838"/>
          <p14:tracePt t="204789" x="8232775" y="2517775"/>
          <p14:tracePt t="204807" x="8207375" y="2536825"/>
          <p14:tracePt t="204849" x="8197850" y="2527300"/>
          <p14:tracePt t="204862" x="8197850" y="2517775"/>
          <p14:tracePt t="204870" x="8197850" y="2473325"/>
          <p14:tracePt t="204878" x="8197850" y="2420938"/>
          <p14:tracePt t="204889" x="8197850" y="2384425"/>
          <p14:tracePt t="204906" x="8170863" y="2303463"/>
          <p14:tracePt t="204923" x="8170863" y="2241550"/>
          <p14:tracePt t="204940" x="8170863" y="2143125"/>
          <p14:tracePt t="204960" x="8170863" y="2081213"/>
          <p14:tracePt t="204975" x="8180388" y="2009775"/>
          <p14:tracePt t="204991" x="8188325" y="1928813"/>
          <p14:tracePt t="205008" x="8188325" y="1911350"/>
          <p14:tracePt t="205027" x="8207375" y="1866900"/>
          <p14:tracePt t="205043" x="8207375" y="1857375"/>
          <p14:tracePt t="205162" x="8207375" y="1849438"/>
          <p14:tracePt t="205177" x="8207375" y="1830388"/>
          <p14:tracePt t="205187" x="8207375" y="1822450"/>
          <p14:tracePt t="205194" x="8207375" y="1812925"/>
          <p14:tracePt t="205207" x="8207375" y="1803400"/>
          <p14:tracePt t="205325" x="8188325" y="1795463"/>
          <p14:tracePt t="205338" x="8180388" y="1785938"/>
          <p14:tracePt t="205344" x="8170863" y="1776413"/>
          <p14:tracePt t="205357" x="8153400" y="1758950"/>
          <p14:tracePt t="205374" x="8135938" y="1751013"/>
          <p14:tracePt t="205390" x="8126413" y="1741488"/>
          <p14:tracePt t="205407" x="8116888" y="1741488"/>
          <p14:tracePt t="205423" x="8108950" y="1731963"/>
          <p14:tracePt t="205440" x="8099425" y="1731963"/>
          <p14:tracePt t="205457" x="8099425" y="1724025"/>
          <p14:tracePt t="205529" x="8099425" y="1714500"/>
          <p14:tracePt t="205539" x="8116888" y="1697038"/>
          <p14:tracePt t="205560" x="8207375" y="1660525"/>
          <p14:tracePt t="205576" x="8286750" y="1633538"/>
          <p14:tracePt t="205593" x="8323263" y="1633538"/>
          <p14:tracePt t="205609" x="8340725" y="1633538"/>
          <p14:tracePt t="205630" x="8350250" y="1633538"/>
          <p14:tracePt t="205645" x="8350250" y="1652588"/>
          <p14:tracePt t="205659" x="8350250" y="1660525"/>
          <p14:tracePt t="205674" x="8331200" y="1679575"/>
          <p14:tracePt t="205690" x="8313738" y="1687513"/>
          <p14:tracePt t="205707" x="8296275" y="1697038"/>
          <p14:tracePt t="205724" x="8269288" y="1724025"/>
          <p14:tracePt t="205740" x="8251825" y="1731963"/>
          <p14:tracePt t="205757" x="8215313" y="1731963"/>
          <p14:tracePt t="205776" x="8188325" y="1731963"/>
          <p14:tracePt t="205790" x="8126413" y="1731963"/>
          <p14:tracePt t="205807" x="8045450" y="1724025"/>
          <p14:tracePt t="205826" x="7956550" y="1714500"/>
          <p14:tracePt t="205842" x="7929563" y="1704975"/>
          <p14:tracePt t="205859" x="7912100" y="1704975"/>
          <p14:tracePt t="205912" x="7894638" y="1704975"/>
          <p14:tracePt t="206014" x="7894638" y="1687513"/>
          <p14:tracePt t="207476" x="7885113" y="1687513"/>
          <p14:tracePt t="207485" x="7867650" y="1679575"/>
          <p14:tracePt t="207494" x="7840663" y="1670050"/>
          <p14:tracePt t="207509" x="7804150" y="1660525"/>
          <p14:tracePt t="207527" x="7786688" y="1660525"/>
          <p14:tracePt t="207541" x="7778750" y="1643063"/>
          <p14:tracePt t="207557" x="7759700" y="1643063"/>
          <p14:tracePt t="207574" x="7732713" y="1643063"/>
          <p14:tracePt t="207591" x="7715250" y="1643063"/>
          <p14:tracePt t="207607" x="7707313" y="1643063"/>
          <p14:tracePt t="207625" x="7688263" y="1670050"/>
          <p14:tracePt t="207641" x="7680325" y="1687513"/>
          <p14:tracePt t="207657" x="7670800" y="1697038"/>
          <p14:tracePt t="207674" x="7653338" y="1724025"/>
          <p14:tracePt t="207691" x="7643813" y="1731963"/>
          <p14:tracePt t="207707" x="7643813" y="1751013"/>
          <p14:tracePt t="207725" x="7643813" y="1776413"/>
          <p14:tracePt t="207742" x="7643813" y="1803400"/>
          <p14:tracePt t="207758" x="7643813" y="1822450"/>
          <p14:tracePt t="207776" x="7643813" y="1839913"/>
          <p14:tracePt t="207791" x="7643813" y="1866900"/>
          <p14:tracePt t="207807" x="7643813" y="1884363"/>
          <p14:tracePt t="207825" x="7643813" y="1901825"/>
          <p14:tracePt t="207840" x="7661275" y="1920875"/>
          <p14:tracePt t="207857" x="7670800" y="1946275"/>
          <p14:tracePt t="207876" x="7680325" y="1973263"/>
          <p14:tracePt t="207893" x="7688263" y="1992313"/>
          <p14:tracePt t="207908" x="7697788" y="2017713"/>
          <p14:tracePt t="207925" x="7707313" y="2063750"/>
          <p14:tracePt t="207942" x="7724775" y="2108200"/>
          <p14:tracePt t="207958" x="7724775" y="2152650"/>
          <p14:tracePt t="207977" x="7724775" y="2206625"/>
          <p14:tracePt t="207992" x="7732713" y="2232025"/>
          <p14:tracePt t="208010" x="7732713" y="2251075"/>
          <p14:tracePt t="208026" x="7732713" y="2278063"/>
          <p14:tracePt t="208042" x="7732713" y="2330450"/>
          <p14:tracePt t="208058" x="7715250" y="2374900"/>
          <p14:tracePt t="208074" x="7697788" y="2393950"/>
          <p14:tracePt t="208091" x="7680325" y="2420938"/>
          <p14:tracePt t="208108" x="7653338" y="2438400"/>
          <p14:tracePt t="208125" x="7635875" y="2465388"/>
          <p14:tracePt t="208141" x="7616825" y="2482850"/>
          <p14:tracePt t="208157" x="7608888" y="2509838"/>
          <p14:tracePt t="208174" x="7581900" y="2517775"/>
          <p14:tracePt t="208191" x="7572375" y="2536825"/>
          <p14:tracePt t="208207" x="7554913" y="2554288"/>
          <p14:tracePt t="208224" x="7545388" y="2554288"/>
          <p14:tracePt t="208241" x="7537450" y="2571750"/>
          <p14:tracePt t="208265" x="7527925" y="2581275"/>
          <p14:tracePt t="208330" x="7510463" y="2581275"/>
          <p14:tracePt t="208704" x="7518400" y="2589213"/>
          <p14:tracePt t="208883" x="7527925" y="2598738"/>
          <p14:tracePt t="208899" x="7537450" y="2608263"/>
          <p14:tracePt t="208963" x="7545388" y="2608263"/>
          <p14:tracePt t="208986" x="7545388" y="2616200"/>
          <p14:tracePt t="209002" x="7554913" y="2625725"/>
          <p14:tracePt t="212435" x="7554913" y="2660650"/>
          <p14:tracePt t="212443" x="7537450" y="2706688"/>
          <p14:tracePt t="212458" x="7518400" y="2741613"/>
          <p14:tracePt t="212475" x="7500938" y="2751138"/>
          <p14:tracePt t="212491" x="7500938" y="2759075"/>
          <p14:tracePt t="212507" x="7500938" y="2768600"/>
          <p14:tracePt t="212559" x="7500938" y="2778125"/>
          <p14:tracePt t="212567" x="7483475" y="2786063"/>
          <p14:tracePt t="212577" x="7473950" y="2795588"/>
          <p14:tracePt t="212593" x="7456488" y="2813050"/>
          <p14:tracePt t="212609" x="7446963" y="2822575"/>
          <p14:tracePt t="212625" x="7439025" y="2830513"/>
          <p14:tracePt t="212642" x="7429500" y="2840038"/>
          <p14:tracePt t="212659" x="7412038" y="2849563"/>
          <p14:tracePt t="212675" x="7394575" y="2857500"/>
          <p14:tracePt t="212694" x="7367588" y="2874963"/>
          <p14:tracePt t="212710" x="7350125" y="2894013"/>
          <p14:tracePt t="212726" x="7323138" y="2901950"/>
          <p14:tracePt t="212743" x="7304088" y="2911475"/>
          <p14:tracePt t="212760" x="7286625" y="2921000"/>
          <p14:tracePt t="212781" x="7251700" y="2938463"/>
          <p14:tracePt t="212794" x="7232650" y="2946400"/>
          <p14:tracePt t="212810" x="7215188" y="2965450"/>
          <p14:tracePt t="212826" x="7188200" y="2965450"/>
          <p14:tracePt t="212842" x="7170738" y="2973388"/>
          <p14:tracePt t="212858" x="7143750" y="2982913"/>
          <p14:tracePt t="212875" x="7116763" y="2992438"/>
          <p14:tracePt t="212891" x="7099300" y="3000375"/>
          <p14:tracePt t="212908" x="7081838" y="3000375"/>
          <p14:tracePt t="212925" x="7072313" y="3000375"/>
          <p14:tracePt t="212960" x="7064375" y="3000375"/>
          <p14:tracePt t="212965" x="7045325" y="3000375"/>
          <p14:tracePt t="212974" x="7037388" y="3000375"/>
          <p14:tracePt t="212991" x="7027863" y="3000375"/>
          <p14:tracePt t="213125" x="7027863" y="2992438"/>
          <p14:tracePt t="213134" x="7027863" y="2982913"/>
          <p14:tracePt t="213359" x="7027863" y="2973388"/>
          <p14:tracePt t="213569" x="7027863" y="2955925"/>
          <p14:tracePt t="237351" x="7054850" y="2955925"/>
          <p14:tracePt t="237358" x="7081838" y="2965450"/>
          <p14:tracePt t="237364" x="7089775" y="2965450"/>
          <p14:tracePt t="237377" x="7099300" y="2973388"/>
          <p14:tracePt t="237394" x="7116763" y="2973388"/>
          <p14:tracePt t="237411" x="7116763" y="2982913"/>
          <p14:tracePt t="237427" x="7099300" y="3071813"/>
          <p14:tracePt t="237444" x="7045325" y="3187700"/>
          <p14:tracePt t="237460" x="6983413" y="3313113"/>
          <p14:tracePt t="237477" x="6938963" y="3411538"/>
          <p14:tracePt t="237493" x="6902450" y="3500438"/>
          <p14:tracePt t="237511" x="6875463" y="3581400"/>
          <p14:tracePt t="237529" x="6759575" y="3724275"/>
          <p14:tracePt t="237544" x="6616700" y="3840163"/>
          <p14:tracePt t="237561" x="6473825" y="3921125"/>
          <p14:tracePt t="237577" x="6303963" y="4000500"/>
          <p14:tracePt t="237594" x="6116638" y="4108450"/>
          <p14:tracePt t="237612" x="5857875" y="4268788"/>
          <p14:tracePt t="237629" x="5429250" y="4519613"/>
          <p14:tracePt t="237647" x="4786313" y="4911725"/>
          <p14:tracePt t="237661" x="4608513" y="5027613"/>
          <p14:tracePt t="237678" x="4116388" y="5233988"/>
          <p14:tracePt t="237695" x="3813175" y="5349875"/>
          <p14:tracePt t="237711" x="3589338" y="5402263"/>
          <p14:tracePt t="237729" x="3384550" y="5456238"/>
          <p14:tracePt t="237745" x="3133725" y="5492750"/>
          <p14:tracePt t="237762" x="2867025" y="5527675"/>
          <p14:tracePt t="237782" x="2544763" y="5572125"/>
          <p14:tracePt t="237796" x="2393950" y="5608638"/>
          <p14:tracePt t="237812" x="2259013" y="5635625"/>
          <p14:tracePt t="237830" x="2152650" y="5662613"/>
          <p14:tracePt t="237846" x="2071688" y="5689600"/>
          <p14:tracePt t="237862" x="1990725" y="5715000"/>
          <p14:tracePt t="237879" x="1955800" y="5734050"/>
          <p14:tracePt t="237895" x="1946275" y="5751513"/>
          <p14:tracePt t="238053" x="1946275" y="5741988"/>
          <p14:tracePt t="238062" x="1946275" y="5734050"/>
          <p14:tracePt t="238079" x="1965325" y="5715000"/>
          <p14:tracePt t="238096" x="1990725" y="5697538"/>
          <p14:tracePt t="238112" x="2009775" y="5670550"/>
          <p14:tracePt t="238129" x="2027238" y="5670550"/>
          <p14:tracePt t="238145" x="2062163" y="5680075"/>
          <p14:tracePt t="238163" x="2089150" y="5707063"/>
          <p14:tracePt t="238180" x="2125663" y="5724525"/>
          <p14:tracePt t="238196" x="2160588" y="5741988"/>
          <p14:tracePt t="238212" x="2187575" y="5751513"/>
          <p14:tracePt t="238229" x="2205038" y="5751513"/>
          <p14:tracePt t="238245" x="2232025" y="5751513"/>
          <p14:tracePt t="238262" x="2251075" y="5751513"/>
          <p14:tracePt t="238279" x="2268538" y="5751513"/>
          <p14:tracePt t="238294" x="2276475" y="5751513"/>
          <p14:tracePt t="238311" x="2295525" y="5751513"/>
          <p14:tracePt t="238375" x="2303463" y="5751513"/>
          <p14:tracePt t="238515" x="2322513" y="5734050"/>
          <p14:tracePt t="238524" x="2347913" y="5724525"/>
          <p14:tracePt t="238534" x="2374900" y="5715000"/>
          <p14:tracePt t="238547" x="2393950" y="5707063"/>
          <p14:tracePt t="238562" x="2401888" y="5707063"/>
          <p14:tracePt t="238579" x="2411413" y="5689600"/>
          <p14:tracePt t="238597" x="2419350" y="5680075"/>
          <p14:tracePt t="238613" x="2419350" y="5670550"/>
          <p14:tracePt t="238628" x="2419350" y="5662613"/>
          <p14:tracePt t="238644" x="2438400" y="5653088"/>
          <p14:tracePt t="238662" x="2438400" y="5626100"/>
          <p14:tracePt t="238679" x="2438400" y="5608638"/>
          <p14:tracePt t="238695" x="2438400" y="5599113"/>
          <p14:tracePt t="238711" x="2428875" y="5581650"/>
          <p14:tracePt t="238728" x="2419350" y="5564188"/>
          <p14:tracePt t="238745" x="2411413" y="5537200"/>
          <p14:tracePt t="238761" x="2411413" y="5527675"/>
          <p14:tracePt t="238782" x="2411413" y="5519738"/>
          <p14:tracePt t="238795" x="2401888" y="5519738"/>
          <p14:tracePt t="238867" x="2401888" y="5510213"/>
          <p14:tracePt t="238892" x="2393950" y="5500688"/>
          <p14:tracePt t="238907" x="2384425" y="5500688"/>
          <p14:tracePt t="239031" x="2357438" y="5492750"/>
          <p14:tracePt t="239042" x="2347913" y="5473700"/>
          <p14:tracePt t="239051" x="2339975" y="5473700"/>
          <p14:tracePt t="239062" x="2330450" y="5473700"/>
          <p14:tracePt t="239126" x="2322513" y="5465763"/>
          <p14:tracePt t="239158" x="2312988" y="5465763"/>
          <p14:tracePt t="239174" x="2295525" y="5465763"/>
          <p14:tracePt t="239184" x="2286000" y="5465763"/>
          <p14:tracePt t="239282" x="2276475" y="5465763"/>
          <p14:tracePt t="240478" x="2286000" y="5465763"/>
          <p14:tracePt t="240493" x="2303463" y="5465763"/>
          <p14:tracePt t="240509" x="2312988" y="5483225"/>
          <p14:tracePt t="240519" x="2322513" y="5483225"/>
          <p14:tracePt t="240530" x="2330450" y="5483225"/>
          <p14:tracePt t="240557" x="2339975" y="5483225"/>
          <p14:tracePt t="240579" x="2347913" y="5483225"/>
          <p14:tracePt t="240596" x="2357438" y="5483225"/>
          <p14:tracePt t="240620" x="2366963" y="5483225"/>
          <p14:tracePt t="240652" x="2366963" y="5492750"/>
          <p14:tracePt t="240902" x="2384425" y="5492750"/>
          <p14:tracePt t="240940" x="2393950" y="5500688"/>
          <p14:tracePt t="240972" x="2401888" y="5500688"/>
          <p14:tracePt t="240988" x="2411413" y="5500688"/>
          <p14:tracePt t="241002" x="2411413" y="5510213"/>
          <p14:tracePt t="241012" x="2419350" y="5510213"/>
          <p14:tracePt t="241030" x="2428875" y="5510213"/>
          <p14:tracePt t="241046" x="2438400" y="5519738"/>
          <p14:tracePt t="241063" x="2455863" y="5519738"/>
          <p14:tracePt t="241079" x="2465388" y="5527675"/>
          <p14:tracePt t="241097" x="2482850" y="5527675"/>
          <p14:tracePt t="241168" x="2490788" y="5537200"/>
          <p14:tracePt t="241182" x="2500313" y="5537200"/>
          <p14:tracePt t="241196" x="2500313" y="5554663"/>
          <p14:tracePt t="241308" x="2509838" y="5554663"/>
          <p14:tracePt t="241348" x="2527300" y="5554663"/>
          <p14:tracePt t="241362" x="2536825" y="5554663"/>
          <p14:tracePt t="241378" x="2544763" y="5554663"/>
          <p14:tracePt t="241390" x="2554288" y="5554663"/>
          <p14:tracePt t="241405" x="2562225" y="5554663"/>
          <p14:tracePt t="241433" x="2571750" y="5554663"/>
          <p14:tracePt t="241447" x="2581275" y="5554663"/>
          <p14:tracePt t="241934" x="2571750" y="5546725"/>
          <p14:tracePt t="241944" x="2562225" y="5546725"/>
          <p14:tracePt t="241963" x="2544763" y="5546725"/>
          <p14:tracePt t="241981" x="2517775" y="5546725"/>
          <p14:tracePt t="241997" x="2509838" y="5537200"/>
          <p14:tracePt t="242013" x="2490788" y="5527675"/>
          <p14:tracePt t="242031" x="2473325" y="5510213"/>
          <p14:tracePt t="242047" x="2446338" y="5492750"/>
          <p14:tracePt t="242063" x="2428875" y="5465763"/>
          <p14:tracePt t="242078" x="2411413" y="5448300"/>
          <p14:tracePt t="242095" x="2401888" y="5438775"/>
          <p14:tracePt t="242111" x="2374900" y="5421313"/>
          <p14:tracePt t="242127" x="2366963" y="5421313"/>
          <p14:tracePt t="242144" x="2366963" y="5411788"/>
          <p14:tracePt t="242161" x="2357438" y="5411788"/>
          <p14:tracePt t="242177" x="2339975" y="5384800"/>
          <p14:tracePt t="242194" x="2322513" y="5367338"/>
          <p14:tracePt t="242211" x="2295525" y="5357813"/>
          <p14:tracePt t="242228" x="2276475" y="5340350"/>
          <p14:tracePt t="242244" x="2259013" y="5340350"/>
          <p14:tracePt t="242284" x="2259013" y="5322888"/>
          <p14:tracePt t="242315" x="2251075" y="5313363"/>
          <p14:tracePt t="242323" x="2241550" y="5305425"/>
          <p14:tracePt t="242331" x="2224088" y="5295900"/>
          <p14:tracePt t="242344" x="2214563" y="5286375"/>
          <p14:tracePt t="242361" x="2205038" y="5268913"/>
          <p14:tracePt t="242377" x="2187575" y="5241925"/>
          <p14:tracePt t="242394" x="2179638" y="5214938"/>
          <p14:tracePt t="242411" x="2179638" y="5197475"/>
          <p14:tracePt t="242427" x="2179638" y="5180013"/>
          <p14:tracePt t="242444" x="2179638" y="5162550"/>
          <p14:tracePt t="242463" x="2179638" y="5143500"/>
          <p14:tracePt t="242480" x="2179638" y="5135563"/>
          <p14:tracePt t="242497" x="2179638" y="5116513"/>
          <p14:tracePt t="242520" x="2179638" y="5099050"/>
          <p14:tracePt t="242532" x="2187575" y="5099050"/>
          <p14:tracePt t="242546" x="2197100" y="5091113"/>
          <p14:tracePt t="242561" x="2205038" y="5072063"/>
          <p14:tracePt t="242578" x="2232025" y="5072063"/>
          <p14:tracePt t="242595" x="2241550" y="5064125"/>
          <p14:tracePt t="242611" x="2251075" y="5064125"/>
          <p14:tracePt t="242645" x="2259013" y="5064125"/>
          <p14:tracePt t="242654" x="2268538" y="5064125"/>
          <p14:tracePt t="242661" x="2268538" y="5054600"/>
          <p14:tracePt t="242683" x="2276475" y="5054600"/>
          <p14:tracePt t="242695" x="2286000" y="5054600"/>
          <p14:tracePt t="242711" x="2312988" y="5054600"/>
          <p14:tracePt t="242728" x="2322513" y="5045075"/>
          <p14:tracePt t="242744" x="2347913" y="5045075"/>
          <p14:tracePt t="242761" x="2384425" y="5019675"/>
          <p14:tracePt t="242778" x="2428875" y="5010150"/>
          <p14:tracePt t="242794" x="2446338" y="5000625"/>
          <p14:tracePt t="242811" x="2482850" y="5000625"/>
          <p14:tracePt t="242827" x="2500313" y="5000625"/>
          <p14:tracePt t="242845" x="2509838" y="5000625"/>
          <p14:tracePt t="242861" x="2527300" y="4992688"/>
          <p14:tracePt t="242877" x="2554288" y="4992688"/>
          <p14:tracePt t="242895" x="2581275" y="4992688"/>
          <p14:tracePt t="242913" x="2598738" y="4992688"/>
          <p14:tracePt t="242929" x="2625725" y="5000625"/>
          <p14:tracePt t="242945" x="2643188" y="5000625"/>
          <p14:tracePt t="242962" x="2652713" y="5010150"/>
          <p14:tracePt t="242980" x="2660650" y="5010150"/>
          <p14:tracePt t="242995" x="2679700" y="5019675"/>
          <p14:tracePt t="243013" x="2697163" y="5027613"/>
          <p14:tracePt t="243030" x="2714625" y="5045075"/>
          <p14:tracePt t="243046" x="2732088" y="5054600"/>
          <p14:tracePt t="243062" x="2741613" y="5054600"/>
          <p14:tracePt t="243079" x="2751138" y="5054600"/>
          <p14:tracePt t="243097" x="2776538" y="5072063"/>
          <p14:tracePt t="243112" x="2786063" y="5072063"/>
          <p14:tracePt t="243130" x="2803525" y="5081588"/>
          <p14:tracePt t="243154" x="2813050" y="5091113"/>
          <p14:tracePt t="243165" x="2822575" y="5091113"/>
          <p14:tracePt t="243179" x="2830513" y="5099050"/>
          <p14:tracePt t="243196" x="2847975" y="5108575"/>
          <p14:tracePt t="243213" x="2867025" y="5126038"/>
          <p14:tracePt t="243229" x="2874963" y="5135563"/>
          <p14:tracePt t="243245" x="2884488" y="5143500"/>
          <p14:tracePt t="243262" x="2919413" y="5162550"/>
          <p14:tracePt t="243278" x="2928938" y="5170488"/>
          <p14:tracePt t="243294" x="2938463" y="5180013"/>
          <p14:tracePt t="243311" x="2946400" y="5197475"/>
          <p14:tracePt t="243328" x="2955925" y="5207000"/>
          <p14:tracePt t="243344" x="2965450" y="5207000"/>
          <p14:tracePt t="243361" x="2973388" y="5224463"/>
          <p14:tracePt t="243378" x="2990850" y="5233988"/>
          <p14:tracePt t="243395" x="3000375" y="5251450"/>
          <p14:tracePt t="243411" x="3000375" y="5268913"/>
          <p14:tracePt t="243428" x="3000375" y="5278438"/>
          <p14:tracePt t="243444" x="3009900" y="5286375"/>
          <p14:tracePt t="243463" x="3009900" y="5305425"/>
          <p14:tracePt t="243482" x="3009900" y="5322888"/>
          <p14:tracePt t="243498" x="3009900" y="5340350"/>
          <p14:tracePt t="243512" x="3009900" y="5349875"/>
          <p14:tracePt t="243529" x="3009900" y="5376863"/>
          <p14:tracePt t="243545" x="3009900" y="5384800"/>
          <p14:tracePt t="243562" x="3009900" y="5402263"/>
          <p14:tracePt t="243579" x="3000375" y="5429250"/>
          <p14:tracePt t="243597" x="2982913" y="5438775"/>
          <p14:tracePt t="243613" x="2973388" y="5448300"/>
          <p14:tracePt t="243631" x="2973388" y="5456238"/>
          <p14:tracePt t="243646" x="2965450" y="5456238"/>
          <p14:tracePt t="243664" x="2946400" y="5465763"/>
          <p14:tracePt t="243680" x="2928938" y="5473700"/>
          <p14:tracePt t="243695" x="2901950" y="5492750"/>
          <p14:tracePt t="243711" x="2884488" y="5500688"/>
          <p14:tracePt t="243728" x="2867025" y="5510213"/>
          <p14:tracePt t="243745" x="2840038" y="5519738"/>
          <p14:tracePt t="243761" x="2822575" y="5527675"/>
          <p14:tracePt t="243782" x="2795588" y="5537200"/>
          <p14:tracePt t="243797" x="2768600" y="5537200"/>
          <p14:tracePt t="243813" x="2741613" y="5554663"/>
          <p14:tracePt t="243830" x="2679700" y="5554663"/>
          <p14:tracePt t="243845" x="2633663" y="5537200"/>
          <p14:tracePt t="243861" x="2598738" y="5527675"/>
          <p14:tracePt t="243878" x="2554288" y="5510213"/>
          <p14:tracePt t="243895" x="2465388" y="5473700"/>
          <p14:tracePt t="243911" x="2446338" y="5465763"/>
          <p14:tracePt t="243928" x="2428875" y="5456238"/>
          <p14:tracePt t="243945" x="2411413" y="5448300"/>
          <p14:tracePt t="243962" x="2384425" y="5438775"/>
          <p14:tracePt t="243978" x="2366963" y="5429250"/>
          <p14:tracePt t="243995" x="2347913" y="5411788"/>
          <p14:tracePt t="244011" x="2322513" y="5402263"/>
          <p14:tracePt t="244032" x="2295525" y="5394325"/>
          <p14:tracePt t="244046" x="2276475" y="5384800"/>
          <p14:tracePt t="244064" x="2251075" y="5376863"/>
          <p14:tracePt t="244080" x="2241550" y="5376863"/>
          <p14:tracePt t="244097" x="2232025" y="5367338"/>
          <p14:tracePt t="244112" x="2224088" y="5367338"/>
          <p14:tracePt t="244129" x="2205038" y="5357813"/>
          <p14:tracePt t="246062" x="2241550" y="5384800"/>
          <p14:tracePt t="246074" x="2251075" y="5394325"/>
          <p14:tracePt t="246086" x="2295525" y="5411788"/>
          <p14:tracePt t="246095" x="2303463" y="5411788"/>
          <p14:tracePt t="246111" x="2347913" y="5438775"/>
          <p14:tracePt t="246128" x="2384425" y="5456238"/>
          <p14:tracePt t="246145" x="2419350" y="5483225"/>
          <p14:tracePt t="246161" x="2438400" y="5492750"/>
          <p14:tracePt t="246181" x="2455863" y="5500688"/>
          <p14:tracePt t="246198" x="2490788" y="5500688"/>
          <p14:tracePt t="246213" x="2554288" y="5500688"/>
          <p14:tracePt t="246228" x="2625725" y="5500688"/>
          <p14:tracePt t="246245" x="2652713" y="5500688"/>
          <p14:tracePt t="246262" x="2670175" y="5500688"/>
          <p14:tracePt t="246672" x="2660650" y="5500688"/>
          <p14:tracePt t="246680" x="2643188" y="5500688"/>
          <p14:tracePt t="246694" x="2633663" y="5500688"/>
          <p14:tracePt t="246712" x="2608263" y="5500688"/>
          <p14:tracePt t="246728" x="2589213" y="5500688"/>
          <p14:tracePt t="246745" x="2562225" y="5500688"/>
          <p14:tracePt t="246761" x="2536825" y="5500688"/>
          <p14:tracePt t="246780" x="2509838" y="5500688"/>
          <p14:tracePt t="246799" x="2473325" y="5500688"/>
          <p14:tracePt t="246812" x="2465388" y="5500688"/>
          <p14:tracePt t="246829" x="2446338" y="5510213"/>
          <p14:tracePt t="246869" x="2438400" y="5510213"/>
          <p14:tracePt t="246893" x="2428875" y="5510213"/>
          <p14:tracePt t="246909" x="2419350" y="5500688"/>
          <p14:tracePt t="246919" x="2411413" y="5492750"/>
          <p14:tracePt t="246931" x="2393950" y="5465763"/>
          <p14:tracePt t="246948" x="2366963" y="5448300"/>
          <p14:tracePt t="246963" x="2347913" y="5429250"/>
          <p14:tracePt t="246979" x="2330450" y="5394325"/>
          <p14:tracePt t="246995" x="2312988" y="5357813"/>
          <p14:tracePt t="247012" x="2312988" y="5349875"/>
          <p14:tracePt t="247031" x="2312988" y="5330825"/>
          <p14:tracePt t="247046" x="2322513" y="5322888"/>
          <p14:tracePt t="247065" x="2330450" y="5286375"/>
          <p14:tracePt t="247081" x="2347913" y="5268913"/>
          <p14:tracePt t="247097" x="2347913" y="5251450"/>
          <p14:tracePt t="247167" x="2357438" y="5251450"/>
          <p14:tracePt t="247212" x="2366963" y="5241925"/>
          <p14:tracePt t="247228" x="2374900" y="5233988"/>
          <p14:tracePt t="247235" x="2393950" y="5224463"/>
          <p14:tracePt t="247245" x="2401888" y="5207000"/>
          <p14:tracePt t="247261" x="2419350" y="5197475"/>
          <p14:tracePt t="247278" x="2438400" y="5187950"/>
          <p14:tracePt t="247294" x="2465388" y="5180013"/>
          <p14:tracePt t="247311" x="2473325" y="5180013"/>
          <p14:tracePt t="247328" x="2490788" y="5170488"/>
          <p14:tracePt t="247345" x="2536825" y="5162550"/>
          <p14:tracePt t="247362" x="2554288" y="5162550"/>
          <p14:tracePt t="247379" x="2571750" y="5162550"/>
          <p14:tracePt t="247395" x="2598738" y="5162550"/>
          <p14:tracePt t="247412" x="2643188" y="5162550"/>
          <p14:tracePt t="247429" x="2687638" y="5162550"/>
          <p14:tracePt t="247446" x="2751138" y="5162550"/>
          <p14:tracePt t="247463" x="2776538" y="5162550"/>
          <p14:tracePt t="247480" x="2795588" y="5162550"/>
          <p14:tracePt t="247496" x="2803525" y="5162550"/>
          <p14:tracePt t="247512" x="2813050" y="5170488"/>
          <p14:tracePt t="247530" x="2822575" y="5170488"/>
          <p14:tracePt t="247546" x="2847975" y="5180013"/>
          <p14:tracePt t="247564" x="2867025" y="5187950"/>
          <p14:tracePt t="247589" x="2874963" y="5187950"/>
          <p14:tracePt t="247611" x="2884488" y="5197475"/>
          <p14:tracePt t="247627" x="2894013" y="5207000"/>
          <p14:tracePt t="247637" x="2901950" y="5224463"/>
          <p14:tracePt t="247647" x="2919413" y="5233988"/>
          <p14:tracePt t="247663" x="2928938" y="5241925"/>
          <p14:tracePt t="247680" x="2938463" y="5251450"/>
          <p14:tracePt t="247698" x="2955925" y="5278438"/>
          <p14:tracePt t="247714" x="2965450" y="5313363"/>
          <p14:tracePt t="247731" x="2990850" y="5357813"/>
          <p14:tracePt t="247747" x="3000375" y="5394325"/>
          <p14:tracePt t="247764" x="3009900" y="5429250"/>
          <p14:tracePt t="247779" x="3009900" y="5448300"/>
          <p14:tracePt t="247795" x="3009900" y="5465763"/>
          <p14:tracePt t="247811" x="3009900" y="5483225"/>
          <p14:tracePt t="247828" x="2990850" y="5510213"/>
          <p14:tracePt t="247845" x="2982913" y="5527675"/>
          <p14:tracePt t="247862" x="2938463" y="5554663"/>
          <p14:tracePt t="247878" x="2874963" y="5554663"/>
          <p14:tracePt t="247894" x="2768600" y="5527675"/>
          <p14:tracePt t="247911" x="2625725" y="5483225"/>
          <p14:tracePt t="247928" x="2517775" y="5448300"/>
          <p14:tracePt t="247945" x="2438400" y="5429250"/>
          <p14:tracePt t="247962" x="2347913" y="5384800"/>
          <p14:tracePt t="247978" x="2330450" y="5367338"/>
          <p14:tracePt t="247995" x="2312988" y="5357813"/>
          <p14:tracePt t="248013" x="2286000" y="5340350"/>
          <p14:tracePt t="248031" x="2268538" y="5330825"/>
          <p14:tracePt t="248047" x="2259013" y="5313363"/>
          <p14:tracePt t="248065" x="2241550" y="5305425"/>
          <p14:tracePt t="248080" x="2241550" y="5295900"/>
          <p14:tracePt t="248098" x="2232025" y="5295900"/>
          <p14:tracePt t="248114" x="2232025" y="5278438"/>
          <p14:tracePt t="248130" x="2232025" y="5259388"/>
          <p14:tracePt t="248146" x="2241550" y="5233988"/>
          <p14:tracePt t="248162" x="2259013" y="5214938"/>
          <p14:tracePt t="248179" x="2268538" y="5207000"/>
          <p14:tracePt t="248195" x="2295525" y="5187950"/>
          <p14:tracePt t="248213" x="2312988" y="5162550"/>
          <p14:tracePt t="248229" x="2312988" y="5153025"/>
          <p14:tracePt t="248246" x="2322513" y="5143500"/>
          <p14:tracePt t="248262" x="2339975" y="5135563"/>
          <p14:tracePt t="248281" x="2374900" y="5135563"/>
          <p14:tracePt t="248297" x="2419350" y="5135563"/>
          <p14:tracePt t="248312" x="2482850" y="5135563"/>
          <p14:tracePt t="248330" x="2544763" y="5170488"/>
          <p14:tracePt t="248345" x="2562225" y="5187950"/>
          <p14:tracePt t="248362" x="2581275" y="5214938"/>
          <p14:tracePt t="248378" x="2598738" y="5241925"/>
          <p14:tracePt t="248395" x="2643188" y="5295900"/>
          <p14:tracePt t="248412" x="2679700" y="5330825"/>
          <p14:tracePt t="248428" x="2714625" y="5367338"/>
          <p14:tracePt t="248445" x="2751138" y="5394325"/>
          <p14:tracePt t="248462" x="2795588" y="5421313"/>
          <p14:tracePt t="248479" x="2840038" y="5448300"/>
          <p14:tracePt t="248495" x="2901950" y="5473700"/>
          <p14:tracePt t="248511" x="2938463" y="5483225"/>
          <p14:tracePt t="248528" x="2955925" y="5483225"/>
          <p14:tracePt t="248545" x="2973388" y="5492750"/>
          <p14:tracePt t="248561" x="2982913" y="5500688"/>
          <p14:tracePt t="248578" x="3000375" y="5500688"/>
          <p14:tracePt t="248675" x="3009900" y="5500688"/>
          <p14:tracePt t="248869" x="3017838" y="5500688"/>
          <p14:tracePt t="248886" x="3027363" y="5500688"/>
          <p14:tracePt t="248894" x="3036888" y="5500688"/>
          <p14:tracePt t="248899" x="3044825" y="5500688"/>
          <p14:tracePt t="248912" x="3054350" y="5500688"/>
          <p14:tracePt t="248928" x="3089275" y="5483225"/>
          <p14:tracePt t="248945" x="3125788" y="5465763"/>
          <p14:tracePt t="248962" x="3187700" y="5448300"/>
          <p14:tracePt t="248978" x="3232150" y="5429250"/>
          <p14:tracePt t="248995" x="3286125" y="5411788"/>
          <p14:tracePt t="249011" x="3313113" y="5402263"/>
          <p14:tracePt t="249030" x="3340100" y="5384800"/>
          <p14:tracePt t="249047" x="3375025" y="5367338"/>
          <p14:tracePt t="249063" x="3394075" y="5367338"/>
          <p14:tracePt t="249081" x="3438525" y="5349875"/>
          <p14:tracePt t="249098" x="3455988" y="5349875"/>
          <p14:tracePt t="249114" x="3473450" y="5349875"/>
          <p14:tracePt t="249131" x="3482975" y="5349875"/>
          <p14:tracePt t="249153" x="3500438" y="5349875"/>
          <p14:tracePt t="249167" x="3509963" y="5349875"/>
          <p14:tracePt t="249180" x="3517900" y="5349875"/>
          <p14:tracePt t="249196" x="3527425" y="5349875"/>
          <p14:tracePt t="249215" x="3536950" y="5349875"/>
          <p14:tracePt t="249269" x="3544888" y="5349875"/>
          <p14:tracePt t="249278" x="3554413" y="5357813"/>
          <p14:tracePt t="249296" x="3581400" y="5367338"/>
          <p14:tracePt t="249313" x="3589338" y="5384800"/>
          <p14:tracePt t="249330" x="3608388" y="5402263"/>
          <p14:tracePt t="249349" x="3643313" y="5421313"/>
          <p14:tracePt t="249362" x="3660775" y="5438775"/>
          <p14:tracePt t="249379" x="3679825" y="5456238"/>
          <p14:tracePt t="249395" x="3687763" y="5456238"/>
          <p14:tracePt t="249412" x="3714750" y="5465763"/>
          <p14:tracePt t="249428" x="3724275" y="5465763"/>
          <p14:tracePt t="249445" x="3741738" y="5483225"/>
          <p14:tracePt t="249461" x="3751263" y="5492750"/>
          <p14:tracePt t="249482" x="3776663" y="5500688"/>
          <p14:tracePt t="249498" x="3813175" y="5510213"/>
          <p14:tracePt t="249512" x="3848100" y="5510213"/>
          <p14:tracePt t="249529" x="3867150" y="5519738"/>
          <p14:tracePt t="249546" x="3875088" y="5519738"/>
          <p14:tracePt t="249562" x="3884613" y="5519738"/>
          <p14:tracePt t="249613" x="3911600" y="5519738"/>
          <p14:tracePt t="249623" x="3919538" y="5519738"/>
          <p14:tracePt t="249633" x="3929063" y="5519738"/>
          <p14:tracePt t="249647" x="3946525" y="5519738"/>
          <p14:tracePt t="249664" x="3956050" y="5519738"/>
          <p14:tracePt t="249680" x="3965575" y="5519738"/>
          <p14:tracePt t="249699" x="3983038" y="5519738"/>
          <p14:tracePt t="249731" x="3990975" y="5519738"/>
          <p14:tracePt t="249747" x="4000500" y="5519738"/>
          <p14:tracePt t="249757" x="4010025" y="5519738"/>
          <p14:tracePt t="249767" x="4017963" y="5519738"/>
          <p14:tracePt t="249792" x="4027488" y="5519738"/>
          <p14:tracePt t="249800" x="4037013" y="5519738"/>
          <p14:tracePt t="249824" x="4044950" y="5519738"/>
          <p14:tracePt t="249918" x="4062413" y="5519738"/>
          <p14:tracePt t="249988" x="4071938" y="5519738"/>
          <p14:tracePt t="250122" x="4081463" y="5519738"/>
          <p14:tracePt t="250131" x="4089400" y="5510213"/>
          <p14:tracePt t="250147" x="4098925" y="5510213"/>
          <p14:tracePt t="250164" x="4108450" y="5500688"/>
          <p14:tracePt t="250202" x="4116388" y="5500688"/>
          <p14:tracePt t="250215" x="4133850" y="5500688"/>
          <p14:tracePt t="250239" x="4143375" y="5500688"/>
          <p14:tracePt t="250256" x="4152900" y="5500688"/>
          <p14:tracePt t="250265" x="4152900" y="5492750"/>
          <p14:tracePt t="250281" x="4160838" y="5492750"/>
          <p14:tracePt t="250341" x="4170363" y="5492750"/>
          <p14:tracePt t="250378" x="4179888" y="5492750"/>
          <p14:tracePt t="250426" x="4187825" y="5492750"/>
          <p14:tracePt t="250450" x="4205288" y="5492750"/>
          <p14:tracePt t="250458" x="4214813" y="5492750"/>
          <p14:tracePt t="250512" x="4224338" y="5492750"/>
          <p14:tracePt t="250536" x="4232275" y="5492750"/>
          <p14:tracePt t="250550" x="4241800" y="5492750"/>
          <p14:tracePt t="250558" x="4251325" y="5492750"/>
          <p14:tracePt t="250638" x="4259263" y="5492750"/>
          <p14:tracePt t="250678" x="4276725" y="5492750"/>
          <p14:tracePt t="250740" x="4286250" y="5492750"/>
          <p14:tracePt t="254214" x="4259263" y="5492750"/>
          <p14:tracePt t="254224" x="4224338" y="5492750"/>
          <p14:tracePt t="254233" x="4197350" y="5492750"/>
          <p14:tracePt t="254247" x="4170363" y="5492750"/>
          <p14:tracePt t="254263" x="4108450" y="5473700"/>
          <p14:tracePt t="254279" x="4062413" y="5465763"/>
          <p14:tracePt t="254296" x="4037013" y="5456238"/>
          <p14:tracePt t="254313" x="4017963" y="5448300"/>
          <p14:tracePt t="254511" x="4017963" y="5438775"/>
          <p14:tracePt t="254526" x="4010025" y="5421313"/>
          <p14:tracePt t="254536" x="4010025" y="5411788"/>
          <p14:tracePt t="254550" x="4000500" y="5402263"/>
          <p14:tracePt t="254566" x="4000500" y="5384800"/>
          <p14:tracePt t="254581" x="3973513" y="5367338"/>
          <p14:tracePt t="254597" x="3956050" y="5340350"/>
          <p14:tracePt t="254613" x="3919538" y="5322888"/>
          <p14:tracePt t="254630" x="3875088" y="5295900"/>
          <p14:tracePt t="254646" x="3857625" y="5278438"/>
          <p14:tracePt t="254663" x="3830638" y="5259388"/>
          <p14:tracePt t="254680" x="3813175" y="5233988"/>
          <p14:tracePt t="254697" x="3786188" y="5207000"/>
          <p14:tracePt t="254714" x="3741738" y="5180013"/>
          <p14:tracePt t="254730" x="3705225" y="5180013"/>
          <p14:tracePt t="254746" x="3660775" y="5170488"/>
          <p14:tracePt t="254763" x="3625850" y="5162550"/>
          <p14:tracePt t="254780" x="3581400" y="5153025"/>
          <p14:tracePt t="254797" x="3544888" y="5135563"/>
          <p14:tracePt t="254814" x="3500438" y="5135563"/>
          <p14:tracePt t="254831" x="3438525" y="5126038"/>
          <p14:tracePt t="254848" x="3402013" y="5126038"/>
          <p14:tracePt t="254864" x="3367088" y="5126038"/>
          <p14:tracePt t="254880" x="3348038" y="5126038"/>
          <p14:tracePt t="254896" x="3313113" y="5126038"/>
          <p14:tracePt t="254913" x="3259138" y="5126038"/>
          <p14:tracePt t="254930" x="3187700" y="5126038"/>
          <p14:tracePt t="254946" x="3125788" y="5126038"/>
          <p14:tracePt t="254963" x="3009900" y="5116513"/>
          <p14:tracePt t="254982" x="2928938" y="5116513"/>
          <p14:tracePt t="254997" x="2857500" y="5099050"/>
          <p14:tracePt t="255013" x="2759075" y="5091113"/>
          <p14:tracePt t="255030" x="2670175" y="5091113"/>
          <p14:tracePt t="255046" x="2625725" y="5091113"/>
          <p14:tracePt t="255062" x="2571750" y="5091113"/>
          <p14:tracePt t="255079" x="2544763" y="5091113"/>
          <p14:tracePt t="255096" x="2527300" y="5091113"/>
          <p14:tracePt t="255112" x="2500313" y="5091113"/>
          <p14:tracePt t="255129" x="2482850" y="5099050"/>
          <p14:tracePt t="255145" x="2465388" y="5108575"/>
          <p14:tracePt t="255163" x="2446338" y="5116513"/>
          <p14:tracePt t="255180" x="2419350" y="5116513"/>
          <p14:tracePt t="255197" x="2393950" y="5116513"/>
          <p14:tracePt t="255214" x="2374900" y="5116513"/>
          <p14:tracePt t="255230" x="2357438" y="5116513"/>
          <p14:tracePt t="255246" x="2347913" y="5126038"/>
          <p14:tracePt t="255300" x="2339975" y="5135563"/>
          <p14:tracePt t="255316" x="2330450" y="5153025"/>
          <p14:tracePt t="255327" x="2322513" y="5162550"/>
          <p14:tracePt t="255339" x="2303463" y="5180013"/>
          <p14:tracePt t="255352" x="2303463" y="5187950"/>
          <p14:tracePt t="255363" x="2276475" y="5197475"/>
          <p14:tracePt t="255380" x="2276475" y="5224463"/>
          <p14:tracePt t="255396" x="2276475" y="5233988"/>
          <p14:tracePt t="255413" x="2276475" y="5251450"/>
          <p14:tracePt t="255429" x="2268538" y="5268913"/>
          <p14:tracePt t="255447" x="2268538" y="5305425"/>
          <p14:tracePt t="255465" x="2268538" y="5322888"/>
          <p14:tracePt t="255482" x="2268538" y="5340350"/>
          <p14:tracePt t="255512" x="2268538" y="5349875"/>
          <p14:tracePt t="255526" x="2268538" y="5367338"/>
          <p14:tracePt t="255539" x="2268538" y="5376863"/>
          <p14:tracePt t="255547" x="2268538" y="5384800"/>
          <p14:tracePt t="255563" x="2268538" y="5394325"/>
          <p14:tracePt t="255579" x="2286000" y="5411788"/>
          <p14:tracePt t="255596" x="2295525" y="5429250"/>
          <p14:tracePt t="255612" x="2312988" y="5448300"/>
          <p14:tracePt t="255629" x="2322513" y="5456238"/>
          <p14:tracePt t="255645" x="2339975" y="5465763"/>
          <p14:tracePt t="255662" x="2347913" y="5473700"/>
          <p14:tracePt t="255679" x="2374900" y="5473700"/>
          <p14:tracePt t="255696" x="2393950" y="5483225"/>
          <p14:tracePt t="255713" x="2465388" y="5510213"/>
          <p14:tracePt t="255730" x="2509838" y="5519738"/>
          <p14:tracePt t="255746" x="2554288" y="5537200"/>
          <p14:tracePt t="255764" x="2616200" y="5546725"/>
          <p14:tracePt t="255781" x="2679700" y="5554663"/>
          <p14:tracePt t="255797" x="2759075" y="5572125"/>
          <p14:tracePt t="255814" x="2822575" y="5581650"/>
          <p14:tracePt t="255832" x="2874963" y="5581650"/>
          <p14:tracePt t="255849" x="2911475" y="5581650"/>
          <p14:tracePt t="255865" x="2955925" y="5581650"/>
          <p14:tracePt t="255881" x="2990850" y="5581650"/>
          <p14:tracePt t="255897" x="3009900" y="5581650"/>
          <p14:tracePt t="255914" x="3027363" y="5581650"/>
          <p14:tracePt t="255931" x="3044825" y="5581650"/>
          <p14:tracePt t="255949" x="3116263" y="5581650"/>
          <p14:tracePt t="255965" x="3179763" y="5581650"/>
          <p14:tracePt t="255981" x="3205163" y="5581650"/>
          <p14:tracePt t="255998" x="3241675" y="5581650"/>
          <p14:tracePt t="256014" x="3259138" y="5572125"/>
          <p14:tracePt t="256031" x="3295650" y="5572125"/>
          <p14:tracePt t="256048" x="3313113" y="5554663"/>
          <p14:tracePt t="256064" x="3348038" y="5546725"/>
          <p14:tracePt t="256082" x="3394075" y="5546725"/>
          <p14:tracePt t="256098" x="3411538" y="5546725"/>
          <p14:tracePt t="256114" x="3429000" y="5546725"/>
          <p14:tracePt t="256130" x="3446463" y="5546725"/>
          <p14:tracePt t="256146" x="3473450" y="5527675"/>
          <p14:tracePt t="256162" x="3500438" y="5519738"/>
          <p14:tracePt t="256179" x="3527425" y="5519738"/>
          <p14:tracePt t="256196" x="3544888" y="5510213"/>
          <p14:tracePt t="256212" x="3554413" y="5510213"/>
          <p14:tracePt t="256229" x="3562350" y="5510213"/>
          <p14:tracePt t="256246" x="3571875" y="5510213"/>
          <p14:tracePt t="256262" x="3581400" y="5510213"/>
          <p14:tracePt t="256279" x="3598863" y="5510213"/>
          <p14:tracePt t="256296" x="3608388" y="5510213"/>
          <p14:tracePt t="256315" x="3616325" y="5510213"/>
          <p14:tracePt t="256330" x="3625850" y="5510213"/>
          <p14:tracePt t="256346" x="3633788" y="5510213"/>
          <p14:tracePt t="256363" x="3643313" y="5510213"/>
          <p14:tracePt t="256474" x="3633788" y="5519738"/>
          <p14:tracePt t="256483" x="3616325" y="5519738"/>
          <p14:tracePt t="256498" x="3562350" y="5519738"/>
          <p14:tracePt t="256515" x="3517900" y="5527675"/>
          <p14:tracePt t="256533" x="3482975" y="5537200"/>
          <p14:tracePt t="256548" x="3429000" y="5537200"/>
          <p14:tracePt t="256564" x="3348038" y="5554663"/>
          <p14:tracePt t="256582" x="3241675" y="5554663"/>
          <p14:tracePt t="256599" x="3160713" y="5554663"/>
          <p14:tracePt t="256615" x="3098800" y="5554663"/>
          <p14:tracePt t="256632" x="3036888" y="5554663"/>
          <p14:tracePt t="256648" x="2955925" y="5537200"/>
          <p14:tracePt t="256665" x="2901950" y="5537200"/>
          <p14:tracePt t="256680" x="2867025" y="5537200"/>
          <p14:tracePt t="256696" x="2830513" y="5537200"/>
          <p14:tracePt t="256712" x="2813050" y="5537200"/>
          <p14:tracePt t="256729" x="2786063" y="5527675"/>
          <p14:tracePt t="256746" x="2776538" y="5527675"/>
          <p14:tracePt t="256762" x="2751138" y="5519738"/>
          <p14:tracePt t="256779" x="2732088" y="5519738"/>
          <p14:tracePt t="256796" x="2714625" y="5519738"/>
          <p14:tracePt t="256812" x="2687638" y="5510213"/>
          <p14:tracePt t="256830" x="2670175" y="5483225"/>
          <p14:tracePt t="256848" x="2598738" y="5448300"/>
          <p14:tracePt t="256864" x="2554288" y="5429250"/>
          <p14:tracePt t="256880" x="2527300" y="5402263"/>
          <p14:tracePt t="256896" x="2509838" y="5384800"/>
          <p14:tracePt t="256913" x="2500313" y="5367338"/>
          <p14:tracePt t="256929" x="2482850" y="5357813"/>
          <p14:tracePt t="256947" x="2473325" y="5349875"/>
          <p14:tracePt t="256964" x="2446338" y="5322888"/>
          <p14:tracePt t="256982" x="2428875" y="5295900"/>
          <p14:tracePt t="256998" x="2411413" y="5278438"/>
          <p14:tracePt t="257014" x="2393950" y="5251450"/>
          <p14:tracePt t="257031" x="2374900" y="5233988"/>
          <p14:tracePt t="257047" x="2357438" y="5224463"/>
          <p14:tracePt t="257065" x="2347913" y="5207000"/>
          <p14:tracePt t="257082" x="2339975" y="5187950"/>
          <p14:tracePt t="257175" x="2339975" y="5180013"/>
          <p14:tracePt t="257183" x="2374900" y="5170488"/>
          <p14:tracePt t="257198" x="2393950" y="5170488"/>
          <p14:tracePt t="257215" x="2473325" y="5170488"/>
          <p14:tracePt t="257233" x="2625725" y="5207000"/>
          <p14:tracePt t="257248" x="2705100" y="5233988"/>
          <p14:tracePt t="257263" x="2751138" y="5251450"/>
          <p14:tracePt t="257280" x="2768600" y="5259388"/>
          <p14:tracePt t="257325" x="2768600" y="5278438"/>
          <p14:tracePt t="257339" x="2768600" y="5286375"/>
          <p14:tracePt t="257347" x="2759075" y="5295900"/>
          <p14:tracePt t="257363" x="2751138" y="5305425"/>
          <p14:tracePt t="257537" x="2776538" y="5313363"/>
          <p14:tracePt t="257546" x="2795588" y="5330825"/>
          <p14:tracePt t="257565" x="2894013" y="5340350"/>
          <p14:tracePt t="257581" x="2982913" y="5357813"/>
          <p14:tracePt t="257599" x="3116263" y="5367338"/>
          <p14:tracePt t="257615" x="3197225" y="5384800"/>
          <p14:tracePt t="257631" x="3268663" y="5384800"/>
          <p14:tracePt t="257647" x="3313113" y="5376863"/>
          <p14:tracePt t="257663" x="3340100" y="5367338"/>
          <p14:tracePt t="257680" x="3357563" y="5357813"/>
          <p14:tracePt t="257697" x="3375025" y="5357813"/>
          <p14:tracePt t="257714" x="3402013" y="5357813"/>
          <p14:tracePt t="257778" x="3411538" y="5357813"/>
          <p14:tracePt t="257905" x="3419475" y="5357813"/>
          <p14:tracePt t="257937" x="3429000" y="5357813"/>
          <p14:tracePt t="257946" x="3438525" y="5357813"/>
          <p14:tracePt t="257964" x="3446463" y="5376863"/>
          <p14:tracePt t="257983" x="3482975" y="5402263"/>
          <p14:tracePt t="257999" x="3490913" y="5411788"/>
          <p14:tracePt t="258077" x="3490913" y="5421313"/>
          <p14:tracePt t="258101" x="3500438" y="5429250"/>
          <p14:tracePt t="258110" x="3509963" y="5429250"/>
          <p14:tracePt t="258119" x="3517900" y="5438775"/>
          <p14:tracePt t="258131" x="3527425" y="5456238"/>
          <p14:tracePt t="258147" x="3554413" y="5473700"/>
          <p14:tracePt t="258164" x="3562350" y="5483225"/>
          <p14:tracePt t="258180" x="3571875" y="5500688"/>
          <p14:tracePt t="258197" x="3581400" y="5510213"/>
          <p14:tracePt t="258213" x="3589338" y="5510213"/>
          <p14:tracePt t="258230" x="3589338" y="5519738"/>
          <p14:tracePt t="258247" x="3598863" y="5519738"/>
          <p14:tracePt t="258273" x="3598863" y="5527675"/>
          <p14:tracePt t="258351" x="3598863" y="5546725"/>
          <p14:tracePt t="258663" x="3598863" y="5554663"/>
          <p14:tracePt t="265226" x="3589338" y="5564188"/>
          <p14:tracePt t="265241" x="3562350" y="5572125"/>
          <p14:tracePt t="265249" x="3527425" y="5591175"/>
          <p14:tracePt t="265263" x="3490913" y="5599113"/>
          <p14:tracePt t="265280" x="3340100" y="5643563"/>
          <p14:tracePt t="265297" x="3259138" y="5662613"/>
          <p14:tracePt t="265313" x="3232150" y="5680075"/>
          <p14:tracePt t="265330" x="3205163" y="5697538"/>
          <p14:tracePt t="265347" x="3187700" y="5707063"/>
          <p14:tracePt t="265363" x="3170238" y="5715000"/>
          <p14:tracePt t="265381" x="3125788" y="5715000"/>
          <p14:tracePt t="265397" x="3108325" y="5724525"/>
          <p14:tracePt t="265414" x="3081338" y="5724525"/>
          <p14:tracePt t="265430" x="3062288" y="5724525"/>
          <p14:tracePt t="265447" x="3044825" y="5734050"/>
          <p14:tracePt t="265463" x="3027363" y="5734050"/>
          <p14:tracePt t="265481" x="2990850" y="5751513"/>
          <p14:tracePt t="265497" x="2973388" y="5751513"/>
          <p14:tracePt t="265517" x="2928938" y="5768975"/>
          <p14:tracePt t="265533" x="2911475" y="5778500"/>
          <p14:tracePt t="265549" x="2874963" y="5805488"/>
          <p14:tracePt t="265565" x="2840038" y="5822950"/>
          <p14:tracePt t="265581" x="2813050" y="5849938"/>
          <p14:tracePt t="265598" x="2786063" y="5867400"/>
          <p14:tracePt t="265615" x="2786063" y="5884863"/>
          <p14:tracePt t="265631" x="2822575" y="5921375"/>
          <p14:tracePt t="265648" x="2946400" y="6046788"/>
          <p14:tracePt t="265666" x="3116263" y="6286500"/>
          <p14:tracePt t="265682" x="3375025" y="6475413"/>
          <p14:tracePt t="265698" x="3633788" y="6618288"/>
          <p14:tracePt t="265715" x="3660775" y="6643688"/>
          <p14:tracePt t="266033" x="3660775" y="6626225"/>
          <p14:tracePt t="266043" x="3660775" y="6618288"/>
          <p14:tracePt t="266053" x="3660775" y="6608763"/>
          <p14:tracePt t="266065" x="3660775" y="6599238"/>
          <p14:tracePt t="266082" x="3660775" y="6581775"/>
          <p14:tracePt t="266100" x="3660775" y="6554788"/>
          <p14:tracePt t="266116" x="3660775" y="6527800"/>
          <p14:tracePt t="266133" x="3660775" y="6456363"/>
          <p14:tracePt t="266150" x="3660775" y="6411913"/>
          <p14:tracePt t="266165" x="3679825" y="6332538"/>
          <p14:tracePt t="266181" x="3687763" y="6261100"/>
          <p14:tracePt t="266197" x="3714750" y="6197600"/>
          <p14:tracePt t="266213" x="3724275" y="6162675"/>
          <p14:tracePt t="266231" x="3724275" y="6143625"/>
          <p14:tracePt t="266247" x="3724275" y="6108700"/>
          <p14:tracePt t="266265" x="3724275" y="6046788"/>
          <p14:tracePt t="266282" x="3724275" y="6010275"/>
          <p14:tracePt t="266298" x="3724275" y="5992813"/>
          <p14:tracePt t="266314" x="3714750" y="5965825"/>
          <p14:tracePt t="266331" x="3705225" y="5956300"/>
          <p14:tracePt t="266347" x="3697288" y="5938838"/>
          <p14:tracePt t="266364" x="3679825" y="5929313"/>
          <p14:tracePt t="266380" x="3660775" y="5929313"/>
          <p14:tracePt t="266397" x="3554413" y="5929313"/>
          <p14:tracePt t="266414" x="3490913" y="5929313"/>
          <p14:tracePt t="266430" x="3429000" y="5956300"/>
          <p14:tracePt t="266447" x="3348038" y="5983288"/>
          <p14:tracePt t="266463" x="3170238" y="6027738"/>
          <p14:tracePt t="266481" x="2973388" y="6064250"/>
          <p14:tracePt t="266498" x="2813050" y="6091238"/>
          <p14:tracePt t="266515" x="2625725" y="6126163"/>
          <p14:tracePt t="266532" x="2527300" y="6126163"/>
          <p14:tracePt t="266548" x="2446338" y="6135688"/>
          <p14:tracePt t="266565" x="2411413" y="6135688"/>
          <p14:tracePt t="266581" x="2401888" y="6135688"/>
          <p14:tracePt t="266599" x="2393950" y="6135688"/>
          <p14:tracePt t="266615" x="2374900" y="6135688"/>
          <p14:tracePt t="266631" x="2347913" y="6135688"/>
          <p14:tracePt t="266648" x="2286000" y="6126163"/>
          <p14:tracePt t="266665" x="2232025" y="6099175"/>
          <p14:tracePt t="266681" x="2170113" y="6072188"/>
          <p14:tracePt t="266698" x="2133600" y="6054725"/>
          <p14:tracePt t="266715" x="2116138" y="6027738"/>
          <p14:tracePt t="266733" x="2116138" y="6019800"/>
          <p14:tracePt t="266798" x="2116138" y="6010275"/>
          <p14:tracePt t="266808" x="2116138" y="6000750"/>
          <p14:tracePt t="266836" x="2125663" y="5992813"/>
          <p14:tracePt t="266849" x="2133600" y="5983288"/>
          <p14:tracePt t="266864" x="2152650" y="5956300"/>
          <p14:tracePt t="266881" x="2214563" y="5938838"/>
          <p14:tracePt t="266897" x="2268538" y="5921375"/>
          <p14:tracePt t="266914" x="2393950" y="5911850"/>
          <p14:tracePt t="266931" x="2490788" y="5911850"/>
          <p14:tracePt t="266947" x="2581275" y="5911850"/>
          <p14:tracePt t="266964" x="2625725" y="5911850"/>
          <p14:tracePt t="266981" x="2643188" y="5911850"/>
          <p14:tracePt t="267031" x="2643188" y="5921375"/>
          <p14:tracePt t="267047" x="2643188" y="5929313"/>
          <p14:tracePt t="267071" x="2633663" y="5929313"/>
          <p14:tracePt t="267085" x="2633663" y="5938838"/>
          <p14:tracePt t="267109" x="2625725" y="5938838"/>
          <p14:tracePt t="267117" x="2625725" y="5948363"/>
          <p14:tracePt t="267130" x="2616200" y="5948363"/>
          <p14:tracePt t="267188" x="2608263" y="5948363"/>
          <p14:tracePt t="267274" x="2608263" y="5938838"/>
          <p14:tracePt t="267453" x="2608263" y="5929313"/>
          <p14:tracePt t="267461" x="2616200" y="5921375"/>
          <p14:tracePt t="267469" x="2652713" y="5903913"/>
          <p14:tracePt t="267481" x="2697163" y="5894388"/>
          <p14:tracePt t="267497" x="2776538" y="5876925"/>
          <p14:tracePt t="267514" x="2795588" y="5867400"/>
          <p14:tracePt t="267530" x="2803525" y="5857875"/>
          <p14:tracePt t="267547" x="2822575" y="5840413"/>
          <p14:tracePt t="267564" x="2840038" y="5832475"/>
          <p14:tracePt t="267581" x="2867025" y="5805488"/>
          <p14:tracePt t="267597" x="2894013" y="5778500"/>
          <p14:tracePt t="267614" x="2973388" y="5734050"/>
          <p14:tracePt t="267631" x="3071813" y="5680075"/>
          <p14:tracePt t="267647" x="3187700" y="5635625"/>
          <p14:tracePt t="267664" x="3295650" y="5608638"/>
          <p14:tracePt t="267681" x="3384550" y="5572125"/>
          <p14:tracePt t="267697" x="3411538" y="5564188"/>
          <p14:tracePt t="267714" x="3419475" y="5564188"/>
          <p14:tracePt t="267735" x="3429000" y="5564188"/>
          <p14:tracePt t="267747" x="3429000" y="5554663"/>
          <p14:tracePt t="267766" x="3438525" y="5554663"/>
          <p14:tracePt t="267784" x="3455988" y="5527675"/>
          <p14:tracePt t="267800" x="3482975" y="5527675"/>
          <p14:tracePt t="267816" x="3500438" y="5519738"/>
          <p14:tracePt t="267832" x="3517900" y="5519738"/>
          <p14:tracePt t="267852" x="3544888" y="5519738"/>
          <p14:tracePt t="267866" x="3562350" y="5519738"/>
          <p14:tracePt t="267883" x="3589338" y="5554663"/>
          <p14:tracePt t="267899" x="3598863" y="5564188"/>
          <p14:tracePt t="267917" x="3633788" y="5608638"/>
          <p14:tracePt t="267933" x="3652838" y="5626100"/>
          <p14:tracePt t="267949" x="3660775" y="5643563"/>
          <p14:tracePt t="267966" x="3670300" y="5670550"/>
          <p14:tracePt t="267983" x="3679825" y="5689600"/>
          <p14:tracePt t="267999" x="3697288" y="5707063"/>
          <p14:tracePt t="268016" x="3697288" y="5724525"/>
          <p14:tracePt t="268032" x="3705225" y="5761038"/>
          <p14:tracePt t="268048" x="3705225" y="5778500"/>
          <p14:tracePt t="268064" x="3705225" y="5786438"/>
          <p14:tracePt t="268081" x="3705225" y="5795963"/>
          <p14:tracePt t="268098" x="3705225" y="5822950"/>
          <p14:tracePt t="268114" x="3705225" y="5832475"/>
          <p14:tracePt t="268130" x="3687763" y="5840413"/>
          <p14:tracePt t="268147" x="3687763" y="5849938"/>
          <p14:tracePt t="268164" x="3670300" y="5867400"/>
          <p14:tracePt t="268181" x="3643313" y="5894388"/>
          <p14:tracePt t="268197" x="3608388" y="5903913"/>
          <p14:tracePt t="268214" x="3589338" y="5911850"/>
          <p14:tracePt t="268231" x="3571875" y="5921375"/>
          <p14:tracePt t="268247" x="3544888" y="5921375"/>
          <p14:tracePt t="268264" x="3527425" y="5921375"/>
          <p14:tracePt t="268281" x="3500438" y="5921375"/>
          <p14:tracePt t="268298" x="3465513" y="5921375"/>
          <p14:tracePt t="268314" x="3429000" y="5921375"/>
          <p14:tracePt t="268331" x="3384550" y="5921375"/>
          <p14:tracePt t="268348" x="3340100" y="5921375"/>
          <p14:tracePt t="268364" x="3303588" y="5921375"/>
          <p14:tracePt t="268381" x="3286125" y="5921375"/>
          <p14:tracePt t="268397" x="3268663" y="5911850"/>
          <p14:tracePt t="268414" x="3251200" y="5894388"/>
          <p14:tracePt t="268431" x="3205163" y="5857875"/>
          <p14:tracePt t="268448" x="3187700" y="5849938"/>
          <p14:tracePt t="268464" x="3160713" y="5832475"/>
          <p14:tracePt t="268481" x="3143250" y="5795963"/>
          <p14:tracePt t="268498" x="3116263" y="5734050"/>
          <p14:tracePt t="268515" x="3098800" y="5697538"/>
          <p14:tracePt t="268531" x="3098800" y="5670550"/>
          <p14:tracePt t="268548" x="3108325" y="5626100"/>
          <p14:tracePt t="268565" x="3125788" y="5618163"/>
          <p14:tracePt t="268581" x="3152775" y="5599113"/>
          <p14:tracePt t="268598" x="3170238" y="5572125"/>
          <p14:tracePt t="268614" x="3187700" y="5554663"/>
          <p14:tracePt t="268631" x="3205163" y="5546725"/>
          <p14:tracePt t="268648" x="3232150" y="5537200"/>
          <p14:tracePt t="268664" x="3251200" y="5537200"/>
          <p14:tracePt t="268681" x="3295650" y="5527675"/>
          <p14:tracePt t="268698" x="3340100" y="5510213"/>
          <p14:tracePt t="268714" x="3402013" y="5483225"/>
          <p14:tracePt t="268731" x="3465513" y="5465763"/>
          <p14:tracePt t="268748" x="3517900" y="5448300"/>
          <p14:tracePt t="268764" x="3536950" y="5448300"/>
          <p14:tracePt t="268781" x="3554413" y="5456238"/>
          <p14:tracePt t="268799" x="3589338" y="5492750"/>
          <p14:tracePt t="268815" x="3608388" y="5500688"/>
          <p14:tracePt t="268831" x="3625850" y="5510213"/>
          <p14:tracePt t="268848" x="3643313" y="5527675"/>
          <p14:tracePt t="268864" x="3670300" y="5554663"/>
          <p14:tracePt t="268880" x="3687763" y="5599113"/>
          <p14:tracePt t="268897" x="3714750" y="5635625"/>
          <p14:tracePt t="268914" x="3732213" y="5653088"/>
          <p14:tracePt t="268930" x="3732213" y="5670550"/>
          <p14:tracePt t="268948" x="3732213" y="5715000"/>
          <p14:tracePt t="268964" x="3732213" y="5734050"/>
          <p14:tracePt t="268981" x="3732213" y="5751513"/>
          <p14:tracePt t="268997" x="3714750" y="5778500"/>
          <p14:tracePt t="269014" x="3679825" y="5795963"/>
          <p14:tracePt t="269031" x="3643313" y="5822950"/>
          <p14:tracePt t="269047" x="3608388" y="5832475"/>
          <p14:tracePt t="269064" x="3571875" y="5857875"/>
          <p14:tracePt t="269081" x="3536950" y="5884863"/>
          <p14:tracePt t="269098" x="3473450" y="5894388"/>
          <p14:tracePt t="269114" x="3411538" y="5894388"/>
          <p14:tracePt t="269131" x="3357563" y="5894388"/>
          <p14:tracePt t="269148" x="3295650" y="5894388"/>
          <p14:tracePt t="269164" x="3259138" y="5867400"/>
          <p14:tracePt t="269181" x="3170238" y="5832475"/>
          <p14:tracePt t="269198" x="3133725" y="5813425"/>
          <p14:tracePt t="269214" x="3116263" y="5786438"/>
          <p14:tracePt t="269231" x="3098800" y="5768975"/>
          <p14:tracePt t="269247" x="3071813" y="5734050"/>
          <p14:tracePt t="269264" x="3054350" y="5697538"/>
          <p14:tracePt t="269280" x="3027363" y="5653088"/>
          <p14:tracePt t="269297" x="3027363" y="5635625"/>
          <p14:tracePt t="269314" x="3027363" y="5608638"/>
          <p14:tracePt t="269331" x="3036888" y="5581650"/>
          <p14:tracePt t="269349" x="3062288" y="5564188"/>
          <p14:tracePt t="269364" x="3081338" y="5546725"/>
          <p14:tracePt t="269381" x="3098800" y="5519738"/>
          <p14:tracePt t="269397" x="3125788" y="5500688"/>
          <p14:tracePt t="269414" x="3179763" y="5492750"/>
          <p14:tracePt t="269431" x="3259138" y="5473700"/>
          <p14:tracePt t="269448" x="3394075" y="5448300"/>
          <p14:tracePt t="269465" x="3455988" y="5438775"/>
          <p14:tracePt t="269482" x="3500438" y="5438775"/>
          <p14:tracePt t="269498" x="3544888" y="5438775"/>
          <p14:tracePt t="269514" x="3581400" y="5438775"/>
          <p14:tracePt t="269531" x="3625850" y="5438775"/>
          <p14:tracePt t="269547" x="3660775" y="5456238"/>
          <p14:tracePt t="269565" x="3679825" y="5483225"/>
          <p14:tracePt t="269581" x="3697288" y="5500688"/>
          <p14:tracePt t="269598" x="3705225" y="5519738"/>
          <p14:tracePt t="269614" x="3732213" y="5546725"/>
          <p14:tracePt t="269631" x="3751263" y="5564188"/>
          <p14:tracePt t="269647" x="3751263" y="5581650"/>
          <p14:tracePt t="269664" x="3751263" y="5608638"/>
          <p14:tracePt t="269681" x="3751263" y="5626100"/>
          <p14:tracePt t="269698" x="3751263" y="5653088"/>
          <p14:tracePt t="269713" x="3732213" y="5680075"/>
          <p14:tracePt t="269731" x="3705225" y="5697538"/>
          <p14:tracePt t="269747" x="3679825" y="5715000"/>
          <p14:tracePt t="269764" x="3652838" y="5734050"/>
          <p14:tracePt t="269781" x="3608388" y="5761038"/>
          <p14:tracePt t="269798" x="3562350" y="5786438"/>
          <p14:tracePt t="269814" x="3490913" y="5813425"/>
          <p14:tracePt t="269831" x="3411538" y="5849938"/>
          <p14:tracePt t="269848" x="3348038" y="5857875"/>
          <p14:tracePt t="269864" x="3295650" y="5876925"/>
          <p14:tracePt t="269881" x="3268663" y="5876925"/>
          <p14:tracePt t="269897" x="3232150" y="5867400"/>
          <p14:tracePt t="269914" x="3197225" y="5849938"/>
          <p14:tracePt t="269931" x="3152775" y="5805488"/>
          <p14:tracePt t="269948" x="3143250" y="5786438"/>
          <p14:tracePt t="269964" x="3133725" y="5751513"/>
          <p14:tracePt t="269981" x="3125788" y="5734050"/>
          <p14:tracePt t="269997" x="3125788" y="5707063"/>
          <p14:tracePt t="270014" x="3125788" y="5689600"/>
          <p14:tracePt t="270031" x="3125788" y="5670550"/>
          <p14:tracePt t="270048" x="3133725" y="5653088"/>
          <p14:tracePt t="270064" x="3143250" y="5626100"/>
          <p14:tracePt t="270081" x="3187700" y="5599113"/>
          <p14:tracePt t="270098" x="3224213" y="5572125"/>
          <p14:tracePt t="270115" x="3286125" y="5564188"/>
          <p14:tracePt t="270131" x="3330575" y="5554663"/>
          <p14:tracePt t="270147" x="3375025" y="5554663"/>
          <p14:tracePt t="270164" x="3419475" y="5554663"/>
          <p14:tracePt t="270182" x="3509963" y="5554663"/>
          <p14:tracePt t="270198" x="3571875" y="5554663"/>
          <p14:tracePt t="270214" x="3633788" y="5581650"/>
          <p14:tracePt t="270231" x="3670300" y="5608638"/>
          <p14:tracePt t="270249" x="3687763" y="5626100"/>
          <p14:tracePt t="270265" x="3697288" y="5635625"/>
          <p14:tracePt t="270281" x="3705225" y="5653088"/>
          <p14:tracePt t="270298" x="3724275" y="5670550"/>
          <p14:tracePt t="270314" x="3741738" y="5697538"/>
          <p14:tracePt t="270332" x="3751263" y="5724525"/>
          <p14:tracePt t="270348" x="3751263" y="5741988"/>
          <p14:tracePt t="270364" x="3751263" y="5768975"/>
          <p14:tracePt t="270381" x="3751263" y="5786438"/>
          <p14:tracePt t="270397" x="3751263" y="5805488"/>
          <p14:tracePt t="270414" x="3732213" y="5832475"/>
          <p14:tracePt t="270431" x="3714750" y="5857875"/>
          <p14:tracePt t="270448" x="3697288" y="5876925"/>
          <p14:tracePt t="270465" x="3679825" y="5903913"/>
          <p14:tracePt t="270481" x="3652838" y="5921375"/>
          <p14:tracePt t="270498" x="3608388" y="5938838"/>
          <p14:tracePt t="270516" x="3544888" y="5965825"/>
          <p14:tracePt t="270532" x="3500438" y="5983288"/>
          <p14:tracePt t="270551" x="3455988" y="5992813"/>
          <p14:tracePt t="270568" x="3419475" y="5992813"/>
          <p14:tracePt t="270583" x="3375025" y="5992813"/>
          <p14:tracePt t="270600" x="3330575" y="5965825"/>
          <p14:tracePt t="270616" x="3259138" y="5938838"/>
          <p14:tracePt t="270633" x="3214688" y="5911850"/>
          <p14:tracePt t="270649" x="3179763" y="5903913"/>
          <p14:tracePt t="270666" x="3160713" y="5894388"/>
          <p14:tracePt t="270683" x="3152775" y="5884863"/>
          <p14:tracePt t="270700" x="3133725" y="5849938"/>
          <p14:tracePt t="270716" x="3133725" y="5822950"/>
          <p14:tracePt t="270733" x="3116263" y="5805488"/>
          <p14:tracePt t="270749" x="3116263" y="5778500"/>
          <p14:tracePt t="270766" x="3125788" y="5761038"/>
          <p14:tracePt t="270782" x="3133725" y="5741988"/>
          <p14:tracePt t="270800" x="3152775" y="5707063"/>
          <p14:tracePt t="270815" x="3160713" y="5689600"/>
          <p14:tracePt t="270832" x="3179763" y="5670550"/>
          <p14:tracePt t="270848" x="3205163" y="5662613"/>
          <p14:tracePt t="270865" x="3224213" y="5635625"/>
          <p14:tracePt t="270881" x="3241675" y="5626100"/>
          <p14:tracePt t="270898" x="3251200" y="5626100"/>
          <p14:tracePt t="270914" x="3259138" y="5626100"/>
          <p14:tracePt t="271107" x="3276600" y="5626100"/>
          <p14:tracePt t="271117" x="3295650" y="5618163"/>
          <p14:tracePt t="271133" x="3394075" y="5572125"/>
          <p14:tracePt t="271149" x="3562350" y="5456238"/>
          <p14:tracePt t="271166" x="3786188" y="5233988"/>
          <p14:tracePt t="271183" x="4125913" y="4894263"/>
          <p14:tracePt t="271201" x="4446588" y="4500563"/>
          <p14:tracePt t="271216" x="4598988" y="4330700"/>
          <p14:tracePt t="271232" x="4732338" y="4197350"/>
          <p14:tracePt t="271248" x="4786313" y="4116388"/>
          <p14:tracePt t="271266" x="4795838" y="4054475"/>
          <p14:tracePt t="271283" x="4803775" y="3992563"/>
          <p14:tracePt t="271301" x="4803775" y="3921125"/>
          <p14:tracePt t="271377" x="4803775" y="3733800"/>
          <p14:tracePt t="271545" x="5197475" y="3206750"/>
          <p14:tracePt t="271552" x="5207000" y="3206750"/>
          <p14:tracePt t="271566" x="5214938" y="3197225"/>
          <p14:tracePt t="271584" x="5232400" y="3187700"/>
          <p14:tracePt t="271601" x="5241925" y="3187700"/>
          <p14:tracePt t="271825" x="5259388" y="3187700"/>
          <p14:tracePt t="271836" x="5268913" y="3179763"/>
          <p14:tracePt t="271852" x="5286375" y="3160713"/>
          <p14:tracePt t="271868" x="5303838" y="3143250"/>
          <p14:tracePt t="271883" x="5330825" y="3116263"/>
          <p14:tracePt t="271899" x="5340350" y="3063875"/>
          <p14:tracePt t="271917" x="5367338" y="2973388"/>
          <p14:tracePt t="271935" x="5421313" y="2670175"/>
          <p14:tracePt t="271951" x="5446713" y="2473325"/>
          <p14:tracePt t="271965" x="5446713" y="2349500"/>
          <p14:tracePt t="271982" x="5411788" y="2116138"/>
          <p14:tracePt t="271998" x="5367338" y="2000250"/>
          <p14:tracePt t="272014" x="5340350" y="1911350"/>
          <p14:tracePt t="272031" x="5313363" y="1795463"/>
          <p14:tracePt t="272048" x="5286375" y="1687513"/>
          <p14:tracePt t="272064" x="5241925" y="1571625"/>
          <p14:tracePt t="272082" x="5180013" y="1357313"/>
          <p14:tracePt t="272099" x="5153025" y="1231900"/>
          <p14:tracePt t="272116" x="5160963" y="1054100"/>
          <p14:tracePt t="272132" x="5197475" y="830263"/>
          <p14:tracePt t="272859" x="5313363" y="1125538"/>
          <p14:tracePt t="272859" x="5303838" y="1231900"/>
          <p14:tracePt t="272859" x="5268913" y="1330325"/>
          <p14:tracePt t="272859" x="5232400" y="1482725"/>
          <p14:tracePt t="272859" x="5207000" y="1598613"/>
          <p14:tracePt t="272859" x="5207000" y="1704975"/>
          <p14:tracePt t="272859" x="5197475" y="1758950"/>
          <p14:tracePt t="272859" x="5197475" y="1812925"/>
          <p14:tracePt t="272859" x="5180013" y="1866900"/>
          <p14:tracePt t="272859" x="5143500" y="2063750"/>
          <p14:tracePt t="272859" x="5054600" y="2295525"/>
          <p14:tracePt t="272859" x="5010150" y="2482850"/>
          <p14:tracePt t="272859" x="4965700" y="2616200"/>
          <p14:tracePt t="272859" x="4921250" y="2714625"/>
          <p14:tracePt t="272859" x="4894263" y="2803525"/>
          <p14:tracePt t="272859" x="4875213" y="2849563"/>
          <p14:tracePt t="272859" x="4840288" y="2928938"/>
          <p14:tracePt t="272859" x="4830763" y="2965450"/>
          <p14:tracePt t="272859" x="4813300" y="3000375"/>
          <p14:tracePt t="272859" x="4786313" y="3116263"/>
          <p14:tracePt t="272859" x="4759325" y="3224213"/>
          <p14:tracePt t="272859" x="4732338" y="3313113"/>
          <p14:tracePt t="272859" x="4705350" y="3394075"/>
          <p14:tracePt t="272859" x="4679950" y="3446463"/>
          <p14:tracePt t="272859" x="4660900" y="3473450"/>
          <p14:tracePt t="272859" x="4652963" y="3500438"/>
          <p14:tracePt t="272859" x="4643438" y="3536950"/>
          <p14:tracePt t="272859" x="4643438" y="3581400"/>
          <p14:tracePt t="272859" x="4616450" y="3643313"/>
          <p14:tracePt t="272859" x="4598988" y="3706813"/>
          <p14:tracePt t="272859" x="4589463" y="3733800"/>
          <p14:tracePt t="272859" x="4589463" y="3751263"/>
          <p14:tracePt t="272859" x="4589463" y="3768725"/>
          <p14:tracePt t="272859" x="4589463" y="3778250"/>
          <p14:tracePt t="272859" x="4589463" y="3795713"/>
          <p14:tracePt t="272859" x="4589463" y="3805238"/>
          <p14:tracePt t="273073" x="4589463" y="3786188"/>
          <p14:tracePt t="273081" x="4589463" y="3778250"/>
          <p14:tracePt t="273097" x="4589463" y="3768725"/>
          <p14:tracePt t="273113" x="4589463" y="3759200"/>
          <p14:tracePt t="273138" x="4598988" y="3759200"/>
          <p14:tracePt t="273146" x="4598988" y="3751263"/>
          <p14:tracePt t="273153" x="4616450" y="3741738"/>
          <p14:tracePt t="273183" x="4616450" y="3733800"/>
          <p14:tracePt t="273287" x="4625975" y="3714750"/>
          <p14:tracePt t="273497" x="4625975" y="3724275"/>
          <p14:tracePt t="273504" x="4598988" y="3733800"/>
          <p14:tracePt t="273516" x="4572000" y="3759200"/>
          <p14:tracePt t="273532" x="4537075" y="3778250"/>
          <p14:tracePt t="273549" x="4473575" y="3805238"/>
          <p14:tracePt t="273566" x="4402138" y="3830638"/>
          <p14:tracePt t="273583" x="4357688" y="3857625"/>
          <p14:tracePt t="273599" x="4330700" y="3876675"/>
          <p14:tracePt t="273615" x="4313238" y="3894138"/>
          <p14:tracePt t="273632" x="4295775" y="3911600"/>
          <p14:tracePt t="273649" x="4276725" y="3929063"/>
          <p14:tracePt t="273666" x="4259263" y="3956050"/>
          <p14:tracePt t="273682" x="4241800" y="3973513"/>
          <p14:tracePt t="273699" x="4224338" y="3983038"/>
          <p14:tracePt t="273715" x="4187825" y="4000500"/>
          <p14:tracePt t="273732" x="4170363" y="4019550"/>
          <p14:tracePt t="273748" x="4152900" y="4037013"/>
          <p14:tracePt t="273765" x="4133850" y="4054475"/>
          <p14:tracePt t="273782" x="4108450" y="4064000"/>
          <p14:tracePt t="273799" x="4089400" y="4081463"/>
          <p14:tracePt t="273815" x="4081463" y="4108450"/>
          <p14:tracePt t="273832" x="4054475" y="4135438"/>
          <p14:tracePt t="273848" x="4037013" y="4143375"/>
          <p14:tracePt t="273865" x="4017963" y="4170363"/>
          <p14:tracePt t="273882" x="4010025" y="4187825"/>
          <p14:tracePt t="273898" x="3990975" y="4206875"/>
          <p14:tracePt t="273916" x="3965575" y="4224338"/>
          <p14:tracePt t="273932" x="3946525" y="4241800"/>
          <p14:tracePt t="273949" x="3929063" y="4259263"/>
          <p14:tracePt t="273964" x="3919538" y="4268788"/>
          <p14:tracePt t="273984" x="3884613" y="4295775"/>
          <p14:tracePt t="274000" x="3867150" y="4322763"/>
          <p14:tracePt t="274017" x="3848100" y="4340225"/>
          <p14:tracePt t="274033" x="3830638" y="4357688"/>
          <p14:tracePt t="274050" x="3803650" y="4394200"/>
          <p14:tracePt t="274067" x="3786188" y="4411663"/>
          <p14:tracePt t="274084" x="3741738" y="4448175"/>
          <p14:tracePt t="274100" x="3724275" y="4473575"/>
          <p14:tracePt t="274117" x="3679825" y="4527550"/>
          <p14:tracePt t="274133" x="3660775" y="4564063"/>
          <p14:tracePt t="274151" x="3643313" y="4591050"/>
          <p14:tracePt t="274169" x="3616325" y="4608513"/>
          <p14:tracePt t="274185" x="3589338" y="4643438"/>
          <p14:tracePt t="274200" x="3571875" y="4670425"/>
          <p14:tracePt t="274216" x="3544888" y="4706938"/>
          <p14:tracePt t="274232" x="3527425" y="4724400"/>
          <p14:tracePt t="274248" x="3509963" y="4751388"/>
          <p14:tracePt t="274265" x="3482975" y="4768850"/>
          <p14:tracePt t="274281" x="3473450" y="4786313"/>
          <p14:tracePt t="274299" x="3455988" y="4805363"/>
          <p14:tracePt t="274315" x="3438525" y="4830763"/>
          <p14:tracePt t="274331" x="3429000" y="4849813"/>
          <p14:tracePt t="274348" x="3429000" y="4857750"/>
          <p14:tracePt t="274365" x="3402013" y="4876800"/>
          <p14:tracePt t="274382" x="3402013" y="4894263"/>
          <p14:tracePt t="274399" x="3402013" y="4902200"/>
          <p14:tracePt t="274415" x="3402013" y="4921250"/>
          <p14:tracePt t="274432" x="3402013" y="4929188"/>
          <p14:tracePt t="274448" x="3402013" y="4948238"/>
          <p14:tracePt t="274490" x="3402013" y="4965700"/>
          <p14:tracePt t="274498" x="3402013" y="4973638"/>
          <p14:tracePt t="274513" x="3402013" y="4983163"/>
          <p14:tracePt t="274561" x="3402013" y="4992688"/>
          <p14:tracePt t="274577" x="3402013" y="5000625"/>
          <p14:tracePt t="274593" x="3394075" y="5010150"/>
          <p14:tracePt t="274609" x="3384550" y="5019675"/>
          <p14:tracePt t="274619" x="3375025" y="5019675"/>
          <p14:tracePt t="274633" x="3367088" y="5037138"/>
          <p14:tracePt t="274651" x="3357563" y="5037138"/>
          <p14:tracePt t="274686" x="3340100" y="5045075"/>
          <p14:tracePt t="274702" x="3330575" y="5045075"/>
          <p14:tracePt t="274708" x="3322638" y="5045075"/>
          <p14:tracePt t="274724" x="3313113" y="5045075"/>
          <p14:tracePt t="274733" x="3303588" y="5045075"/>
          <p14:tracePt t="274749" x="3295650" y="5027613"/>
          <p14:tracePt t="274765" x="3268663" y="5010150"/>
          <p14:tracePt t="274782" x="3241675" y="4973638"/>
          <p14:tracePt t="274799" x="3205163" y="4956175"/>
          <p14:tracePt t="274816" x="3197225" y="4948238"/>
          <p14:tracePt t="274832" x="3179763" y="4929188"/>
          <p14:tracePt t="274848" x="3170238" y="4902200"/>
          <p14:tracePt t="274865" x="3152775" y="4876800"/>
          <p14:tracePt t="274882" x="3152775" y="4857750"/>
          <p14:tracePt t="274898" x="3152775" y="4830763"/>
          <p14:tracePt t="274915" x="3152775" y="4813300"/>
          <p14:tracePt t="274932" x="3152775" y="4805363"/>
          <p14:tracePt t="274949" x="3152775" y="4795838"/>
          <p14:tracePt t="274965" x="3152775" y="4786313"/>
          <p14:tracePt t="274984" x="3160713" y="4778375"/>
          <p14:tracePt t="275001" x="3170238" y="4759325"/>
          <p14:tracePt t="275023" x="3179763" y="4751388"/>
          <p14:tracePt t="275034" x="3179763" y="4741863"/>
          <p14:tracePt t="275050" x="3187700" y="4741863"/>
          <p14:tracePt t="275067" x="3197225" y="4733925"/>
          <p14:tracePt t="275085" x="3232150" y="4714875"/>
          <p14:tracePt t="275102" x="3251200" y="4706938"/>
          <p14:tracePt t="275118" x="3268663" y="4679950"/>
          <p14:tracePt t="275133" x="3276600" y="4679950"/>
          <p14:tracePt t="275151" x="3286125" y="4670425"/>
          <p14:tracePt t="275172" x="3303588" y="4670425"/>
          <p14:tracePt t="275187" x="3303588" y="4662488"/>
          <p14:tracePt t="275201" x="3313113" y="4662488"/>
          <p14:tracePt t="275358" x="3322638" y="4652963"/>
          <p14:tracePt t="275663" x="3330575" y="4643438"/>
          <p14:tracePt t="275679" x="3367088" y="4625975"/>
          <p14:tracePt t="275689" x="3375025" y="4625975"/>
          <p14:tracePt t="275701" x="3394075" y="4616450"/>
          <p14:tracePt t="275717" x="3429000" y="4616450"/>
          <p14:tracePt t="275734" x="3446463" y="4608513"/>
          <p14:tracePt t="275749" x="3482975" y="4608513"/>
          <p14:tracePt t="275766" x="3509963" y="4608513"/>
          <p14:tracePt t="275783" x="3544888" y="4608513"/>
          <p14:tracePt t="275800" x="3571875" y="4616450"/>
          <p14:tracePt t="275816" x="3598863" y="4643438"/>
          <p14:tracePt t="275833" x="3616325" y="4662488"/>
          <p14:tracePt t="275851" x="3633788" y="4687888"/>
          <p14:tracePt t="275867" x="3643313" y="4714875"/>
          <p14:tracePt t="275883" x="3643313" y="4733925"/>
          <p14:tracePt t="275900" x="3643313" y="4751388"/>
          <p14:tracePt t="275917" x="3625850" y="4786313"/>
          <p14:tracePt t="275933" x="3608388" y="4822825"/>
          <p14:tracePt t="275950" x="3581400" y="4867275"/>
          <p14:tracePt t="275966" x="3554413" y="4902200"/>
          <p14:tracePt t="275982" x="3527425" y="4929188"/>
          <p14:tracePt t="275999" x="3490913" y="4965700"/>
          <p14:tracePt t="276015" x="3473450" y="4983163"/>
          <p14:tracePt t="276033" x="3455988" y="5000625"/>
          <p14:tracePt t="276049" x="3419475" y="5027613"/>
          <p14:tracePt t="276065" x="3402013" y="5045075"/>
          <p14:tracePt t="276082" x="3367088" y="5054600"/>
          <p14:tracePt t="276099" x="3348038" y="5072063"/>
          <p14:tracePt t="276116" x="3295650" y="5099050"/>
          <p14:tracePt t="276133" x="3259138" y="5108575"/>
          <p14:tracePt t="276149" x="3241675" y="5116513"/>
          <p14:tracePt t="276167" x="3214688" y="5135563"/>
          <p14:tracePt t="276182" x="3197225" y="5135563"/>
          <p14:tracePt t="276200" x="3187700" y="5143500"/>
          <p14:tracePt t="276217" x="3179763" y="5153025"/>
          <p14:tracePt t="276236" x="3170238" y="5162550"/>
          <p14:tracePt t="276252" x="3170238" y="5180013"/>
          <p14:tracePt t="276267" x="3170238" y="5214938"/>
          <p14:tracePt t="276284" x="3187700" y="5251450"/>
          <p14:tracePt t="276302" x="3197225" y="5268913"/>
          <p14:tracePt t="276317" x="3224213" y="5286375"/>
          <p14:tracePt t="276334" x="3232150" y="5305425"/>
          <p14:tracePt t="276352" x="3259138" y="5330825"/>
          <p14:tracePt t="276368" x="3286125" y="5349875"/>
          <p14:tracePt t="276383" x="3303588" y="5384800"/>
          <p14:tracePt t="276400" x="3322638" y="5402263"/>
          <p14:tracePt t="276416" x="3348038" y="5438775"/>
          <p14:tracePt t="276432" x="3367088" y="5456238"/>
          <p14:tracePt t="276449" x="3375025" y="5473700"/>
          <p14:tracePt t="276465" x="3384550" y="5492750"/>
          <p14:tracePt t="276482" x="3394075" y="5519738"/>
          <p14:tracePt t="276500" x="3394075" y="5546725"/>
          <p14:tracePt t="276515" x="3394075" y="5564188"/>
          <p14:tracePt t="276532" x="3394075" y="5591175"/>
          <p14:tracePt t="276549" x="3394075" y="5599113"/>
          <p14:tracePt t="276565" x="3394075" y="5608638"/>
          <p14:tracePt t="276582" x="3394075" y="5618163"/>
          <p14:tracePt t="276599" x="3394075" y="5626100"/>
          <p14:tracePt t="276616" x="3394075" y="5635625"/>
          <p14:tracePt t="276641" x="3394075" y="5643563"/>
          <p14:tracePt t="276652" x="3402013" y="5643563"/>
          <p14:tracePt t="276668" x="3419475" y="5662613"/>
          <p14:tracePt t="276684" x="3429000" y="5662613"/>
          <p14:tracePt t="276701" x="3446463" y="5670550"/>
          <p14:tracePt t="276717" x="3465513" y="5670550"/>
          <p14:tracePt t="276736" x="3500438" y="5670550"/>
          <p14:tracePt t="276752" x="3517900" y="5670550"/>
          <p14:tracePt t="276768" x="3536950" y="5643563"/>
          <p14:tracePt t="276784" x="3544888" y="5626100"/>
          <p14:tracePt t="276801" x="3554413" y="5608638"/>
          <p14:tracePt t="276817" x="3554413" y="5581650"/>
          <p14:tracePt t="276834" x="3554413" y="5572125"/>
          <p14:tracePt t="276850" x="3554413" y="5564188"/>
          <p14:tracePt t="276867" x="3544888" y="5546725"/>
          <p14:tracePt t="276885" x="3527425" y="5527675"/>
          <p14:tracePt t="276900" x="3509963" y="5500688"/>
          <p14:tracePt t="276917" x="3482975" y="5492750"/>
          <p14:tracePt t="276932" x="3465513" y="5483225"/>
          <p14:tracePt t="276949" x="3429000" y="5473700"/>
          <p14:tracePt t="276965" x="3384550" y="5473700"/>
          <p14:tracePt t="276982" x="3367088" y="5465763"/>
          <p14:tracePt t="276999" x="3348038" y="5465763"/>
          <p14:tracePt t="277015" x="3330575" y="5465763"/>
          <p14:tracePt t="277032" x="3303588" y="5456238"/>
          <p14:tracePt t="277049" x="3286125" y="5456238"/>
          <p14:tracePt t="277065" x="3276600" y="5456238"/>
          <p14:tracePt t="277084" x="3268663" y="5456238"/>
          <p14:tracePt t="277100" x="3259138" y="5465763"/>
          <p14:tracePt t="277117" x="3251200" y="5465763"/>
          <p14:tracePt t="277189" x="3259138" y="5456238"/>
          <p14:tracePt t="277198" x="3268663" y="5438775"/>
          <p14:tracePt t="277217" x="3286125" y="5421313"/>
          <p14:tracePt t="277236" x="3295650" y="5394325"/>
          <p14:tracePt t="277252" x="3313113" y="5367338"/>
          <p14:tracePt t="277268" x="3303588" y="5340350"/>
          <p14:tracePt t="277285" x="3286125" y="5305425"/>
          <p14:tracePt t="277301" x="3251200" y="5286375"/>
          <p14:tracePt t="277317" x="3232150" y="5278438"/>
          <p14:tracePt t="277334" x="3214688" y="5278438"/>
          <p14:tracePt t="277351" x="3205163" y="5278438"/>
          <p14:tracePt t="277367" x="3179763" y="5278438"/>
          <p14:tracePt t="277384" x="3160713" y="5286375"/>
          <p14:tracePt t="277401" x="3143250" y="5305425"/>
          <p14:tracePt t="277418" x="3143250" y="5313363"/>
          <p14:tracePt t="277433" x="3143250" y="5340350"/>
          <p14:tracePt t="277450" x="3179763" y="5357813"/>
          <p14:tracePt t="277466" x="3197225" y="5376863"/>
          <p14:tracePt t="277482" x="3232150" y="5402263"/>
          <p14:tracePt t="277499" x="3259138" y="5411788"/>
          <p14:tracePt t="277517" x="3295650" y="5411788"/>
          <p14:tracePt t="277533" x="3303588" y="5384800"/>
          <p14:tracePt t="277549" x="3303588" y="5367338"/>
          <p14:tracePt t="277565" x="3303588" y="5313363"/>
          <p14:tracePt t="277582" x="3295650" y="5233988"/>
          <p14:tracePt t="277599" x="3268663" y="5153025"/>
          <p14:tracePt t="277619" x="3241675" y="5108575"/>
          <p14:tracePt t="277636" x="3214688" y="5091113"/>
          <p14:tracePt t="277652" x="3197225" y="5091113"/>
          <p14:tracePt t="277669" x="3179763" y="5091113"/>
          <p14:tracePt t="277683" x="3160713" y="5099050"/>
          <p14:tracePt t="277699" x="3133725" y="5143500"/>
          <p14:tracePt t="277716" x="3108325" y="5207000"/>
          <p14:tracePt t="277736" x="3098800" y="5268913"/>
          <p14:tracePt t="277751" x="3098800" y="5286375"/>
          <p14:tracePt t="277768" x="3098800" y="5313363"/>
          <p14:tracePt t="277785" x="3116263" y="5322888"/>
          <p14:tracePt t="277801" x="3160713" y="5322888"/>
          <p14:tracePt t="277817" x="3197225" y="5322888"/>
          <p14:tracePt t="277834" x="3214688" y="5322888"/>
          <p14:tracePt t="277851" x="3232150" y="5295900"/>
          <p14:tracePt t="277868" x="3259138" y="5268913"/>
          <p14:tracePt t="277882" x="3259138" y="5259388"/>
          <p14:tracePt t="277900" x="3241675" y="5214938"/>
          <p14:tracePt t="277917" x="3187700" y="5170488"/>
          <p14:tracePt t="277933" x="3170238" y="5153025"/>
          <p14:tracePt t="277949" x="3152775" y="5143500"/>
          <p14:tracePt t="277966" x="3133725" y="5143500"/>
          <p14:tracePt t="277983" x="3108325" y="5162550"/>
          <p14:tracePt t="277999" x="3089275" y="5180013"/>
          <p14:tracePt t="278016" x="3081338" y="5207000"/>
          <p14:tracePt t="278033" x="3081338" y="5251450"/>
          <p14:tracePt t="278049" x="3089275" y="5286375"/>
          <p14:tracePt t="278066" x="3143250" y="5330825"/>
          <p14:tracePt t="278082" x="3179763" y="5357813"/>
          <p14:tracePt t="278099" x="3241675" y="5384800"/>
          <p14:tracePt t="278115" x="3268663" y="5384800"/>
          <p14:tracePt t="278132" x="3303588" y="5384800"/>
          <p14:tracePt t="278149" x="3322638" y="5384800"/>
          <p14:tracePt t="278166" x="3340100" y="5357813"/>
          <p14:tracePt t="278184" x="3340100" y="5286375"/>
          <p14:tracePt t="278201" x="3313113" y="5207000"/>
          <p14:tracePt t="278217" x="3295650" y="5187950"/>
          <p14:tracePt t="278235" x="3286125" y="5170488"/>
          <p14:tracePt t="278251" x="3259138" y="5170488"/>
          <p14:tracePt t="278268" x="3251200" y="5180013"/>
          <p14:tracePt t="278284" x="3224213" y="5241925"/>
          <p14:tracePt t="278301" x="3214688" y="5322888"/>
          <p14:tracePt t="278317" x="3214688" y="5394325"/>
          <p14:tracePt t="278334" x="3241675" y="5473700"/>
          <p14:tracePt t="278350" x="3313113" y="5554663"/>
          <p14:tracePt t="278367" x="3411538" y="5643563"/>
          <p14:tracePt t="278385" x="3517900" y="5680075"/>
          <p14:tracePt t="278401" x="3581400" y="5707063"/>
          <p14:tracePt t="278418" x="3616325" y="5715000"/>
          <p14:tracePt t="278434" x="3633788" y="5724525"/>
          <p14:tracePt t="278450" x="3652838" y="5734050"/>
          <p14:tracePt t="278466" x="3660775" y="5734050"/>
          <p14:tracePt t="278483" x="3687763" y="5734050"/>
          <p14:tracePt t="278499" x="3705225" y="5734050"/>
          <p14:tracePt t="278516" x="3724275" y="5734050"/>
          <p14:tracePt t="278610" x="3714750" y="5734050"/>
          <p14:tracePt t="278618" x="3705225" y="5734050"/>
          <p14:tracePt t="278636" x="3687763" y="5734050"/>
          <p14:tracePt t="278652" x="3643313" y="5734050"/>
          <p14:tracePt t="278668" x="3562350" y="5734050"/>
          <p14:tracePt t="278684" x="3482975" y="5741988"/>
          <p14:tracePt t="278701" x="3438525" y="5741988"/>
          <p14:tracePt t="278718" x="3419475" y="5741988"/>
          <p14:tracePt t="278735" x="3384550" y="5751513"/>
          <p14:tracePt t="278751" x="3367088" y="5751513"/>
          <p14:tracePt t="278768" x="3357563" y="5751513"/>
          <p14:tracePt t="278785" x="3348038" y="5751513"/>
          <p14:tracePt t="278838" x="3357563" y="5751513"/>
          <p14:tracePt t="278848" x="3375025" y="5751513"/>
          <p14:tracePt t="278859" x="3394075" y="5751513"/>
          <p14:tracePt t="278870" x="3438525" y="5734050"/>
          <p14:tracePt t="278883" x="3473450" y="5734050"/>
          <p14:tracePt t="278901" x="3608388" y="5751513"/>
          <p14:tracePt t="278917" x="3697288" y="5751513"/>
          <p14:tracePt t="278933" x="3786188" y="5751513"/>
          <p14:tracePt t="278950" x="3902075" y="5768975"/>
          <p14:tracePt t="278967" x="3990975" y="5768975"/>
          <p14:tracePt t="278984" x="4054475" y="5768975"/>
          <p14:tracePt t="278999" x="4116388" y="5768975"/>
          <p14:tracePt t="279017" x="4143375" y="5768975"/>
          <p14:tracePt t="279033" x="4152900" y="5768975"/>
          <p14:tracePt t="279050" x="4160838" y="5778500"/>
          <p14:tracePt t="279066" x="4179888" y="5778500"/>
          <p14:tracePt t="279083" x="4205288" y="5778500"/>
          <p14:tracePt t="279099" x="4224338" y="5778500"/>
          <p14:tracePt t="279116" x="4241800" y="5778500"/>
          <p14:tracePt t="279132" x="4251325" y="5778500"/>
          <p14:tracePt t="279149" x="4268788" y="5778500"/>
          <p14:tracePt t="279166" x="4286250" y="5778500"/>
          <p14:tracePt t="279182" x="4303713" y="5778500"/>
          <p14:tracePt t="279199" x="4313238" y="5778500"/>
          <p14:tracePt t="279216" x="4340225" y="5778500"/>
          <p14:tracePt t="279232" x="4357688" y="5778500"/>
          <p14:tracePt t="279249" x="4375150" y="5778500"/>
          <p14:tracePt t="279265" x="4394200" y="5778500"/>
          <p14:tracePt t="279283" x="4419600" y="5778500"/>
          <p14:tracePt t="279302" x="4429125" y="5778500"/>
          <p14:tracePt t="279318" x="4446588" y="5778500"/>
          <p14:tracePt t="279334" x="4456113" y="5778500"/>
          <p14:tracePt t="279351" x="4465638" y="5778500"/>
          <p14:tracePt t="279368" x="4473575" y="5768975"/>
          <p14:tracePt t="279386" x="4510088" y="5751513"/>
          <p14:tracePt t="279403" x="4527550" y="5734050"/>
          <p14:tracePt t="279419" x="4537075" y="5724525"/>
          <p14:tracePt t="279434" x="4545013" y="5715000"/>
          <p14:tracePt t="279451" x="4562475" y="5707063"/>
          <p14:tracePt t="279467" x="4562475" y="5689600"/>
          <p14:tracePt t="279485" x="4562475" y="5662613"/>
          <p14:tracePt t="279501" x="4562475" y="5643563"/>
          <p14:tracePt t="279517" x="4562475" y="5626100"/>
          <p14:tracePt t="279535" x="4537075" y="5599113"/>
          <p14:tracePt t="279551" x="4518025" y="5581650"/>
          <p14:tracePt t="279568" x="4500563" y="5564188"/>
          <p14:tracePt t="279584" x="4473575" y="5546725"/>
          <p14:tracePt t="279601" x="4446588" y="5546725"/>
          <p14:tracePt t="279620" x="4411663" y="5564188"/>
          <p14:tracePt t="279636" x="4394200" y="5572125"/>
          <p14:tracePt t="279652" x="4375150" y="5599113"/>
          <p14:tracePt t="279667" x="4357688" y="5608638"/>
          <p14:tracePt t="279683" x="4330700" y="5626100"/>
          <p14:tracePt t="279700" x="4322763" y="5635625"/>
          <p14:tracePt t="279716" x="4313238" y="5653088"/>
          <p14:tracePt t="279733" x="4295775" y="5680075"/>
          <p14:tracePt t="279749" x="4286250" y="5697538"/>
          <p14:tracePt t="279766" x="4268788" y="5707063"/>
          <p14:tracePt t="279783" x="4259263" y="5724525"/>
          <p14:tracePt t="279800" x="4259263" y="5761038"/>
          <p14:tracePt t="279816" x="4259263" y="5768975"/>
          <p14:tracePt t="279835" x="4276725" y="5778500"/>
          <p14:tracePt t="279851" x="4276725" y="5786438"/>
          <p14:tracePt t="279981" x="4286250" y="5786438"/>
          <p14:tracePt t="280058" x="4295775" y="5786438"/>
          <p14:tracePt t="280074" x="4303713" y="5778500"/>
          <p14:tracePt t="280084" x="4303713" y="5768975"/>
          <p14:tracePt t="280114" x="4313238" y="5768975"/>
          <p14:tracePt t="280309" x="4313238" y="5761038"/>
          <p14:tracePt t="283792" x="4322763" y="5751513"/>
          <p14:tracePt t="283805" x="4357688" y="5724525"/>
          <p14:tracePt t="283818" x="4456113" y="5680075"/>
          <p14:tracePt t="283833" x="4616450" y="5626100"/>
          <p14:tracePt t="283850" x="4687888" y="5599113"/>
          <p14:tracePt t="283868" x="4813300" y="5564188"/>
          <p14:tracePt t="283885" x="4938713" y="5537200"/>
          <p14:tracePt t="283902" x="5126038" y="5448300"/>
          <p14:tracePt t="283919" x="5224463" y="5438775"/>
          <p14:tracePt t="283935" x="5232400" y="5438775"/>
          <p14:tracePt t="284156" x="5214938" y="5456238"/>
          <p14:tracePt t="284167" x="5207000" y="5465763"/>
          <p14:tracePt t="284185" x="5187950" y="5492750"/>
          <p14:tracePt t="284201" x="5153025" y="5519738"/>
          <p14:tracePt t="284218" x="5126038" y="5546725"/>
          <p14:tracePt t="284236" x="5089525" y="5564188"/>
          <p14:tracePt t="284252" x="5072063" y="5581650"/>
          <p14:tracePt t="284268" x="5054600" y="5608638"/>
          <p14:tracePt t="284285" x="5018088" y="5626100"/>
          <p14:tracePt t="284303" x="4973638" y="5643563"/>
          <p14:tracePt t="284318" x="4938713" y="5670550"/>
          <p14:tracePt t="284336" x="4884738" y="5707063"/>
          <p14:tracePt t="284352" x="4867275" y="5715000"/>
          <p14:tracePt t="284368" x="4840288" y="5734050"/>
          <p14:tracePt t="284384" x="4813300" y="5751513"/>
          <p14:tracePt t="284400" x="4768850" y="5778500"/>
          <p14:tracePt t="284417" x="4732338" y="5795963"/>
          <p14:tracePt t="284433" x="4705350" y="5795963"/>
          <p14:tracePt t="284450" x="4687888" y="5813425"/>
          <p14:tracePt t="284466" x="4670425" y="5822950"/>
          <p14:tracePt t="284483" x="4652963" y="5832475"/>
          <p14:tracePt t="284500" x="4616450" y="5840413"/>
          <p14:tracePt t="284517" x="4598988" y="5849938"/>
          <p14:tracePt t="284533" x="4581525" y="5857875"/>
          <p14:tracePt t="284550" x="4554538" y="5857875"/>
          <p14:tracePt t="284566" x="4537075" y="5867400"/>
          <p14:tracePt t="284583" x="4527550" y="5867400"/>
          <p14:tracePt t="284600" x="4518025" y="5884863"/>
          <p14:tracePt t="284664" x="4510088" y="5884863"/>
          <p14:tracePt t="284689" x="4500563" y="5884863"/>
          <p14:tracePt t="284751" x="4500563" y="5894388"/>
          <p14:tracePt t="284831" x="4483100" y="5894388"/>
          <p14:tracePt t="284845" x="4473575" y="5894388"/>
          <p14:tracePt t="284918" x="4465638" y="5894388"/>
          <p14:tracePt t="284931" x="4456113" y="5894388"/>
          <p14:tracePt t="284941" x="4446588" y="5894388"/>
          <p14:tracePt t="284987" x="4438650" y="5894388"/>
          <p14:tracePt t="285009" x="4429125" y="5894388"/>
          <p14:tracePt t="285026" x="4411663" y="5894388"/>
          <p14:tracePt t="285048" x="4411663" y="5876925"/>
          <p14:tracePt t="285072" x="4402138" y="5876925"/>
          <p14:tracePt t="285087" x="4402138" y="5867400"/>
          <p14:tracePt t="285165" x="4402138" y="5857875"/>
          <p14:tracePt t="285173" x="4394200" y="5849938"/>
          <p14:tracePt t="285187" x="4384675" y="5840413"/>
          <p14:tracePt t="285347" x="4384675" y="5832475"/>
          <p14:tracePt t="285533" x="4384675" y="5822950"/>
          <p14:tracePt t="285597" x="4384675" y="5805488"/>
          <p14:tracePt t="285610" x="4384675" y="5795963"/>
          <p14:tracePt t="286151" x="4384675" y="5786438"/>
          <p14:tracePt t="286161" x="4394200" y="5778500"/>
          <p14:tracePt t="286172" x="4402138" y="5768975"/>
          <p14:tracePt t="286186" x="4438650" y="5751513"/>
          <p14:tracePt t="286201" x="4473575" y="5724525"/>
          <p14:tracePt t="286217" x="4491038" y="5724525"/>
          <p14:tracePt t="286234" x="4500563" y="5715000"/>
          <p14:tracePt t="286321" x="4518025" y="5715000"/>
          <p14:tracePt t="286379" x="4527550" y="5707063"/>
          <p14:tracePt t="286395" x="4537075" y="5697538"/>
          <p14:tracePt t="286409" x="4545013" y="5697538"/>
          <p14:tracePt t="286420" x="4545013" y="5680075"/>
          <p14:tracePt t="286436" x="4562475" y="5680075"/>
          <p14:tracePt t="286452" x="4572000" y="5670550"/>
          <p14:tracePt t="286481" x="4581525" y="5670550"/>
          <p14:tracePt t="286503" x="4581525" y="5662613"/>
          <p14:tracePt t="286528" x="4598988" y="5662613"/>
          <p14:tracePt t="286607" x="4608513" y="5662613"/>
          <p14:tracePt t="286739" x="4589463" y="5670550"/>
          <p14:tracePt t="286749" x="4581525" y="5689600"/>
          <p14:tracePt t="286767" x="4562475" y="5697538"/>
          <p14:tracePt t="286784" x="4554538" y="5707063"/>
          <p14:tracePt t="286800" x="4545013" y="5707063"/>
          <p14:tracePt t="286816" x="4537075" y="5715000"/>
          <p14:tracePt t="286838" x="4527550" y="5715000"/>
          <p14:tracePt t="286850" x="4527550" y="5724525"/>
          <p14:tracePt t="286867" x="4510088" y="5724525"/>
          <p14:tracePt t="286883" x="4500563" y="5734050"/>
          <p14:tracePt t="286900" x="4491038" y="5741988"/>
          <p14:tracePt t="286921" x="4473575" y="5741988"/>
          <p14:tracePt t="286935" x="4465638" y="5761038"/>
          <p14:tracePt t="286966" x="4456113" y="5768975"/>
          <p14:tracePt t="286976" x="4438650" y="5768975"/>
          <p14:tracePt t="286998" x="4429125" y="5768975"/>
          <p14:tracePt t="287007" x="4429125" y="5778500"/>
          <p14:tracePt t="287019" x="4419600" y="5778500"/>
          <p14:tracePt t="287035" x="4411663" y="5786438"/>
          <p14:tracePt t="287051" x="4394200" y="5786438"/>
          <p14:tracePt t="287067" x="4367213" y="5795963"/>
          <p14:tracePt t="287084" x="4348163" y="5805488"/>
          <p14:tracePt t="287101" x="4340225" y="5813425"/>
          <p14:tracePt t="287117" x="4330700" y="5813425"/>
          <p14:tracePt t="287134" x="4322763" y="5813425"/>
          <p14:tracePt t="287434" x="4330700" y="5805488"/>
          <p14:tracePt t="287440" x="4340225" y="5805488"/>
          <p14:tracePt t="287450" x="4348163" y="5795963"/>
          <p14:tracePt t="287466" x="4357688" y="5786438"/>
          <p14:tracePt t="287485" x="4384675" y="5778500"/>
          <p14:tracePt t="287502" x="4402138" y="5768975"/>
          <p14:tracePt t="287519" x="4419600" y="5768975"/>
          <p14:tracePt t="287536" x="4456113" y="5741988"/>
          <p14:tracePt t="287552" x="4473575" y="5741988"/>
          <p14:tracePt t="287568" x="4510088" y="5734050"/>
          <p14:tracePt t="287585" x="4527550" y="5724525"/>
          <p14:tracePt t="287602" x="4537075" y="5724525"/>
          <p14:tracePt t="287619" x="4554538" y="5715000"/>
          <p14:tracePt t="287637" x="4589463" y="5697538"/>
          <p14:tracePt t="287654" x="4608513" y="5697538"/>
          <p14:tracePt t="287669" x="4625975" y="5670550"/>
          <p14:tracePt t="287685" x="4652963" y="5653088"/>
          <p14:tracePt t="287700" x="4670425" y="5643563"/>
          <p14:tracePt t="287717" x="4687888" y="5643563"/>
          <p14:tracePt t="287734" x="4697413" y="5635625"/>
          <p14:tracePt t="287755" x="4705350" y="5635625"/>
          <p14:tracePt t="287842" x="4714875" y="5635625"/>
          <p14:tracePt t="287942" x="4705350" y="5635625"/>
          <p14:tracePt t="287964" x="4697413" y="5643563"/>
          <p14:tracePt t="287980" x="4687888" y="5653088"/>
          <p14:tracePt t="287988" x="4679950" y="5662613"/>
          <p14:tracePt t="288000" x="4670425" y="5662613"/>
          <p14:tracePt t="288017" x="4643438" y="5670550"/>
          <p14:tracePt t="288034" x="4625975" y="5689600"/>
          <p14:tracePt t="288051" x="4616450" y="5689600"/>
          <p14:tracePt t="288068" x="4608513" y="5697538"/>
          <p14:tracePt t="288084" x="4598988" y="5697538"/>
          <p14:tracePt t="288101" x="4572000" y="5707063"/>
          <p14:tracePt t="288117" x="4562475" y="5707063"/>
          <p14:tracePt t="288134" x="4545013" y="5715000"/>
          <p14:tracePt t="288151" x="4537075" y="5715000"/>
          <p14:tracePt t="288168" x="4527550" y="5724525"/>
          <p14:tracePt t="288185" x="4518025" y="5724525"/>
          <p14:tracePt t="288256" x="4500563" y="5724525"/>
          <p14:tracePt t="288271" x="4491038" y="5734050"/>
          <p14:tracePt t="288281" x="4483100" y="5741988"/>
          <p14:tracePt t="288290" x="4473575" y="5741988"/>
          <p14:tracePt t="288304" x="4465638" y="5741988"/>
          <p14:tracePt t="290908" x="4500563" y="5724525"/>
          <p14:tracePt t="290917" x="4527550" y="5697538"/>
          <p14:tracePt t="290935" x="4562475" y="5662613"/>
          <p14:tracePt t="290953" x="4625975" y="5599113"/>
          <p14:tracePt t="290970" x="4714875" y="5537200"/>
          <p14:tracePt t="290987" x="4786313" y="5492750"/>
          <p14:tracePt t="291003" x="4840288" y="5473700"/>
          <p14:tracePt t="291019" x="4857750" y="5456238"/>
          <p14:tracePt t="292800" x="4830763" y="5492750"/>
          <p14:tracePt t="292811" x="4705350" y="5564188"/>
          <p14:tracePt t="292820" x="4598988" y="5635625"/>
          <p14:tracePt t="292836" x="4384675" y="5724525"/>
          <p14:tracePt t="292854" x="4224338" y="5840413"/>
          <p14:tracePt t="292871" x="4125913" y="5911850"/>
          <p14:tracePt t="292887" x="4000500" y="5983288"/>
          <p14:tracePt t="292904" x="3919538" y="6027738"/>
          <p14:tracePt t="292920" x="3848100" y="6054725"/>
          <p14:tracePt t="292937" x="3813175" y="6072188"/>
          <p14:tracePt t="292951" x="3768725" y="6091238"/>
          <p14:tracePt t="292968" x="3741738" y="6108700"/>
          <p14:tracePt t="292984" x="3724275" y="6118225"/>
          <p14:tracePt t="293001" x="3705225" y="6126163"/>
          <p14:tracePt t="293017" x="3687763" y="6143625"/>
          <p14:tracePt t="293034" x="3643313" y="6170613"/>
          <p14:tracePt t="293051" x="3608388" y="6189663"/>
          <p14:tracePt t="293067" x="3571875" y="6215063"/>
          <p14:tracePt t="293084" x="3554413" y="6215063"/>
          <p14:tracePt t="293101" x="3554413" y="6224588"/>
          <p14:tracePt t="293565" x="3562350" y="6224588"/>
          <p14:tracePt t="293573" x="3581400" y="6224588"/>
          <p14:tracePt t="293584" x="3589338" y="6224588"/>
          <p14:tracePt t="293601" x="3608388" y="6224588"/>
          <p14:tracePt t="293617" x="3643313" y="6207125"/>
          <p14:tracePt t="293634" x="3670300" y="6207125"/>
          <p14:tracePt t="293652" x="3705225" y="6207125"/>
          <p14:tracePt t="293669" x="3724275" y="6207125"/>
          <p14:tracePt t="293685" x="3759200" y="6207125"/>
          <p14:tracePt t="293702" x="3803650" y="6207125"/>
          <p14:tracePt t="293718" x="3830638" y="6207125"/>
          <p14:tracePt t="293736" x="3867150" y="6207125"/>
          <p14:tracePt t="293752" x="3884613" y="6207125"/>
          <p14:tracePt t="293768" x="3894138" y="6207125"/>
          <p14:tracePt t="293824" x="3911600" y="6207125"/>
          <p14:tracePt t="293840" x="3919538" y="6197600"/>
          <p14:tracePt t="293848" x="3938588" y="6189663"/>
          <p14:tracePt t="293856" x="3946525" y="6180138"/>
          <p14:tracePt t="293868" x="3973513" y="6153150"/>
          <p14:tracePt t="293885" x="4081463" y="6046788"/>
          <p14:tracePt t="293901" x="4152900" y="5965825"/>
          <p14:tracePt t="293918" x="4170363" y="5884863"/>
          <p14:tracePt t="293935" x="4214813" y="5822950"/>
          <p14:tracePt t="293951" x="4241800" y="5778500"/>
          <p14:tracePt t="293967" x="4259263" y="5741988"/>
          <p14:tracePt t="293984" x="4268788" y="5724525"/>
          <p14:tracePt t="294001" x="4276725" y="5697538"/>
          <p14:tracePt t="294017" x="4286250" y="5680075"/>
          <p14:tracePt t="294035" x="4286250" y="5653088"/>
          <p14:tracePt t="294052" x="4303713" y="5635625"/>
          <p14:tracePt t="294068" x="4303713" y="5618163"/>
          <p14:tracePt t="294084" x="4322763" y="5599113"/>
          <p14:tracePt t="294101" x="4330700" y="5581650"/>
          <p14:tracePt t="294117" x="4330700" y="5554663"/>
          <p14:tracePt t="294134" x="4340225" y="5546725"/>
          <p14:tracePt t="294279" x="4340225" y="5537200"/>
          <p14:tracePt t="294289" x="4340225" y="5527675"/>
          <p14:tracePt t="294304" x="4348163" y="5510213"/>
          <p14:tracePt t="294320" x="4348163" y="5483225"/>
          <p14:tracePt t="294336" x="4348163" y="5473700"/>
          <p14:tracePt t="294427" x="4348163" y="5465763"/>
          <p14:tracePt t="294443" x="4357688" y="5456238"/>
          <p14:tracePt t="294453" x="4357688" y="5448300"/>
          <p14:tracePt t="294469" x="4375150" y="5438775"/>
          <p14:tracePt t="294486" x="4375150" y="5429250"/>
          <p14:tracePt t="294503" x="4375150" y="5411788"/>
          <p14:tracePt t="294521" x="4375150" y="5402263"/>
          <p14:tracePt t="294538" x="4375150" y="5394325"/>
          <p14:tracePt t="295279" x="4367213" y="5421313"/>
          <p14:tracePt t="295285" x="4367213" y="5448300"/>
          <p14:tracePt t="295302" x="4357688" y="5492750"/>
          <p14:tracePt t="295318" x="4348163" y="5554663"/>
          <p14:tracePt t="295335" x="4348163" y="5618163"/>
          <p14:tracePt t="295351" x="4348163" y="5643563"/>
          <p14:tracePt t="295367" x="4348163" y="5689600"/>
          <p14:tracePt t="295384" x="4348163" y="5724525"/>
          <p14:tracePt t="295401" x="4348163" y="5741988"/>
          <p14:tracePt t="295418" x="4348163" y="5778500"/>
          <p14:tracePt t="295435" x="4367213" y="5857875"/>
          <p14:tracePt t="295452" x="4394200" y="5921375"/>
          <p14:tracePt t="295467" x="4394200" y="5983288"/>
          <p14:tracePt t="295484" x="4402138" y="6019800"/>
          <p14:tracePt t="295501" x="4419600" y="6054725"/>
          <p14:tracePt t="295517" x="4419600" y="6072188"/>
          <p14:tracePt t="295534" x="4419600" y="6081713"/>
          <p14:tracePt t="295575" x="4429125" y="6091238"/>
          <p14:tracePt t="295647" x="4429125" y="6099175"/>
          <p14:tracePt t="295671" x="4438650" y="6118225"/>
          <p14:tracePt t="295748" x="4473575" y="6126163"/>
          <p14:tracePt t="295756" x="4483100" y="6135688"/>
          <p14:tracePt t="295768" x="4491038" y="6143625"/>
          <p14:tracePt t="295784" x="4518025" y="6153150"/>
          <p14:tracePt t="295801" x="4545013" y="6153150"/>
          <p14:tracePt t="295818" x="4562475" y="6153150"/>
          <p14:tracePt t="295834" x="4589463" y="6162675"/>
          <p14:tracePt t="295851" x="4608513" y="6162675"/>
          <p14:tracePt t="295867" x="4625975" y="6189663"/>
          <p14:tracePt t="295884" x="4643438" y="6189663"/>
          <p14:tracePt t="295901" x="4652963" y="6189663"/>
          <p14:tracePt t="295921" x="4679950" y="6189663"/>
          <p14:tracePt t="295938" x="4687888" y="6189663"/>
          <p14:tracePt t="295954" x="4697413" y="6170613"/>
          <p14:tracePt t="295971" x="4714875" y="6153150"/>
          <p14:tracePt t="295987" x="4741863" y="6135688"/>
          <p14:tracePt t="296003" x="4751388" y="6118225"/>
          <p14:tracePt t="296020" x="4751388" y="6072188"/>
          <p14:tracePt t="296036" x="4751388" y="6037263"/>
          <p14:tracePt t="296054" x="4751388" y="6010275"/>
          <p14:tracePt t="296068" x="4751388" y="5983288"/>
          <p14:tracePt t="296085" x="4751388" y="5975350"/>
          <p14:tracePt t="296103" x="4732338" y="5956300"/>
          <p14:tracePt t="296120" x="4724400" y="5948363"/>
          <p14:tracePt t="296136" x="4714875" y="5938838"/>
          <p14:tracePt t="296154" x="4705350" y="5929313"/>
          <p14:tracePt t="296171" x="4697413" y="5911850"/>
          <p14:tracePt t="296187" x="4687888" y="5911850"/>
          <p14:tracePt t="296202" x="4660900" y="5921375"/>
          <p14:tracePt t="296219" x="4643438" y="5938838"/>
          <p14:tracePt t="296235" x="4616450" y="5956300"/>
          <p14:tracePt t="296251" x="4589463" y="5975350"/>
          <p14:tracePt t="296268" x="4572000" y="6000750"/>
          <p14:tracePt t="296285" x="4554538" y="6019800"/>
          <p14:tracePt t="296302" x="4527550" y="6037263"/>
          <p14:tracePt t="296318" x="4527550" y="6046788"/>
          <p14:tracePt t="296336" x="4510088" y="6072188"/>
          <p14:tracePt t="296353" x="4500563" y="6091238"/>
          <p14:tracePt t="296370" x="4491038" y="6108700"/>
          <p14:tracePt t="296386" x="4491038" y="6135688"/>
          <p14:tracePt t="296403" x="4491038" y="6153150"/>
          <p14:tracePt t="296422" x="4491038" y="6180138"/>
          <p14:tracePt t="296438" x="4510088" y="6197600"/>
          <p14:tracePt t="296454" x="4537075" y="6224588"/>
          <p14:tracePt t="296470" x="4554538" y="6242050"/>
          <p14:tracePt t="296487" x="4572000" y="6251575"/>
          <p14:tracePt t="296503" x="4589463" y="6251575"/>
          <p14:tracePt t="296520" x="4625975" y="6261100"/>
          <p14:tracePt t="296536" x="4660900" y="6261100"/>
          <p14:tracePt t="296554" x="4687888" y="6261100"/>
          <p14:tracePt t="296571" x="4705350" y="6261100"/>
          <p14:tracePt t="296586" x="4732338" y="6251575"/>
          <p14:tracePt t="296603" x="4751388" y="6215063"/>
          <p14:tracePt t="296620" x="4768850" y="6197600"/>
          <p14:tracePt t="296636" x="4795838" y="6162675"/>
          <p14:tracePt t="296653" x="4813300" y="6143625"/>
          <p14:tracePt t="296671" x="4840288" y="6099175"/>
          <p14:tracePt t="296688" x="4840288" y="6081713"/>
          <p14:tracePt t="296702" x="4840288" y="6064250"/>
          <p14:tracePt t="296719" x="4822825" y="6046788"/>
          <p14:tracePt t="296735" x="4803775" y="6019800"/>
          <p14:tracePt t="296751" x="4776788" y="6000750"/>
          <p14:tracePt t="296768" x="4759325" y="5992813"/>
          <p14:tracePt t="296784" x="4741863" y="5975350"/>
          <p14:tracePt t="296801" x="4724400" y="5975350"/>
          <p14:tracePt t="296818" x="4687888" y="5975350"/>
          <p14:tracePt t="296835" x="4643438" y="5975350"/>
          <p14:tracePt t="296851" x="4625975" y="5983288"/>
          <p14:tracePt t="296868" x="4608513" y="5992813"/>
          <p14:tracePt t="296885" x="4581525" y="6000750"/>
          <p14:tracePt t="296901" x="4562475" y="6010275"/>
          <p14:tracePt t="296918" x="4554538" y="6037263"/>
          <p14:tracePt t="296935" x="4537075" y="6054725"/>
          <p14:tracePt t="296952" x="4500563" y="6072188"/>
          <p14:tracePt t="296968" x="4491038" y="6091238"/>
          <p14:tracePt t="296985" x="4483100" y="6118225"/>
          <p14:tracePt t="297001" x="4473575" y="6135688"/>
          <p14:tracePt t="297017" x="4473575" y="6143625"/>
          <p14:tracePt t="297034" x="4465638" y="6162675"/>
          <p14:tracePt t="297051" x="4465638" y="6189663"/>
          <p14:tracePt t="297069" x="4465638" y="6207125"/>
          <p14:tracePt t="297086" x="4465638" y="6234113"/>
          <p14:tracePt t="297102" x="4473575" y="6261100"/>
          <p14:tracePt t="297119" x="4491038" y="6278563"/>
          <p14:tracePt t="297135" x="4518025" y="6296025"/>
          <p14:tracePt t="297153" x="4527550" y="6313488"/>
          <p14:tracePt t="297170" x="4545013" y="6340475"/>
          <p14:tracePt t="297186" x="4572000" y="6357938"/>
          <p14:tracePt t="297202" x="4598988" y="6367463"/>
          <p14:tracePt t="297218" x="4616450" y="6367463"/>
          <p14:tracePt t="297237" x="4633913" y="6367463"/>
          <p14:tracePt t="297253" x="4660900" y="6367463"/>
          <p14:tracePt t="297270" x="4679950" y="6367463"/>
          <p14:tracePt t="297286" x="4687888" y="6367463"/>
          <p14:tracePt t="297305" x="4732338" y="6332538"/>
          <p14:tracePt t="297321" x="4751388" y="6313488"/>
          <p14:tracePt t="297338" x="4768850" y="6296025"/>
          <p14:tracePt t="297353" x="4795838" y="6278563"/>
          <p14:tracePt t="297370" x="4813300" y="6251575"/>
          <p14:tracePt t="297387" x="4822825" y="6234113"/>
          <p14:tracePt t="297404" x="4830763" y="6189663"/>
          <p14:tracePt t="297419" x="4848225" y="6126163"/>
          <p14:tracePt t="297436" x="4848225" y="6072188"/>
          <p14:tracePt t="297452" x="4848225" y="6054725"/>
          <p14:tracePt t="297468" x="4848225" y="6027738"/>
          <p14:tracePt t="297485" x="4848225" y="6010275"/>
          <p14:tracePt t="297501" x="4848225" y="6000750"/>
          <p14:tracePt t="297518" x="4830763" y="5983288"/>
          <p14:tracePt t="297534" x="4813300" y="5975350"/>
          <p14:tracePt t="297551" x="4803775" y="5956300"/>
          <p14:tracePt t="297568" x="4795838" y="5956300"/>
          <p14:tracePt t="297584" x="4786313" y="5956300"/>
          <p14:tracePt t="297601" x="4768850" y="5956300"/>
          <p14:tracePt t="297618" x="4732338" y="5965825"/>
          <p14:tracePt t="297634" x="4724400" y="5975350"/>
          <p14:tracePt t="297651" x="4705350" y="5992813"/>
          <p14:tracePt t="297668" x="4670425" y="6000750"/>
          <p14:tracePt t="297685" x="4652963" y="6027738"/>
          <p14:tracePt t="297701" x="4625975" y="6037263"/>
          <p14:tracePt t="297718" x="4616450" y="6037263"/>
          <p14:tracePt t="297734" x="4608513" y="6037263"/>
          <p14:tracePt t="297759" x="4598988" y="6046788"/>
          <p14:tracePt t="297769" x="4598988" y="6054725"/>
          <p14:tracePt t="297785" x="4581525" y="6072188"/>
          <p14:tracePt t="297803" x="4572000" y="6091238"/>
          <p14:tracePt t="297819" x="4572000" y="6118225"/>
          <p14:tracePt t="297837" x="4572000" y="6143625"/>
          <p14:tracePt t="297853" x="4572000" y="6153150"/>
          <p14:tracePt t="297869" x="4589463" y="6162675"/>
          <p14:tracePt t="297885" x="4608513" y="6162675"/>
          <p14:tracePt t="297902" x="4633913" y="6162675"/>
          <p14:tracePt t="297920" x="4652963" y="6153150"/>
          <p14:tracePt t="297936" x="4670425" y="6135688"/>
          <p14:tracePt t="297953" x="4705350" y="6081713"/>
          <p14:tracePt t="297970" x="4732338" y="6000750"/>
          <p14:tracePt t="297986" x="4759325" y="5921375"/>
          <p14:tracePt t="298001" x="4786313" y="5857875"/>
          <p14:tracePt t="298018" x="4795838" y="5805488"/>
          <p14:tracePt t="298035" x="4795838" y="5786438"/>
          <p14:tracePt t="298051" x="4786313" y="5778500"/>
          <p14:tracePt t="298068" x="4768850" y="5768975"/>
          <p14:tracePt t="298085" x="4732338" y="5751513"/>
          <p14:tracePt t="298102" x="4687888" y="5761038"/>
          <p14:tracePt t="298118" x="4670425" y="5778500"/>
          <p14:tracePt t="298135" x="4652963" y="5795963"/>
          <p14:tracePt t="298151" x="4625975" y="5832475"/>
          <p14:tracePt t="298171" x="4608513" y="5867400"/>
          <p14:tracePt t="298186" x="4581525" y="5911850"/>
          <p14:tracePt t="298205" x="4562475" y="5965825"/>
          <p14:tracePt t="298220" x="4554538" y="5992813"/>
          <p14:tracePt t="298237" x="4537075" y="6010275"/>
          <p14:tracePt t="298254" x="4537075" y="6037263"/>
          <p14:tracePt t="298270" x="4554538" y="6064250"/>
          <p14:tracePt t="298287" x="4572000" y="6081713"/>
          <p14:tracePt t="298305" x="4598988" y="6108700"/>
          <p14:tracePt t="298319" x="4608513" y="6108700"/>
          <p14:tracePt t="298336" x="4670425" y="6118225"/>
          <p14:tracePt t="298353" x="4697413" y="6118225"/>
          <p14:tracePt t="298369" x="4714875" y="6118225"/>
          <p14:tracePt t="298385" x="4741863" y="6108700"/>
          <p14:tracePt t="298402" x="4751388" y="6099175"/>
          <p14:tracePt t="298447" x="4759325" y="6081713"/>
          <p14:tracePt t="298457" x="4768850" y="6064250"/>
          <p14:tracePt t="298470" x="4776788" y="6046788"/>
          <p14:tracePt t="298488" x="4795838" y="6027738"/>
          <p14:tracePt t="298503" x="4795838" y="6019800"/>
          <p14:tracePt t="298520" x="4803775" y="6010275"/>
          <p14:tracePt t="298540" x="4803775" y="5992813"/>
          <p14:tracePt t="298578" x="4786313" y="5992813"/>
          <p14:tracePt t="298586" x="4776788" y="5992813"/>
          <p14:tracePt t="298594" x="4768850" y="5992813"/>
          <p14:tracePt t="298602" x="4759325" y="5992813"/>
          <p14:tracePt t="298618" x="4724400" y="5992813"/>
          <p14:tracePt t="298635" x="4705350" y="5992813"/>
          <p14:tracePt t="298652" x="4687888" y="6000750"/>
          <p14:tracePt t="298668" x="4670425" y="6000750"/>
          <p14:tracePt t="298685" x="4643438" y="6010275"/>
          <p14:tracePt t="298701" x="4625975" y="6010275"/>
          <p14:tracePt t="298718" x="4616450" y="6019800"/>
          <p14:tracePt t="298738" x="4581525" y="6037263"/>
          <p14:tracePt t="298753" x="4562475" y="6046788"/>
          <p14:tracePt t="298770" x="4545013" y="6054725"/>
          <p14:tracePt t="298786" x="4527550" y="6072188"/>
          <p14:tracePt t="298803" x="4500563" y="6091238"/>
          <p14:tracePt t="298822" x="4473575" y="6118225"/>
          <p14:tracePt t="298838" x="4465638" y="6143625"/>
          <p14:tracePt t="298854" x="4446588" y="6162675"/>
          <p14:tracePt t="298870" x="4429125" y="6189663"/>
          <p14:tracePt t="298888" x="4429125" y="6215063"/>
          <p14:tracePt t="298903" x="4429125" y="6234113"/>
          <p14:tracePt t="298921" x="4429125" y="6251575"/>
          <p14:tracePt t="298937" x="4429125" y="6278563"/>
          <p14:tracePt t="298955" x="4456113" y="6305550"/>
          <p14:tracePt t="298971" x="4473575" y="6323013"/>
          <p14:tracePt t="298987" x="4491038" y="6332538"/>
          <p14:tracePt t="299004" x="4518025" y="6340475"/>
          <p14:tracePt t="299020" x="4545013" y="6357938"/>
          <p14:tracePt t="299037" x="4562475" y="6367463"/>
          <p14:tracePt t="299053" x="4589463" y="6367463"/>
          <p14:tracePt t="299071" x="4625975" y="6367463"/>
          <p14:tracePt t="299088" x="4679950" y="6350000"/>
          <p14:tracePt t="299103" x="4697413" y="6350000"/>
          <p14:tracePt t="299119" x="4714875" y="6340475"/>
          <p14:tracePt t="299135" x="4724400" y="6332538"/>
          <p14:tracePt t="299152" x="4741863" y="6323013"/>
          <p14:tracePt t="299168" x="4759325" y="6296025"/>
          <p14:tracePt t="299185" x="4776788" y="6278563"/>
          <p14:tracePt t="299202" x="4786313" y="6261100"/>
          <p14:tracePt t="299218" x="4813300" y="6242050"/>
          <p14:tracePt t="299235" x="4822825" y="6215063"/>
          <p14:tracePt t="299253" x="4822825" y="6197600"/>
          <p14:tracePt t="299270" x="4822825" y="6189663"/>
          <p14:tracePt t="299286" x="4822825" y="6170613"/>
          <p14:tracePt t="299304" x="4822825" y="6143625"/>
          <p14:tracePt t="299320" x="4822825" y="6135688"/>
          <p14:tracePt t="299336" x="4822825" y="6126163"/>
          <p14:tracePt t="299354" x="4803775" y="6108700"/>
          <p14:tracePt t="299370" x="4786313" y="6099175"/>
          <p14:tracePt t="299387" x="4768850" y="6081713"/>
          <p14:tracePt t="299403" x="4759325" y="6072188"/>
          <p14:tracePt t="299421" x="4751388" y="6064250"/>
          <p14:tracePt t="299437" x="4724400" y="6054725"/>
          <p14:tracePt t="299453" x="4705350" y="6054725"/>
          <p14:tracePt t="299471" x="4687888" y="6054725"/>
          <p14:tracePt t="299495" x="4679950" y="6046788"/>
          <p14:tracePt t="299504" x="4670425" y="6046788"/>
          <p14:tracePt t="299533" x="4652963" y="6046788"/>
          <p14:tracePt t="299620" x="4643438" y="6037263"/>
          <p14:tracePt t="299636" x="4633913" y="6037263"/>
          <p14:tracePt t="299645" x="4625975" y="6037263"/>
          <p14:tracePt t="299660" x="4616450" y="6037263"/>
          <p14:tracePt t="299668" x="4608513" y="6037263"/>
          <p14:tracePt t="299685" x="4598988" y="6037263"/>
          <p14:tracePt t="299704" x="4581525" y="6037263"/>
          <p14:tracePt t="299824" x="4572000" y="6037263"/>
          <p14:tracePt t="300074" x="4562475" y="6037263"/>
          <p14:tracePt t="300089" x="4554538" y="6046788"/>
          <p14:tracePt t="300097" x="4545013" y="6054725"/>
          <p14:tracePt t="300113" x="4537075" y="6064250"/>
          <p14:tracePt t="300120" x="4527550" y="6072188"/>
          <p14:tracePt t="300136" x="4510088" y="6099175"/>
          <p14:tracePt t="300153" x="4500563" y="6143625"/>
          <p14:tracePt t="300170" x="4491038" y="6162675"/>
          <p14:tracePt t="300186" x="4483100" y="6180138"/>
          <p14:tracePt t="300203" x="4473575" y="6207125"/>
          <p14:tracePt t="300219" x="4473575" y="6224588"/>
          <p14:tracePt t="300236" x="4473575" y="6251575"/>
          <p14:tracePt t="300268" x="4473575" y="6261100"/>
          <p14:tracePt t="300276" x="4473575" y="6278563"/>
          <p14:tracePt t="300285" x="4473575" y="6286500"/>
          <p14:tracePt t="300302" x="4483100" y="6296025"/>
          <p14:tracePt t="300318" x="4491038" y="6305550"/>
          <p14:tracePt t="300335" x="4510088" y="6305550"/>
          <p14:tracePt t="300352" x="4537075" y="6313488"/>
          <p14:tracePt t="300369" x="4572000" y="6313488"/>
          <p14:tracePt t="300385" x="4608513" y="6313488"/>
          <p14:tracePt t="300402" x="4625975" y="6313488"/>
          <p14:tracePt t="300418" x="4652963" y="6313488"/>
          <p14:tracePt t="300435" x="4670425" y="6305550"/>
          <p14:tracePt t="300452" x="4687888" y="6296025"/>
          <p14:tracePt t="300468" x="4705350" y="6269038"/>
          <p14:tracePt t="300485" x="4732338" y="6251575"/>
          <p14:tracePt t="300501" x="4751388" y="6234113"/>
          <p14:tracePt t="300519" x="4776788" y="6197600"/>
          <p14:tracePt t="300537" x="4803775" y="6180138"/>
          <p14:tracePt t="300553" x="4813300" y="6162675"/>
          <p14:tracePt t="300570" x="4822825" y="6143625"/>
          <p14:tracePt t="300587" x="4830763" y="6118225"/>
          <p14:tracePt t="300603" x="4830763" y="6099175"/>
          <p14:tracePt t="300622" x="4830763" y="6054725"/>
          <p14:tracePt t="300637" x="4830763" y="6037263"/>
          <p14:tracePt t="300654" x="4822825" y="6019800"/>
          <p14:tracePt t="300670" x="4795838" y="6000750"/>
          <p14:tracePt t="300687" x="4776788" y="5975350"/>
          <p14:tracePt t="300703" x="4759325" y="5975350"/>
          <p14:tracePt t="300721" x="4732338" y="5965825"/>
          <p14:tracePt t="300738" x="4705350" y="5965825"/>
          <p14:tracePt t="300754" x="4687888" y="5965825"/>
          <p14:tracePt t="300771" x="4670425" y="5965825"/>
          <p14:tracePt t="300787" x="4643438" y="5965825"/>
          <p14:tracePt t="300804" x="4625975" y="5965825"/>
          <p14:tracePt t="300820" x="4616450" y="5965825"/>
          <p14:tracePt t="300837" x="4608513" y="5965825"/>
          <p14:tracePt t="300909" x="4598988" y="5975350"/>
          <p14:tracePt t="301138" x="4598988" y="5965825"/>
          <p14:tracePt t="301152" x="4598988" y="5956300"/>
          <p14:tracePt t="301161" x="4589463" y="5956300"/>
          <p14:tracePt t="301169" x="4589463" y="5948363"/>
          <p14:tracePt t="301186" x="4562475" y="5938838"/>
          <p14:tracePt t="301203" x="4554538" y="5921375"/>
          <p14:tracePt t="301219" x="4537075" y="5911850"/>
          <p14:tracePt t="301237" x="4518025" y="5903913"/>
          <p14:tracePt t="301261" x="4500563" y="5903913"/>
          <p14:tracePt t="301269" x="4491038" y="5903913"/>
          <p14:tracePt t="301286" x="4491038" y="5894388"/>
          <p14:tracePt t="301303" x="4483100" y="5894388"/>
          <p14:tracePt t="301323" x="4473575" y="5894388"/>
          <p14:tracePt t="301335" x="4465638" y="5894388"/>
          <p14:tracePt t="301353" x="4446588" y="5894388"/>
          <p14:tracePt t="301371" x="4411663" y="5894388"/>
          <p14:tracePt t="301449" x="4402138" y="5894388"/>
          <p14:tracePt t="301465" x="4394200" y="5884863"/>
          <p14:tracePt t="301473" x="4384675" y="5884863"/>
          <p14:tracePt t="301486" x="4375150" y="5876925"/>
          <p14:tracePt t="301502" x="4367213" y="5876925"/>
          <p14:tracePt t="301519" x="4348163" y="5857875"/>
          <p14:tracePt t="301536" x="4348163" y="5832475"/>
          <p14:tracePt t="301552" x="4340225" y="5822950"/>
          <p14:tracePt t="301568" x="4330700" y="5813425"/>
          <p14:tracePt t="301585" x="4330700" y="5805488"/>
          <p14:tracePt t="301601" x="4330700" y="5795963"/>
          <p14:tracePt t="301618" x="4322763" y="5768975"/>
          <p14:tracePt t="301635" x="4322763" y="5761038"/>
          <p14:tracePt t="301653" x="4322763" y="5734050"/>
          <p14:tracePt t="301668" x="4322763" y="5715000"/>
          <p14:tracePt t="301685" x="4322763" y="5689600"/>
          <p14:tracePt t="301701" x="4322763" y="5670550"/>
          <p14:tracePt t="301720" x="4330700" y="5653088"/>
          <p14:tracePt t="301737" x="4340225" y="5626100"/>
          <p14:tracePt t="301755" x="4375150" y="5599113"/>
          <p14:tracePt t="301771" x="4394200" y="5581650"/>
          <p14:tracePt t="301787" x="4411663" y="5564188"/>
          <p14:tracePt t="301804" x="4438650" y="5546725"/>
          <p14:tracePt t="301820" x="4446588" y="5537200"/>
          <p14:tracePt t="301837" x="4456113" y="5537200"/>
          <p14:tracePt t="301864" x="4465638" y="5537200"/>
          <p14:tracePt t="301880" x="4491038" y="5527675"/>
          <p14:tracePt t="301891" x="4500563" y="5527675"/>
          <p14:tracePt t="301905" x="4510088" y="5519738"/>
          <p14:tracePt t="301921" x="4518025" y="5519738"/>
          <p14:tracePt t="301938" x="4527550" y="5519738"/>
          <p14:tracePt t="301953" x="4545013" y="5519738"/>
          <p14:tracePt t="301969" x="4572000" y="5519738"/>
          <p14:tracePt t="301985" x="4589463" y="5519738"/>
          <p14:tracePt t="302002" x="4616450" y="5519738"/>
          <p14:tracePt t="302019" x="4633913" y="5519738"/>
          <p14:tracePt t="302036" x="4652963" y="5519738"/>
          <p14:tracePt t="302052" x="4670425" y="5527675"/>
          <p14:tracePt t="302069" x="4687888" y="5537200"/>
          <p14:tracePt t="302085" x="4714875" y="5564188"/>
          <p14:tracePt t="302102" x="4732338" y="5572125"/>
          <p14:tracePt t="302118" x="4751388" y="5591175"/>
          <p14:tracePt t="302135" x="4759325" y="5591175"/>
          <p14:tracePt t="302152" x="4768850" y="5591175"/>
          <p14:tracePt t="302169" x="4786313" y="5599113"/>
          <p14:tracePt t="302187" x="4795838" y="5608638"/>
          <p14:tracePt t="302204" x="4803775" y="5608638"/>
          <p14:tracePt t="302220" x="4813300" y="5626100"/>
          <p14:tracePt t="302238" x="4822825" y="5653088"/>
          <p14:tracePt t="302254" x="4822825" y="5662613"/>
          <p14:tracePt t="302271" x="4830763" y="5689600"/>
          <p14:tracePt t="302287" x="4830763" y="5715000"/>
          <p14:tracePt t="302305" x="4830763" y="5741988"/>
          <p14:tracePt t="302320" x="4830763" y="5778500"/>
          <p14:tracePt t="302337" x="4830763" y="5795963"/>
          <p14:tracePt t="302354" x="4822825" y="5832475"/>
          <p14:tracePt t="302371" x="4803775" y="5857875"/>
          <p14:tracePt t="302388" x="4795838" y="5876925"/>
          <p14:tracePt t="302405" x="4776788" y="5903913"/>
          <p14:tracePt t="302422" x="4768850" y="5921375"/>
          <p14:tracePt t="302438" x="4759325" y="5929313"/>
          <p14:tracePt t="302454" x="4741863" y="5938838"/>
          <p14:tracePt t="302471" x="4724400" y="5956300"/>
          <p14:tracePt t="302490" x="4697413" y="5965825"/>
          <p14:tracePt t="302504" x="4687888" y="5983288"/>
          <p14:tracePt t="302519" x="4670425" y="5992813"/>
          <p14:tracePt t="302536" x="4625975" y="6010275"/>
          <p14:tracePt t="302552" x="4608513" y="6010275"/>
          <p14:tracePt t="302569" x="4589463" y="6019800"/>
          <p14:tracePt t="302586" x="4562475" y="6019800"/>
          <p14:tracePt t="302602" x="4545013" y="6019800"/>
          <p14:tracePt t="302618" x="4527550" y="6010275"/>
          <p14:tracePt t="302635" x="4500563" y="6000750"/>
          <p14:tracePt t="302652" x="4473575" y="5983288"/>
          <p14:tracePt t="302669" x="4456113" y="5965825"/>
          <p14:tracePt t="302685" x="4438650" y="5956300"/>
          <p14:tracePt t="302702" x="4419600" y="5956300"/>
          <p14:tracePt t="302719" x="4402138" y="5948363"/>
          <p14:tracePt t="302747" x="4394200" y="5948363"/>
          <p14:tracePt t="302755" x="4384675" y="5938838"/>
          <p14:tracePt t="302769" x="4375150" y="5929313"/>
          <p14:tracePt t="302786" x="4348163" y="5911850"/>
          <p14:tracePt t="302803" x="4340225" y="5884863"/>
          <p14:tracePt t="302819" x="4330700" y="5876925"/>
          <p14:tracePt t="302836" x="4330700" y="5867400"/>
          <p14:tracePt t="302853" x="4322763" y="5849938"/>
          <p14:tracePt t="302870" x="4313238" y="5832475"/>
          <p14:tracePt t="302888" x="4303713" y="5795963"/>
          <p14:tracePt t="302905" x="4303713" y="5778500"/>
          <p14:tracePt t="302922" x="4303713" y="5761038"/>
          <p14:tracePt t="302937" x="4303713" y="5734050"/>
          <p14:tracePt t="302953" x="4303713" y="5715000"/>
          <p14:tracePt t="302970" x="4303713" y="5707063"/>
          <p14:tracePt t="302989" x="4303713" y="5670550"/>
          <p14:tracePt t="303002" x="4313238" y="5662613"/>
          <p14:tracePt t="303019" x="4330700" y="5643563"/>
          <p14:tracePt t="303036" x="4340225" y="5626100"/>
          <p14:tracePt t="303052" x="4357688" y="5599113"/>
          <p14:tracePt t="303069" x="4367213" y="5591175"/>
          <p14:tracePt t="303085" x="4384675" y="5581650"/>
          <p14:tracePt t="303102" x="4394200" y="5564188"/>
          <p14:tracePt t="303119" x="4411663" y="5546725"/>
          <p14:tracePt t="303135" x="4438650" y="5519738"/>
          <p14:tracePt t="303152" x="4465638" y="5500688"/>
          <p14:tracePt t="303168" x="4473575" y="5500688"/>
          <p14:tracePt t="303186" x="4491038" y="5492750"/>
          <p14:tracePt t="303202" x="4518025" y="5483225"/>
          <p14:tracePt t="303221" x="4545013" y="5473700"/>
          <p14:tracePt t="303237" x="4581525" y="5456238"/>
          <p14:tracePt t="303254" x="4598988" y="5448300"/>
          <p14:tracePt t="303270" x="4625975" y="5448300"/>
          <p14:tracePt t="303287" x="4633913" y="5448300"/>
          <p14:tracePt t="303305" x="4652963" y="5438775"/>
          <p14:tracePt t="303320" x="4670425" y="5438775"/>
          <p14:tracePt t="303337" x="4697413" y="5429250"/>
          <p14:tracePt t="303353" x="4714875" y="5429250"/>
          <p14:tracePt t="303370" x="4732338" y="5429250"/>
          <p14:tracePt t="303389" x="4768850" y="5429250"/>
          <p14:tracePt t="303406" x="4786313" y="5429250"/>
          <p14:tracePt t="303422" x="4795838" y="5429250"/>
          <p14:tracePt t="303438" x="4813300" y="5438775"/>
          <p14:tracePt t="303454" x="4822825" y="5456238"/>
          <p14:tracePt t="303470" x="4830763" y="5483225"/>
          <p14:tracePt t="303490" x="4848225" y="5510213"/>
          <p14:tracePt t="303505" x="4857750" y="5527675"/>
          <p14:tracePt t="303522" x="4857750" y="5554663"/>
          <p14:tracePt t="303537" x="4867275" y="5572125"/>
          <p14:tracePt t="303554" x="4867275" y="5591175"/>
          <p14:tracePt t="303569" x="4867275" y="5618163"/>
          <p14:tracePt t="303586" x="4867275" y="5635625"/>
          <p14:tracePt t="303604" x="4867275" y="5653088"/>
          <p14:tracePt t="303621" x="4867275" y="5670550"/>
          <p14:tracePt t="303636" x="4857750" y="5680075"/>
          <p14:tracePt t="303653" x="4857750" y="5697538"/>
          <p14:tracePt t="303669" x="4840288" y="5715000"/>
          <p14:tracePt t="303686" x="4822825" y="5734050"/>
          <p14:tracePt t="303702" x="4803775" y="5751513"/>
          <p14:tracePt t="303720" x="4786313" y="5778500"/>
          <p14:tracePt t="303737" x="4759325" y="5795963"/>
          <p14:tracePt t="303754" x="4741863" y="5813425"/>
          <p14:tracePt t="303772" x="4714875" y="5822950"/>
          <p14:tracePt t="303788" x="4687888" y="5822950"/>
          <p14:tracePt t="303806" x="4660900" y="5840413"/>
          <p14:tracePt t="303820" x="4643438" y="5849938"/>
          <p14:tracePt t="303837" x="4616450" y="5857875"/>
          <p14:tracePt t="303854" x="4589463" y="5867400"/>
          <p14:tracePt t="303871" x="4581525" y="5867400"/>
          <p14:tracePt t="303887" x="4554538" y="5876925"/>
          <p14:tracePt t="303904" x="4537075" y="5876925"/>
          <p14:tracePt t="303921" x="4518025" y="5876925"/>
          <p14:tracePt t="303944" x="4510088" y="5876925"/>
          <p14:tracePt t="303953" x="4491038" y="5876925"/>
          <p14:tracePt t="303976" x="4483100" y="5876925"/>
          <p14:tracePt t="303998" x="4473575" y="5876925"/>
          <p14:tracePt t="304014" x="4465638" y="5876925"/>
          <p14:tracePt t="304030" x="4456113" y="5876925"/>
          <p14:tracePt t="304046" x="4456113" y="5867400"/>
          <p14:tracePt t="304054" x="4446588" y="5867400"/>
          <p14:tracePt t="304070" x="4438650" y="5867400"/>
          <p14:tracePt t="304086" x="4419600" y="5857875"/>
          <p14:tracePt t="304102" x="4411663" y="5857875"/>
          <p14:tracePt t="304119" x="4411663" y="5849938"/>
          <p14:tracePt t="304136" x="4402138" y="5840413"/>
          <p14:tracePt t="304153" x="4394200" y="5822950"/>
          <p14:tracePt t="304169" x="4384675" y="5813425"/>
          <p14:tracePt t="304185" x="4384675" y="5805488"/>
          <p14:tracePt t="304202" x="4375150" y="5786438"/>
          <p14:tracePt t="304219" x="4375150" y="5768975"/>
          <p14:tracePt t="304236" x="4375150" y="5741988"/>
          <p14:tracePt t="304252" x="4375150" y="5724525"/>
          <p14:tracePt t="304269" x="4375150" y="5715000"/>
          <p14:tracePt t="304285" x="4375150" y="5707063"/>
          <p14:tracePt t="304303" x="4375150" y="5670550"/>
          <p14:tracePt t="304320" x="4375150" y="5662613"/>
          <p14:tracePt t="304335" x="4375150" y="5653088"/>
          <p14:tracePt t="304352" x="4375150" y="5643563"/>
          <p14:tracePt t="304369" x="4375150" y="5626100"/>
          <p14:tracePt t="304385" x="4384675" y="5618163"/>
          <p14:tracePt t="304405" x="4394200" y="5599113"/>
          <p14:tracePt t="304420" x="4402138" y="5591175"/>
          <p14:tracePt t="304438" x="4411663" y="5581650"/>
          <p14:tracePt t="304454" x="4429125" y="5572125"/>
          <p14:tracePt t="304471" x="4438650" y="5554663"/>
          <p14:tracePt t="304488" x="4446588" y="5546725"/>
          <p14:tracePt t="304504" x="4465638" y="5527675"/>
          <p14:tracePt t="304522" x="4483100" y="5519738"/>
          <p14:tracePt t="304539" x="4500563" y="5510213"/>
          <p14:tracePt t="304555" x="4518025" y="5500688"/>
          <p14:tracePt t="304571" x="4537075" y="5500688"/>
          <p14:tracePt t="304587" x="4554538" y="5500688"/>
          <p14:tracePt t="304603" x="4581525" y="5492750"/>
          <p14:tracePt t="304619" x="4589463" y="5492750"/>
          <p14:tracePt t="304636" x="4598988" y="5492750"/>
          <p14:tracePt t="304652" x="4608513" y="5492750"/>
          <p14:tracePt t="304669" x="4616450" y="5492750"/>
          <p14:tracePt t="304686" x="4652963" y="5492750"/>
          <p14:tracePt t="304702" x="4670425" y="5492750"/>
          <p14:tracePt t="304719" x="4687888" y="5492750"/>
          <p14:tracePt t="304736" x="4705350" y="5492750"/>
          <p14:tracePt t="304752" x="4732338" y="5492750"/>
          <p14:tracePt t="304769" x="4741863" y="5492750"/>
          <p14:tracePt t="304785" x="4751388" y="5500688"/>
          <p14:tracePt t="304803" x="4776788" y="5500688"/>
          <p14:tracePt t="304819" x="4803775" y="5500688"/>
          <p14:tracePt t="304836" x="4822825" y="5510213"/>
          <p14:tracePt t="304852" x="4830763" y="5519738"/>
          <p14:tracePt t="304871" x="4840288" y="5519738"/>
          <p14:tracePt t="304907" x="4848225" y="5537200"/>
          <p14:tracePt t="304917" x="4867275" y="5546725"/>
          <p14:tracePt t="304928" x="4875213" y="5554663"/>
          <p14:tracePt t="304938" x="4884738" y="5564188"/>
          <p14:tracePt t="304955" x="4884738" y="5581650"/>
          <p14:tracePt t="304971" x="4884738" y="5608638"/>
          <p14:tracePt t="304989" x="4884738" y="5626100"/>
          <p14:tracePt t="305004" x="4894263" y="5643563"/>
          <p14:tracePt t="305022" x="4894263" y="5670550"/>
          <p14:tracePt t="305038" x="4894263" y="5697538"/>
          <p14:tracePt t="305055" x="4894263" y="5715000"/>
          <p14:tracePt t="305070" x="4894263" y="5734050"/>
          <p14:tracePt t="305086" x="4875213" y="5761038"/>
          <p14:tracePt t="305103" x="4848225" y="5778500"/>
          <p14:tracePt t="305119" x="4830763" y="5795963"/>
          <p14:tracePt t="305136" x="4813300" y="5813425"/>
          <p14:tracePt t="305152" x="4803775" y="5840413"/>
          <p14:tracePt t="305169" x="4776788" y="5849938"/>
          <p14:tracePt t="305186" x="4759325" y="5867400"/>
          <p14:tracePt t="305202" x="4714875" y="5884863"/>
          <p14:tracePt t="305219" x="4687888" y="5903913"/>
          <p14:tracePt t="305236" x="4652963" y="5903913"/>
          <p14:tracePt t="305252" x="4633913" y="5903913"/>
          <p14:tracePt t="305269" x="4608513" y="5876925"/>
          <p14:tracePt t="305286" x="4589463" y="5857875"/>
          <p14:tracePt t="305303" x="4572000" y="5849938"/>
          <p14:tracePt t="305407" x="4572000" y="5840413"/>
          <p14:tracePt t="305424" x="4572000" y="5832475"/>
          <p14:tracePt t="305434" x="4572000" y="5813425"/>
          <p14:tracePt t="305533" x="4572000" y="5805488"/>
          <p14:tracePt t="305542" x="4562475" y="5795963"/>
          <p14:tracePt t="305555" x="4545013" y="5786438"/>
          <p14:tracePt t="305572" x="4527550" y="5786438"/>
          <p14:tracePt t="305587" x="4510088" y="5786438"/>
          <p14:tracePt t="305603" x="4491038" y="5786438"/>
          <p14:tracePt t="305619" x="4473575" y="5786438"/>
          <p14:tracePt t="305636" x="4456113" y="5786438"/>
          <p14:tracePt t="305703" x="4465638" y="5786438"/>
          <p14:tracePt t="305709" x="4483100" y="5786438"/>
          <p14:tracePt t="305719" x="4510088" y="5786438"/>
          <p14:tracePt t="305736" x="4572000" y="5761038"/>
          <p14:tracePt t="305752" x="4608513" y="5741988"/>
          <p14:tracePt t="305769" x="4616450" y="5724525"/>
          <p14:tracePt t="305819" x="4608513" y="5734050"/>
          <p14:tracePt t="305827" x="4589463" y="5734050"/>
          <p14:tracePt t="305836" x="4572000" y="5741988"/>
          <p14:tracePt t="305852" x="4554538" y="5751513"/>
          <p14:tracePt t="305869" x="4527550" y="5761038"/>
          <p14:tracePt t="305885" x="4510088" y="5761038"/>
          <p14:tracePt t="305902" x="4500563" y="5761038"/>
          <p14:tracePt t="305976" x="4510088" y="5761038"/>
          <p14:tracePt t="305987" x="4518025" y="5751513"/>
          <p14:tracePt t="306004" x="4545013" y="5741988"/>
          <p14:tracePt t="306063" x="4527550" y="5741988"/>
          <p14:tracePt t="306073" x="4518025" y="5741988"/>
          <p14:tracePt t="306088" x="4510088" y="5741988"/>
          <p14:tracePt t="306104" x="4500563" y="5741988"/>
          <p14:tracePt t="306289" x="4527550" y="5734050"/>
          <p14:tracePt t="306297" x="4581525" y="5697538"/>
          <p14:tracePt t="306305" x="4687888" y="5643563"/>
          <p14:tracePt t="306319" x="4973638" y="5429250"/>
          <p14:tracePt t="306336" x="5313363" y="5180013"/>
          <p14:tracePt t="306352" x="5599113" y="4884738"/>
          <p14:tracePt t="306369" x="5875338" y="4616450"/>
          <p14:tracePt t="306386" x="6207125" y="4402138"/>
          <p14:tracePt t="306404" x="6465888" y="4233863"/>
          <p14:tracePt t="306423" x="6680200" y="4037013"/>
          <p14:tracePt t="306439" x="6786563" y="3911600"/>
          <p14:tracePt t="306455" x="6850063" y="3786188"/>
          <p14:tracePt t="306471" x="6894513" y="3679825"/>
          <p14:tracePt t="306489" x="6921500" y="3544888"/>
          <p14:tracePt t="306504" x="6965950" y="3429000"/>
          <p14:tracePt t="306521" x="6992938" y="3313113"/>
          <p14:tracePt t="306537" x="7018338" y="3206750"/>
          <p14:tracePt t="306554" x="7045325" y="3071813"/>
          <p14:tracePt t="306570" x="7072313" y="2965450"/>
          <p14:tracePt t="306587" x="7116763" y="2795588"/>
          <p14:tracePt t="306603" x="7143750" y="2724150"/>
          <p14:tracePt t="306620" x="7170738" y="2652713"/>
          <p14:tracePt t="306636" x="7188200" y="2608263"/>
          <p14:tracePt t="306653" x="7215188" y="2581275"/>
          <p14:tracePt t="306670" x="7232650" y="2517775"/>
          <p14:tracePt t="306688" x="7286625" y="2393950"/>
          <p14:tracePt t="306704" x="7358063" y="2295525"/>
          <p14:tracePt t="306720" x="7429500" y="2214563"/>
          <p14:tracePt t="306736" x="7518400" y="2116138"/>
          <p14:tracePt t="306752" x="7608888" y="2009775"/>
          <p14:tracePt t="306769" x="7661275" y="1928813"/>
          <p14:tracePt t="306786" x="7697788" y="1849438"/>
          <p14:tracePt t="306802" x="7751763" y="1785938"/>
          <p14:tracePt t="306819" x="7786688" y="1724025"/>
          <p14:tracePt t="306836" x="7813675" y="1652588"/>
          <p14:tracePt t="306853" x="7850188" y="1616075"/>
          <p14:tracePt t="306869" x="7858125" y="1589088"/>
          <p14:tracePt t="306886" x="7858125" y="1581150"/>
          <p14:tracePt t="306904" x="7875588" y="1562100"/>
          <p14:tracePt t="306922" x="7894638" y="1544638"/>
          <p14:tracePt t="306939" x="7929563" y="1509713"/>
          <p14:tracePt t="306956" x="7947025" y="1490663"/>
          <p14:tracePt t="306971" x="7956550" y="1482725"/>
          <p14:tracePt t="306988" x="7966075" y="1482725"/>
          <p14:tracePt t="307004" x="7966075" y="1473200"/>
          <p14:tracePt t="307021" x="7974013" y="1446213"/>
          <p14:tracePt t="307038" x="7993063" y="1446213"/>
          <p14:tracePt t="307055" x="7993063" y="1438275"/>
          <p14:tracePt t="307073" x="8001000" y="1428750"/>
          <p14:tracePt t="307089" x="8001000" y="1419225"/>
          <p14:tracePt t="307104" x="8010525" y="1419225"/>
          <p14:tracePt t="307121" x="8027988" y="1411288"/>
          <p14:tracePt t="307138" x="8037513" y="1393825"/>
          <p14:tracePt t="307155" x="8064500" y="1384300"/>
          <p14:tracePt t="307172" x="8072438" y="1366838"/>
          <p14:tracePt t="307189" x="8099425" y="1347788"/>
          <p14:tracePt t="307204" x="8116888" y="1330325"/>
          <p14:tracePt t="307220" x="8153400" y="1303338"/>
          <p14:tracePt t="307236" x="8170863" y="1295400"/>
          <p14:tracePt t="307252" x="8207375" y="1295400"/>
          <p14:tracePt t="307269" x="8224838" y="1295400"/>
          <p14:tracePt t="307286" x="8242300" y="1295400"/>
          <p14:tracePt t="307303" x="8259763" y="1322388"/>
          <p14:tracePt t="307319" x="8278813" y="1330325"/>
          <p14:tracePt t="307336" x="8286750" y="1347788"/>
          <p14:tracePt t="307352" x="8304213" y="1366838"/>
          <p14:tracePt t="307369" x="8331200" y="1401763"/>
          <p14:tracePt t="307385" x="8350250" y="1419225"/>
          <p14:tracePt t="307402" x="8350250" y="1455738"/>
          <p14:tracePt t="307419" x="8358188" y="1482725"/>
          <p14:tracePt t="307436" x="8367713" y="1509713"/>
          <p14:tracePt t="307452" x="8375650" y="1527175"/>
          <p14:tracePt t="307469" x="8412163" y="1554163"/>
          <p14:tracePt t="307486" x="8421688" y="1581150"/>
          <p14:tracePt t="307502" x="8429625" y="1598613"/>
          <p14:tracePt t="307519" x="8439150" y="1616075"/>
          <p14:tracePt t="307536" x="8439150" y="1652588"/>
          <p14:tracePt t="307552" x="8439150" y="1670050"/>
          <p14:tracePt t="307571" x="8439150" y="1687513"/>
          <p14:tracePt t="307589" x="8439150" y="1724025"/>
          <p14:tracePt t="307605" x="8439150" y="1741488"/>
          <p14:tracePt t="307621" x="8429625" y="1758950"/>
          <p14:tracePt t="307637" x="8412163" y="1768475"/>
          <p14:tracePt t="307654" x="8385175" y="1795463"/>
          <p14:tracePt t="307672" x="8367713" y="1803400"/>
          <p14:tracePt t="307687" x="8350250" y="1822450"/>
          <p14:tracePt t="307704" x="8313738" y="1849438"/>
          <p14:tracePt t="307720" x="8296275" y="1874838"/>
          <p14:tracePt t="307736" x="8278813" y="1884363"/>
          <p14:tracePt t="307753" x="8259763" y="1884363"/>
          <p14:tracePt t="307769" x="8242300" y="1884363"/>
          <p14:tracePt t="307786" x="8224838" y="1884363"/>
          <p14:tracePt t="307802" x="8207375" y="1884363"/>
          <p14:tracePt t="307819" x="8197850" y="1884363"/>
          <p14:tracePt t="307836" x="8170863" y="1884363"/>
          <p14:tracePt t="307852" x="8153400" y="1884363"/>
          <p14:tracePt t="307869" x="8108950" y="1884363"/>
          <p14:tracePt t="307885" x="8089900" y="1884363"/>
          <p14:tracePt t="307903" x="8081963" y="1884363"/>
          <p14:tracePt t="307933" x="8072438" y="1884363"/>
          <p14:tracePt t="307944" x="8064500" y="1884363"/>
          <p14:tracePt t="307955" x="8045450" y="1884363"/>
          <p14:tracePt t="307972" x="8018463" y="1857375"/>
          <p14:tracePt t="307987" x="8001000" y="1839913"/>
          <p14:tracePt t="308003" x="7983538" y="1830388"/>
          <p14:tracePt t="308020" x="7974013" y="1822450"/>
          <p14:tracePt t="308036" x="7947025" y="1812925"/>
          <p14:tracePt t="308053" x="7939088" y="1785938"/>
          <p14:tracePt t="308070" x="7929563" y="1768475"/>
          <p14:tracePt t="308087" x="7921625" y="1751013"/>
          <p14:tracePt t="308104" x="7921625" y="1714500"/>
          <p14:tracePt t="308121" x="7921625" y="1697038"/>
          <p14:tracePt t="308136" x="7921625" y="1687513"/>
          <p14:tracePt t="308154" x="7921625" y="1670050"/>
          <p14:tracePt t="308170" x="7921625" y="1652588"/>
          <p14:tracePt t="308187" x="7921625" y="1625600"/>
          <p14:tracePt t="308204" x="7929563" y="1608138"/>
          <p14:tracePt t="308221" x="7966075" y="1581150"/>
          <p14:tracePt t="308237" x="7983538" y="1544638"/>
          <p14:tracePt t="308253" x="7993063" y="1509713"/>
          <p14:tracePt t="308270" x="8001000" y="1482725"/>
          <p14:tracePt t="308287" x="8018463" y="1465263"/>
          <p14:tracePt t="308304" x="8037513" y="1438275"/>
          <p14:tracePt t="308319" x="8054975" y="1419225"/>
          <p14:tracePt t="308336" x="8064500" y="1401763"/>
          <p14:tracePt t="308353" x="8064500" y="1393825"/>
          <p14:tracePt t="308370" x="8081963" y="1357313"/>
          <p14:tracePt t="308385" x="8089900" y="1347788"/>
          <p14:tracePt t="308402" x="8108950" y="1339850"/>
          <p14:tracePt t="308424" x="8116888" y="1330325"/>
          <p14:tracePt t="308438" x="8126413" y="1330325"/>
          <p14:tracePt t="308454" x="8135938" y="1330325"/>
          <p14:tracePt t="308471" x="8153400" y="1330325"/>
          <p14:tracePt t="308489" x="8188325" y="1330325"/>
          <p14:tracePt t="308505" x="8207375" y="1347788"/>
          <p14:tracePt t="308520" x="8224838" y="1366838"/>
          <p14:tracePt t="308537" x="8251825" y="1393825"/>
          <p14:tracePt t="308553" x="8259763" y="1411288"/>
          <p14:tracePt t="308570" x="8278813" y="1428750"/>
          <p14:tracePt t="308587" x="8286750" y="1455738"/>
          <p14:tracePt t="308604" x="8323263" y="1490663"/>
          <p14:tracePt t="308621" x="8331200" y="1517650"/>
          <p14:tracePt t="308637" x="8350250" y="1536700"/>
          <p14:tracePt t="308653" x="8358188" y="1554163"/>
          <p14:tracePt t="308670" x="8375650" y="1571625"/>
          <p14:tracePt t="308686" x="8394700" y="1598613"/>
          <p14:tracePt t="308703" x="8394700" y="1616075"/>
          <p14:tracePt t="308720" x="8402638" y="1633538"/>
          <p14:tracePt t="308738" x="8402638" y="1670050"/>
          <p14:tracePt t="308754" x="8402638" y="1687513"/>
          <p14:tracePt t="308770" x="8402638" y="1704975"/>
          <p14:tracePt t="308786" x="8402638" y="1724025"/>
          <p14:tracePt t="308803" x="8402638" y="1751013"/>
          <p14:tracePt t="308820" x="8402638" y="1768475"/>
          <p14:tracePt t="308837" x="8385175" y="1785938"/>
          <p14:tracePt t="308853" x="8367713" y="1812925"/>
          <p14:tracePt t="308870" x="8340725" y="1839913"/>
          <p14:tracePt t="308886" x="8313738" y="1874838"/>
          <p14:tracePt t="308903" x="8296275" y="1893888"/>
          <p14:tracePt t="308919" x="8278813" y="1911350"/>
          <p14:tracePt t="308936" x="8259763" y="1928813"/>
          <p14:tracePt t="308953" x="8232775" y="1955800"/>
          <p14:tracePt t="308971" x="8224838" y="1973263"/>
          <p14:tracePt t="308989" x="8197850" y="2000250"/>
          <p14:tracePt t="309004" x="8188325" y="2017713"/>
          <p14:tracePt t="309021" x="8161338" y="2036763"/>
          <p14:tracePt t="309037" x="8143875" y="2054225"/>
          <p14:tracePt t="309054" x="8108950" y="2071688"/>
          <p14:tracePt t="309071" x="8081963" y="2089150"/>
          <p14:tracePt t="309089" x="8010525" y="2125663"/>
          <p14:tracePt t="309105" x="7983538" y="2125663"/>
          <p14:tracePt t="309122" x="7966075" y="2135188"/>
          <p14:tracePt t="309138" x="7947025" y="2135188"/>
          <p14:tracePt t="309155" x="7929563" y="2135188"/>
          <p14:tracePt t="309172" x="7902575" y="2135188"/>
          <p14:tracePt t="309186" x="7885113" y="2143125"/>
          <p14:tracePt t="309203" x="7875588" y="2143125"/>
          <p14:tracePt t="309220" x="7867650" y="2143125"/>
          <p14:tracePt t="309236" x="7850188" y="2143125"/>
          <p14:tracePt t="309253" x="7823200" y="2135188"/>
          <p14:tracePt t="309270" x="7804150" y="2125663"/>
          <p14:tracePt t="309287" x="7796213" y="2108200"/>
          <p14:tracePt t="309304" x="7786688" y="2098675"/>
          <p14:tracePt t="309320" x="7778750" y="2081213"/>
          <p14:tracePt t="309336" x="7759700" y="2063750"/>
          <p14:tracePt t="309353" x="7751763" y="2054225"/>
          <p14:tracePt t="309371" x="7732713" y="2017713"/>
          <p14:tracePt t="309387" x="7724775" y="2000250"/>
          <p14:tracePt t="309403" x="7697788" y="1965325"/>
          <p14:tracePt t="309420" x="7697788" y="1938338"/>
          <p14:tracePt t="309437" x="7697788" y="1911350"/>
          <p14:tracePt t="309452" x="7697788" y="1893888"/>
          <p14:tracePt t="309469" x="7697788" y="1874838"/>
          <p14:tracePt t="309487" x="7697788" y="1857375"/>
          <p14:tracePt t="309503" x="7707313" y="1830388"/>
          <p14:tracePt t="309519" x="7724775" y="1803400"/>
          <p14:tracePt t="309536" x="7732713" y="1785938"/>
          <p14:tracePt t="309552" x="7742238" y="1758950"/>
          <p14:tracePt t="309569" x="7751763" y="1741488"/>
          <p14:tracePt t="309586" x="7778750" y="1731963"/>
          <p14:tracePt t="309606" x="7796213" y="1714500"/>
          <p14:tracePt t="309621" x="7796213" y="1704975"/>
          <p14:tracePt t="309638" x="7813675" y="1679575"/>
          <p14:tracePt t="309655" x="7823200" y="1660525"/>
          <p14:tracePt t="309672" x="7831138" y="1652588"/>
          <p14:tracePt t="309688" x="7850188" y="1643063"/>
          <p14:tracePt t="309704" x="7867650" y="1633538"/>
          <p14:tracePt t="309721" x="7885113" y="1616075"/>
          <p14:tracePt t="309740" x="7921625" y="1608138"/>
          <p14:tracePt t="309756" x="7939088" y="1598613"/>
          <p14:tracePt t="309772" x="7956550" y="1589088"/>
          <p14:tracePt t="309788" x="7966075" y="1589088"/>
          <p14:tracePt t="309805" x="7983538" y="1589088"/>
          <p14:tracePt t="309821" x="8001000" y="1589088"/>
          <p14:tracePt t="309838" x="8018463" y="1589088"/>
          <p14:tracePt t="309857" x="8045450" y="1589088"/>
          <p14:tracePt t="309870" x="8054975" y="1589088"/>
          <p14:tracePt t="309887" x="8072438" y="1589088"/>
          <p14:tracePt t="309904" x="8081963" y="1589088"/>
          <p14:tracePt t="309921" x="8089900" y="1589088"/>
          <p14:tracePt t="309937" x="8108950" y="1589088"/>
          <p14:tracePt t="309953" x="8116888" y="1598613"/>
          <p14:tracePt t="309970" x="8126413" y="1608138"/>
          <p14:tracePt t="309987" x="8143875" y="1608138"/>
          <p14:tracePt t="310003" x="8161338" y="1633538"/>
          <p14:tracePt t="310020" x="8170863" y="1643063"/>
          <p14:tracePt t="310036" x="8180388" y="1652588"/>
          <p14:tracePt t="310053" x="8188325" y="1670050"/>
          <p14:tracePt t="310069" x="8188325" y="1697038"/>
          <p14:tracePt t="310086" x="8197850" y="1704975"/>
          <p14:tracePt t="310103" x="8197850" y="1714500"/>
          <p14:tracePt t="310120" x="8197850" y="1741488"/>
          <p14:tracePt t="310136" x="8197850" y="1768475"/>
          <p14:tracePt t="310153" x="8197850" y="1785938"/>
          <p14:tracePt t="310172" x="8197850" y="1803400"/>
          <p14:tracePt t="310188" x="8197850" y="1822450"/>
          <p14:tracePt t="310205" x="8197850" y="1849438"/>
          <p14:tracePt t="310222" x="8197850" y="1874838"/>
          <p14:tracePt t="310240" x="8188325" y="1884363"/>
          <p14:tracePt t="310256" x="8188325" y="1901825"/>
          <p14:tracePt t="310272" x="8180388" y="1920875"/>
          <p14:tracePt t="310288" x="8161338" y="1938338"/>
          <p14:tracePt t="310305" x="8153400" y="1946275"/>
          <p14:tracePt t="310325" x="8153400" y="1955800"/>
          <p14:tracePt t="310341" x="8135938" y="1965325"/>
          <p14:tracePt t="310355" x="8126413" y="1973263"/>
          <p14:tracePt t="310372" x="8099425" y="1992313"/>
          <p14:tracePt t="310389" x="8081963" y="2000250"/>
          <p14:tracePt t="310405" x="8045450" y="2000250"/>
          <p14:tracePt t="310422" x="8027988" y="2000250"/>
          <p14:tracePt t="310438" x="7993063" y="2000250"/>
          <p14:tracePt t="310453" x="7974013" y="1982788"/>
          <p14:tracePt t="310470" x="7956550" y="1973263"/>
          <p14:tracePt t="310486" x="7929563" y="1973263"/>
          <p14:tracePt t="310505" x="7921625" y="1955800"/>
          <p14:tracePt t="310522" x="7912100" y="1946275"/>
          <p14:tracePt t="310538" x="7902575" y="1928813"/>
          <p14:tracePt t="310555" x="7885113" y="1901825"/>
          <p14:tracePt t="310570" x="7858125" y="1884363"/>
          <p14:tracePt t="310587" x="7850188" y="1866900"/>
          <p14:tracePt t="310603" x="7840663" y="1849438"/>
          <p14:tracePt t="310620" x="7840663" y="1830388"/>
          <p14:tracePt t="310637" x="7840663" y="1812925"/>
          <p14:tracePt t="310653" x="7840663" y="1803400"/>
          <p14:tracePt t="310670" x="7840663" y="1785938"/>
          <p14:tracePt t="310686" x="7840663" y="1758950"/>
          <p14:tracePt t="310703" x="7840663" y="1741488"/>
          <p14:tracePt t="310720" x="7840663" y="1724025"/>
          <p14:tracePt t="310737" x="7850188" y="1714500"/>
          <p14:tracePt t="310754" x="7867650" y="1679575"/>
          <p14:tracePt t="310772" x="7875588" y="1660525"/>
          <p14:tracePt t="310788" x="7894638" y="1643063"/>
          <p14:tracePt t="310806" x="7902575" y="1616075"/>
          <p14:tracePt t="310821" x="7912100" y="1598613"/>
          <p14:tracePt t="310837" x="7939088" y="1581150"/>
          <p14:tracePt t="310853" x="7947025" y="1562100"/>
          <p14:tracePt t="310870" x="7956550" y="1536700"/>
          <p14:tracePt t="310889" x="7974013" y="1509713"/>
          <p14:tracePt t="310905" x="7983538" y="1490663"/>
          <p14:tracePt t="310923" x="8001000" y="1465263"/>
          <p14:tracePt t="310938" x="8018463" y="1455738"/>
          <p14:tracePt t="310953" x="8018463" y="1446213"/>
          <p14:tracePt t="310970" x="8027988" y="1446213"/>
          <p14:tracePt t="310988" x="8045450" y="1438275"/>
          <p14:tracePt t="311003" x="8045450" y="1428750"/>
          <p14:tracePt t="311020" x="8054975" y="1428750"/>
          <p14:tracePt t="311050" x="8064500" y="1419225"/>
          <p14:tracePt t="311066" x="8072438" y="1401763"/>
          <p14:tracePt t="311074" x="8089900" y="1401763"/>
          <p14:tracePt t="311086" x="8089900" y="1393825"/>
          <p14:tracePt t="311103" x="8099425" y="1393825"/>
          <p14:tracePt t="311120" x="8108950" y="1393825"/>
          <p14:tracePt t="311136" x="8116888" y="1393825"/>
          <p14:tracePt t="311153" x="8143875" y="1393825"/>
          <p14:tracePt t="311169" x="8161338" y="1393825"/>
          <p14:tracePt t="311186" x="8170863" y="1393825"/>
          <p14:tracePt t="311203" x="8188325" y="1411288"/>
          <p14:tracePt t="311219" x="8207375" y="1419225"/>
          <p14:tracePt t="311236" x="8215313" y="1428750"/>
          <p14:tracePt t="311253" x="8232775" y="1438275"/>
          <p14:tracePt t="311269" x="8242300" y="1446213"/>
          <p14:tracePt t="311308" x="8251825" y="1455738"/>
          <p14:tracePt t="311324" x="8259763" y="1465263"/>
          <p14:tracePt t="311332" x="8269288" y="1482725"/>
          <p14:tracePt t="311341" x="8278813" y="1490663"/>
          <p14:tracePt t="311357" x="8278813" y="1500188"/>
          <p14:tracePt t="311371" x="8286750" y="1509713"/>
          <p14:tracePt t="311388" x="8296275" y="1517650"/>
          <p14:tracePt t="311404" x="8313738" y="1527175"/>
          <p14:tracePt t="311422" x="8313738" y="1536700"/>
          <p14:tracePt t="311530" x="8313738" y="1554163"/>
          <p14:tracePt t="311539" x="8313738" y="156210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Performance</a:t>
            </a:r>
            <a:endParaRPr lang="ru-RU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457200" y="934454"/>
            <a:ext cx="8226425" cy="49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Terms:</a:t>
            </a:r>
          </a:p>
          <a:p>
            <a:pPr marL="742950" marR="0" lvl="1" indent="-285750" algn="l" defTabSz="914400" rtl="0" eaLnBrk="1" fontAlgn="base" latinLnBrk="0" hangingPunct="1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Miss Rate = Misses / total CPU request </a:t>
            </a:r>
          </a:p>
          <a:p>
            <a:pPr marL="742950" marR="0" lvl="1" indent="-285750" algn="l" defTabSz="914400" rtl="0" eaLnBrk="1" fontAlgn="base" latinLnBrk="0" hangingPunct="1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Hit Rate = Hits / total CPU request = 1 – Miss Rate</a:t>
            </a:r>
            <a:endParaRPr kumimoji="0" lang="ru-RU" sz="22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Cache goal</a:t>
            </a:r>
            <a:r>
              <a:rPr kumimoji="0" lang="en-US" sz="2800" b="0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is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decreasing</a:t>
            </a:r>
            <a:r>
              <a:rPr kumimoji="0" lang="en-US" sz="2800" b="0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average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memory access time (AMAT)</a:t>
            </a:r>
          </a:p>
          <a:p>
            <a:pPr marL="742950" marR="0" lvl="1" indent="-285750" algn="l" defTabSz="914400" rtl="0" eaLnBrk="1" fontAlgn="base" latinLnBrk="0" hangingPunct="1">
              <a:lnSpc>
                <a:spcPct val="85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ru-RU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AMAT = </a:t>
            </a: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Hit Rate * </a:t>
            </a:r>
            <a:r>
              <a:rPr kumimoji="0" lang="ru-RU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Hit</a:t>
            </a:r>
            <a:r>
              <a:rPr kumimoji="0" lang="ru-RU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Time</a:t>
            </a:r>
            <a:r>
              <a:rPr kumimoji="0" lang="ru-RU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+ </a:t>
            </a:r>
            <a:r>
              <a:rPr kumimoji="0" lang="ru-RU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Miss</a:t>
            </a:r>
            <a:r>
              <a:rPr kumimoji="0" lang="ru-RU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Rate</a:t>
            </a:r>
            <a:r>
              <a:rPr kumimoji="0" lang="ru-RU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* </a:t>
            </a:r>
            <a:r>
              <a:rPr kumimoji="0" lang="ru-RU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Miss</a:t>
            </a:r>
            <a:r>
              <a:rPr kumimoji="0" lang="ru-RU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ru-RU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Penalt</a:t>
            </a:r>
            <a:r>
              <a:rPr kumimoji="0" lang="en-GB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Example: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GB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HitRate</a:t>
            </a:r>
            <a:r>
              <a:rPr kumimoji="0" lang="en-GB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≈ 0.9, </a:t>
            </a:r>
            <a:r>
              <a:rPr kumimoji="0" lang="en-GB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HitTime</a:t>
            </a:r>
            <a:r>
              <a:rPr kumimoji="0" lang="en-GB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≈ 4 clk, </a:t>
            </a:r>
            <a:r>
              <a:rPr kumimoji="0" lang="en-GB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MissRate</a:t>
            </a:r>
            <a:r>
              <a:rPr kumimoji="0" lang="en-GB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≈ 0.1,</a:t>
            </a:r>
          </a:p>
          <a:p>
            <a:pPr marL="750888" marR="0" lvl="1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MissPenalty</a:t>
            </a:r>
            <a:r>
              <a:rPr kumimoji="0" lang="en-GB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≈ 200 clk, then…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GB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AMAT = 0.9 * 4 + 0.1 * 200 = 23.6 clk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GB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AMAT w/o cache = 200 clk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GB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About 10x improve!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21836799"/>
      </p:ext>
    </p:extLst>
  </p:cSld>
  <p:clrMapOvr>
    <a:masterClrMapping/>
  </p:clrMapOvr>
  <p:transition advTm="52958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007" x="8269288" y="1554163"/>
          <p14:tracePt t="11019" x="8197850" y="1544638"/>
          <p14:tracePt t="11036" x="7875588" y="1527175"/>
          <p14:tracePt t="11054" x="7635875" y="1554163"/>
          <p14:tracePt t="11069" x="7340600" y="1608138"/>
          <p14:tracePt t="11085" x="7018338" y="1660525"/>
          <p14:tracePt t="11102" x="6724650" y="1697038"/>
          <p14:tracePt t="11118" x="6510338" y="1714500"/>
          <p14:tracePt t="11135" x="6242050" y="1704975"/>
          <p14:tracePt t="11152" x="5946775" y="1670050"/>
          <p14:tracePt t="11168" x="5661025" y="1652588"/>
          <p14:tracePt t="11185" x="5375275" y="1652588"/>
          <p14:tracePt t="11203" x="4902200" y="1652588"/>
          <p14:tracePt t="11218" x="4518025" y="1616075"/>
          <p14:tracePt t="11235" x="4224338" y="1581150"/>
          <p14:tracePt t="11252" x="3929063" y="1536700"/>
          <p14:tracePt t="11268" x="3616325" y="1517650"/>
          <p14:tracePt t="11285" x="3330575" y="1517650"/>
          <p14:tracePt t="11303" x="2901950" y="1527175"/>
          <p14:tracePt t="11319" x="2679700" y="1527175"/>
          <p14:tracePt t="11335" x="2554288" y="1544638"/>
          <p14:tracePt t="11351" x="2446338" y="1571625"/>
          <p14:tracePt t="11368" x="2330450" y="1598613"/>
          <p14:tracePt t="11385" x="2197100" y="1625600"/>
          <p14:tracePt t="11402" x="2089150" y="1643063"/>
          <p14:tracePt t="11418" x="2000250" y="1670050"/>
          <p14:tracePt t="11435" x="1919288" y="1679575"/>
          <p14:tracePt t="11453" x="1839913" y="1697038"/>
          <p14:tracePt t="11468" x="1812925" y="1704975"/>
          <p14:tracePt t="11485" x="1785938" y="1714500"/>
          <p14:tracePt t="11502" x="1731963" y="1741488"/>
          <p14:tracePt t="11518" x="1687513" y="1758950"/>
          <p14:tracePt t="11535" x="1652588" y="1785938"/>
          <p14:tracePt t="11553" x="1616075" y="1803400"/>
          <p14:tracePt t="11569" x="1589088" y="1822450"/>
          <p14:tracePt t="11586" x="1562100" y="1849438"/>
          <p14:tracePt t="11601" x="1527175" y="1866900"/>
          <p14:tracePt t="11617" x="1509713" y="1884363"/>
          <p14:tracePt t="11634" x="1482725" y="1901825"/>
          <p14:tracePt t="11651" x="1465263" y="1901825"/>
          <p14:tracePt t="11667" x="1455738" y="1901825"/>
          <p14:tracePt t="11710" x="1446213" y="1901825"/>
          <p14:tracePt t="11835" x="1446213" y="1893888"/>
          <p14:tracePt t="11843" x="1446213" y="1884363"/>
          <p14:tracePt t="11852" x="1446213" y="1874838"/>
          <p14:tracePt t="11868" x="1446213" y="1857375"/>
          <p14:tracePt t="11885" x="1438275" y="1849438"/>
          <p14:tracePt t="11902" x="1428750" y="1839913"/>
          <p14:tracePt t="11918" x="1411288" y="1822450"/>
          <p14:tracePt t="11935" x="1401763" y="1803400"/>
          <p14:tracePt t="11953" x="1384300" y="1795463"/>
          <p14:tracePt t="12050" x="1374775" y="1785938"/>
          <p14:tracePt t="12056" x="1366838" y="1785938"/>
          <p14:tracePt t="12069" x="1357313" y="1776413"/>
          <p14:tracePt t="12085" x="1347788" y="1776413"/>
          <p14:tracePt t="12102" x="1330325" y="1776413"/>
          <p14:tracePt t="12118" x="1322388" y="1776413"/>
          <p14:tracePt t="12135" x="1312863" y="1776413"/>
          <p14:tracePt t="12152" x="1303338" y="1776413"/>
          <p14:tracePt t="12173" x="1295400" y="1768475"/>
          <p14:tracePt t="12187" x="1276350" y="1741488"/>
          <p14:tracePt t="12203" x="1250950" y="1724025"/>
          <p14:tracePt t="12219" x="1241425" y="1704975"/>
          <p14:tracePt t="12236" x="1223963" y="1670050"/>
          <p14:tracePt t="12252" x="1196975" y="1608138"/>
          <p14:tracePt t="12269" x="1169988" y="1544638"/>
          <p14:tracePt t="12285" x="1143000" y="1490663"/>
          <p14:tracePt t="12302" x="1133475" y="1473200"/>
          <p14:tracePt t="12318" x="1133475" y="1446213"/>
          <p14:tracePt t="12335" x="1133475" y="1411288"/>
          <p14:tracePt t="12352" x="1133475" y="1393825"/>
          <p14:tracePt t="12368" x="1133475" y="1384300"/>
          <p14:tracePt t="12385" x="1143000" y="1357313"/>
          <p14:tracePt t="12402" x="1169988" y="1339850"/>
          <p14:tracePt t="12418" x="1187450" y="1322388"/>
          <p14:tracePt t="12435" x="1204913" y="1303338"/>
          <p14:tracePt t="12453" x="1268413" y="1268413"/>
          <p14:tracePt t="12470" x="1312863" y="1241425"/>
          <p14:tracePt t="12486" x="1347788" y="1223963"/>
          <p14:tracePt t="12502" x="1411288" y="1196975"/>
          <p14:tracePt t="12518" x="1473200" y="1187450"/>
          <p14:tracePt t="12535" x="1500188" y="1169988"/>
          <p14:tracePt t="12552" x="1517650" y="1169988"/>
          <p14:tracePt t="12568" x="1544638" y="1169988"/>
          <p14:tracePt t="12585" x="1571625" y="1169988"/>
          <p14:tracePt t="12603" x="1589088" y="1169988"/>
          <p14:tracePt t="12619" x="1616075" y="1179513"/>
          <p14:tracePt t="12634" x="1643063" y="1187450"/>
          <p14:tracePt t="12651" x="1670050" y="1204913"/>
          <p14:tracePt t="12668" x="1687513" y="1214438"/>
          <p14:tracePt t="12684" x="1714500" y="1223963"/>
          <p14:tracePt t="12701" x="1741488" y="1241425"/>
          <p14:tracePt t="12718" x="1768475" y="1250950"/>
          <p14:tracePt t="12735" x="1785938" y="1258888"/>
          <p14:tracePt t="12751" x="1803400" y="1268413"/>
          <p14:tracePt t="12767" x="1822450" y="1276350"/>
          <p14:tracePt t="12784" x="1839913" y="1276350"/>
          <p14:tracePt t="12801" x="1857375" y="1295400"/>
          <p14:tracePt t="12818" x="1884363" y="1322388"/>
          <p14:tracePt t="12835" x="1911350" y="1339850"/>
          <p14:tracePt t="12852" x="1928813" y="1339850"/>
          <p14:tracePt t="12869" x="1946275" y="1339850"/>
          <p14:tracePt t="12885" x="1955800" y="1347788"/>
          <p14:tracePt t="12902" x="1973263" y="1357313"/>
          <p14:tracePt t="12918" x="1990725" y="1374775"/>
          <p14:tracePt t="12936" x="2009775" y="1393825"/>
          <p14:tracePt t="12971" x="2027238" y="1393825"/>
          <p14:tracePt t="12986" x="2054225" y="1411288"/>
          <p14:tracePt t="13002" x="2081213" y="1419225"/>
          <p14:tracePt t="13018" x="2098675" y="1419225"/>
          <p14:tracePt t="13035" x="2116138" y="1438275"/>
          <p14:tracePt t="13052" x="2133600" y="1455738"/>
          <p14:tracePt t="13068" x="2143125" y="1455738"/>
          <p14:tracePt t="13085" x="2170113" y="1465263"/>
          <p14:tracePt t="13102" x="2197100" y="1482725"/>
          <p14:tracePt t="13118" x="2214563" y="1490663"/>
          <p14:tracePt t="13135" x="2232025" y="1500188"/>
          <p14:tracePt t="13152" x="2251075" y="1509713"/>
          <p14:tracePt t="13168" x="2268538" y="1527175"/>
          <p14:tracePt t="13185" x="2276475" y="1527175"/>
          <p14:tracePt t="13202" x="2286000" y="1536700"/>
          <p14:tracePt t="13227" x="2303463" y="1536700"/>
          <p14:tracePt t="13237" x="2303463" y="1544638"/>
          <p14:tracePt t="13252" x="2312988" y="1544638"/>
          <p14:tracePt t="13269" x="2330450" y="1554163"/>
          <p14:tracePt t="13285" x="2339975" y="1554163"/>
          <p14:tracePt t="13301" x="2339975" y="1562100"/>
          <p14:tracePt t="13318" x="2347913" y="1571625"/>
          <p14:tracePt t="13334" x="2357438" y="1589088"/>
          <p14:tracePt t="13351" x="2357438" y="1608138"/>
          <p14:tracePt t="13368" x="2374900" y="1625600"/>
          <p14:tracePt t="13385" x="2374900" y="1633538"/>
          <p14:tracePt t="13402" x="2374900" y="1652588"/>
          <p14:tracePt t="13418" x="2374900" y="1660525"/>
          <p14:tracePt t="13435" x="2366963" y="1687513"/>
          <p14:tracePt t="13453" x="2347913" y="1704975"/>
          <p14:tracePt t="13470" x="2330450" y="1724025"/>
          <p14:tracePt t="13487" x="2312988" y="1751013"/>
          <p14:tracePt t="13503" x="2259013" y="1768475"/>
          <p14:tracePt t="13518" x="2241550" y="1785938"/>
          <p14:tracePt t="13535" x="2232025" y="1785938"/>
          <p14:tracePt t="13552" x="2214563" y="1803400"/>
          <p14:tracePt t="13568" x="2187575" y="1812925"/>
          <p14:tracePt t="13586" x="2152650" y="1830388"/>
          <p14:tracePt t="13603" x="2089150" y="1830388"/>
          <p14:tracePt t="13619" x="2027238" y="1839913"/>
          <p14:tracePt t="13635" x="1965325" y="1839913"/>
          <p14:tracePt t="13651" x="1919288" y="1839913"/>
          <p14:tracePt t="13668" x="1857375" y="1839913"/>
          <p14:tracePt t="13684" x="1795463" y="1839913"/>
          <p14:tracePt t="13701" x="1724025" y="1839913"/>
          <p14:tracePt t="13718" x="1687513" y="1839913"/>
          <p14:tracePt t="13734" x="1633538" y="1866900"/>
          <p14:tracePt t="13751" x="1589088" y="1874838"/>
          <p14:tracePt t="13767" x="1562100" y="1884363"/>
          <p14:tracePt t="13784" x="1544638" y="1884363"/>
          <p14:tracePt t="13801" x="1527175" y="1901825"/>
          <p14:tracePt t="13818" x="1500188" y="1901825"/>
          <p14:tracePt t="13835" x="1482725" y="1901825"/>
          <p14:tracePt t="13852" x="1455738" y="1911350"/>
          <p14:tracePt t="13868" x="1428750" y="1911350"/>
          <p14:tracePt t="13885" x="1411288" y="1893888"/>
          <p14:tracePt t="13901" x="1393825" y="1874838"/>
          <p14:tracePt t="13918" x="1384300" y="1866900"/>
          <p14:tracePt t="13935" x="1374775" y="1857375"/>
          <p14:tracePt t="13951" x="1366838" y="1849438"/>
          <p14:tracePt t="13969" x="1366838" y="1812925"/>
          <p14:tracePt t="13985" x="1347788" y="1795463"/>
          <p14:tracePt t="14001" x="1347788" y="1776413"/>
          <p14:tracePt t="14018" x="1347788" y="1751013"/>
          <p14:tracePt t="14035" x="1347788" y="1731963"/>
          <p14:tracePt t="14052" x="1347788" y="1714500"/>
          <p14:tracePt t="14068" x="1347788" y="1697038"/>
          <p14:tracePt t="14085" x="1347788" y="1679575"/>
          <p14:tracePt t="14102" x="1347788" y="1670050"/>
          <p14:tracePt t="14118" x="1357313" y="1633538"/>
          <p14:tracePt t="14135" x="1366838" y="1608138"/>
          <p14:tracePt t="14151" x="1384300" y="1589088"/>
          <p14:tracePt t="14168" x="1401763" y="1571625"/>
          <p14:tracePt t="14185" x="1411288" y="1554163"/>
          <p14:tracePt t="14201" x="1438275" y="1536700"/>
          <p14:tracePt t="14220" x="1465263" y="1509713"/>
          <p14:tracePt t="14235" x="1482725" y="1490663"/>
          <p14:tracePt t="14252" x="1509713" y="1465263"/>
          <p14:tracePt t="14268" x="1527175" y="1446213"/>
          <p14:tracePt t="14285" x="1544638" y="1428750"/>
          <p14:tracePt t="14302" x="1581150" y="1419225"/>
          <p14:tracePt t="14318" x="1598613" y="1411288"/>
          <p14:tracePt t="14335" x="1633538" y="1411288"/>
          <p14:tracePt t="14354" x="1670050" y="1393825"/>
          <p14:tracePt t="14370" x="1697038" y="1393825"/>
          <p14:tracePt t="14385" x="1714500" y="1393825"/>
          <p14:tracePt t="14402" x="1741488" y="1393825"/>
          <p14:tracePt t="14419" x="1776413" y="1393825"/>
          <p14:tracePt t="14436" x="1812925" y="1393825"/>
          <p14:tracePt t="14452" x="1830388" y="1401763"/>
          <p14:tracePt t="14470" x="1857375" y="1419225"/>
          <p14:tracePt t="14486" x="1884363" y="1428750"/>
          <p14:tracePt t="14502" x="1901825" y="1438275"/>
          <p14:tracePt t="14519" x="1928813" y="1446213"/>
          <p14:tracePt t="14535" x="1955800" y="1455738"/>
          <p14:tracePt t="14552" x="2000250" y="1482725"/>
          <p14:tracePt t="14569" x="2027238" y="1482725"/>
          <p14:tracePt t="14588" x="2062163" y="1490663"/>
          <p14:tracePt t="14604" x="2071688" y="1500188"/>
          <p14:tracePt t="14620" x="2089150" y="1509713"/>
          <p14:tracePt t="14635" x="2089150" y="1517650"/>
          <p14:tracePt t="14652" x="2098675" y="1517650"/>
          <p14:tracePt t="14685" x="2098675" y="1527175"/>
          <p14:tracePt t="14714" x="2116138" y="1527175"/>
          <p14:tracePt t="14721" x="2125663" y="1544638"/>
          <p14:tracePt t="14737" x="2133600" y="1554163"/>
          <p14:tracePt t="14753" x="2143125" y="1562100"/>
          <p14:tracePt t="14846" x="2152650" y="1562100"/>
          <p14:tracePt t="14862" x="2160588" y="1562100"/>
          <p14:tracePt t="14878" x="2170113" y="1562100"/>
          <p14:tracePt t="14891" x="2187575" y="1562100"/>
          <p14:tracePt t="15472" x="2187575" y="1571625"/>
          <p14:tracePt t="15480" x="2187575" y="1581150"/>
          <p14:tracePt t="15504" x="2187575" y="1589088"/>
          <p14:tracePt t="15604" x="2187575" y="1598613"/>
          <p14:tracePt t="15886" x="2197100" y="1616075"/>
          <p14:tracePt t="15894" x="2205038" y="1625600"/>
          <p14:tracePt t="15902" x="2214563" y="1633538"/>
          <p14:tracePt t="15919" x="2232025" y="1652588"/>
          <p14:tracePt t="15936" x="2241550" y="1670050"/>
          <p14:tracePt t="15952" x="2268538" y="1697038"/>
          <p14:tracePt t="15969" x="2276475" y="1714500"/>
          <p14:tracePt t="15986" x="2286000" y="1714500"/>
          <p14:tracePt t="16002" x="2295525" y="1724025"/>
          <p14:tracePt t="16019" x="2295525" y="1731963"/>
          <p14:tracePt t="16035" x="2312988" y="1731963"/>
          <p14:tracePt t="16082" x="2322513" y="1741488"/>
          <p14:tracePt t="16090" x="2339975" y="1751013"/>
          <p14:tracePt t="16102" x="2357438" y="1768475"/>
          <p14:tracePt t="16120" x="2401888" y="1785938"/>
          <p14:tracePt t="16136" x="2446338" y="1795463"/>
          <p14:tracePt t="16153" x="2465388" y="1812925"/>
          <p14:tracePt t="16169" x="2500313" y="1822450"/>
          <p14:tracePt t="16186" x="2517775" y="1830388"/>
          <p14:tracePt t="16202" x="2544763" y="1849438"/>
          <p14:tracePt t="16219" x="2562225" y="1874838"/>
          <p14:tracePt t="16238" x="2589213" y="1884363"/>
          <p14:tracePt t="16254" x="2616200" y="1893888"/>
          <p14:tracePt t="16270" x="2633663" y="1901825"/>
          <p14:tracePt t="16286" x="2652713" y="1920875"/>
          <p14:tracePt t="16302" x="2687638" y="1938338"/>
          <p14:tracePt t="16319" x="2732088" y="1955800"/>
          <p14:tracePt t="16335" x="2786063" y="1982788"/>
          <p14:tracePt t="16352" x="2813050" y="1992313"/>
          <p14:tracePt t="16370" x="2847975" y="2027238"/>
          <p14:tracePt t="16386" x="2874963" y="2027238"/>
          <p14:tracePt t="16402" x="2901950" y="2027238"/>
          <p14:tracePt t="16419" x="2919413" y="2027238"/>
          <p14:tracePt t="16436" x="2938463" y="2027238"/>
          <p14:tracePt t="16452" x="2955925" y="2036763"/>
          <p14:tracePt t="16469" x="2982913" y="2036763"/>
          <p14:tracePt t="16486" x="3009900" y="2044700"/>
          <p14:tracePt t="16504" x="3044825" y="2054225"/>
          <p14:tracePt t="16520" x="3062288" y="2054225"/>
          <p14:tracePt t="16535" x="3081338" y="2054225"/>
          <p14:tracePt t="16552" x="3108325" y="2054225"/>
          <p14:tracePt t="16569" x="3125788" y="2054225"/>
          <p14:tracePt t="16586" x="3143250" y="2054225"/>
          <p14:tracePt t="16602" x="3179763" y="2044700"/>
          <p14:tracePt t="16620" x="3251200" y="2009775"/>
          <p14:tracePt t="16636" x="3295650" y="1982788"/>
          <p14:tracePt t="16652" x="3330575" y="1973263"/>
          <p14:tracePt t="16670" x="3348038" y="1955800"/>
          <p14:tracePt t="16686" x="3375025" y="1946275"/>
          <p14:tracePt t="16702" x="3384550" y="1938338"/>
          <p14:tracePt t="16720" x="3402013" y="1928813"/>
          <p14:tracePt t="16753" x="3419475" y="1920875"/>
          <p14:tracePt t="16770" x="3446463" y="1911350"/>
          <p14:tracePt t="16786" x="3455988" y="1911350"/>
          <p14:tracePt t="16802" x="3465513" y="1911350"/>
          <p14:tracePt t="16818" x="3473450" y="1901825"/>
          <p14:tracePt t="16835" x="3490913" y="1901825"/>
          <p14:tracePt t="16852" x="3490913" y="1884363"/>
          <p14:tracePt t="16869" x="3509963" y="1866900"/>
          <p14:tracePt t="16886" x="3544888" y="1839913"/>
          <p14:tracePt t="16902" x="3562350" y="1822450"/>
          <p14:tracePt t="16919" x="3581400" y="1795463"/>
          <p14:tracePt t="16936" x="3608388" y="1776413"/>
          <p14:tracePt t="16952" x="3625850" y="1758950"/>
          <p14:tracePt t="16970" x="3643313" y="1724025"/>
          <p14:tracePt t="16986" x="3643313" y="1687513"/>
          <p14:tracePt t="17003" x="3643313" y="1660525"/>
          <p14:tracePt t="17020" x="3643313" y="1625600"/>
          <p14:tracePt t="17036" x="3625850" y="1608138"/>
          <p14:tracePt t="17053" x="3608388" y="1589088"/>
          <p14:tracePt t="17069" x="3571875" y="1562100"/>
          <p14:tracePt t="17086" x="3554413" y="1544638"/>
          <p14:tracePt t="17102" x="3509963" y="1527175"/>
          <p14:tracePt t="17119" x="3473450" y="1500188"/>
          <p14:tracePt t="17136" x="3419475" y="1482725"/>
          <p14:tracePt t="17152" x="3384550" y="1455738"/>
          <p14:tracePt t="17169" x="3348038" y="1438275"/>
          <p14:tracePt t="17185" x="3303588" y="1411288"/>
          <p14:tracePt t="17202" x="3268663" y="1393825"/>
          <p14:tracePt t="17219" x="3224213" y="1384300"/>
          <p14:tracePt t="17236" x="3187700" y="1374775"/>
          <p14:tracePt t="17239" x="3179763" y="1374775"/>
          <p14:tracePt t="17254" x="3133725" y="1357313"/>
          <p14:tracePt t="17271" x="3089275" y="1347788"/>
          <p14:tracePt t="17286" x="3062288" y="1347788"/>
          <p14:tracePt t="17303" x="3044825" y="1347788"/>
          <p14:tracePt t="17319" x="3017838" y="1347788"/>
          <p14:tracePt t="17336" x="2982913" y="1357313"/>
          <p14:tracePt t="17352" x="2965450" y="1374775"/>
          <p14:tracePt t="17369" x="2938463" y="1384300"/>
          <p14:tracePt t="17386" x="2911475" y="1401763"/>
          <p14:tracePt t="17402" x="2874963" y="1438275"/>
          <p14:tracePt t="17419" x="2857500" y="1455738"/>
          <p14:tracePt t="17437" x="2840038" y="1465263"/>
          <p14:tracePt t="17453" x="2822575" y="1482725"/>
          <p14:tracePt t="17471" x="2795588" y="1500188"/>
          <p14:tracePt t="17486" x="2776538" y="1527175"/>
          <p14:tracePt t="17502" x="2759075" y="1544638"/>
          <p14:tracePt t="17519" x="2724150" y="1571625"/>
          <p14:tracePt t="17536" x="2705100" y="1589088"/>
          <p14:tracePt t="17551" x="2697163" y="1598613"/>
          <p14:tracePt t="17568" x="2687638" y="1608138"/>
          <p14:tracePt t="17585" x="2660650" y="1616075"/>
          <p14:tracePt t="17601" x="2652713" y="1633538"/>
          <p14:tracePt t="17619" x="2643188" y="1660525"/>
          <p14:tracePt t="17636" x="2625725" y="1679575"/>
          <p14:tracePt t="17653" x="2625725" y="1704975"/>
          <p14:tracePt t="17669" x="2625725" y="1731963"/>
          <p14:tracePt t="17686" x="2625725" y="1751013"/>
          <p14:tracePt t="17702" x="2633663" y="1768475"/>
          <p14:tracePt t="17719" x="2652713" y="1785938"/>
          <p14:tracePt t="17736" x="2679700" y="1812925"/>
          <p14:tracePt t="17740" x="2697163" y="1822450"/>
          <p14:tracePt t="17754" x="2776538" y="1849438"/>
          <p14:tracePt t="17770" x="2840038" y="1857375"/>
          <p14:tracePt t="17786" x="2919413" y="1857375"/>
          <p14:tracePt t="17802" x="2990850" y="1857375"/>
          <p14:tracePt t="17819" x="3071813" y="1839913"/>
          <p14:tracePt t="17836" x="3152775" y="1812925"/>
          <p14:tracePt t="17852" x="3232150" y="1785938"/>
          <p14:tracePt t="17869" x="3295650" y="1768475"/>
          <p14:tracePt t="17886" x="3330575" y="1741488"/>
          <p14:tracePt t="17904" x="3357563" y="1724025"/>
          <p14:tracePt t="17919" x="3367088" y="1697038"/>
          <p14:tracePt t="17936" x="3367088" y="1687513"/>
          <p14:tracePt t="17952" x="3384550" y="1679575"/>
          <p14:tracePt t="17969" x="3394075" y="1660525"/>
          <p14:tracePt t="17986" x="3394075" y="1643063"/>
          <p14:tracePt t="18003" x="3394075" y="1633538"/>
          <p14:tracePt t="18114" x="3411538" y="1633538"/>
          <p14:tracePt t="18130" x="3429000" y="1652588"/>
          <p14:tracePt t="18139" x="3438525" y="1660525"/>
          <p14:tracePt t="18153" x="3473450" y="1670050"/>
          <p14:tracePt t="18169" x="3554413" y="1687513"/>
          <p14:tracePt t="18186" x="3652838" y="1687513"/>
          <p14:tracePt t="18203" x="3751263" y="1687513"/>
          <p14:tracePt t="18219" x="3857625" y="1687513"/>
          <p14:tracePt t="18236" x="3929063" y="1679575"/>
          <p14:tracePt t="18240" x="3973513" y="1679575"/>
          <p14:tracePt t="18253" x="3983038" y="1670050"/>
          <p14:tracePt t="18269" x="4000500" y="1670050"/>
          <p14:tracePt t="18442" x="3965575" y="1670050"/>
          <p14:tracePt t="18449" x="3946525" y="1670050"/>
          <p14:tracePt t="18457" x="3919538" y="1670050"/>
          <p14:tracePt t="18469" x="3884613" y="1679575"/>
          <p14:tracePt t="18485" x="3803650" y="1687513"/>
          <p14:tracePt t="18502" x="3705225" y="1714500"/>
          <p14:tracePt t="18518" x="3643313" y="1741488"/>
          <p14:tracePt t="18536" x="3598863" y="1768475"/>
          <p14:tracePt t="18551" x="3581400" y="1776413"/>
          <p14:tracePt t="18568" x="3571875" y="1785938"/>
          <p14:tracePt t="18678" x="3581400" y="1785938"/>
          <p14:tracePt t="18684" x="3589338" y="1785938"/>
          <p14:tracePt t="18692" x="3616325" y="1785938"/>
          <p14:tracePt t="18702" x="3633788" y="1785938"/>
          <p14:tracePt t="18719" x="3714750" y="1785938"/>
          <p14:tracePt t="18736" x="3803650" y="1776413"/>
          <p14:tracePt t="18753" x="3946525" y="1768475"/>
          <p14:tracePt t="18770" x="4152900" y="1751013"/>
          <p14:tracePt t="18786" x="4330700" y="1714500"/>
          <p14:tracePt t="18802" x="4429125" y="1687513"/>
          <p14:tracePt t="18819" x="4500563" y="1687513"/>
          <p14:tracePt t="18836" x="4581525" y="1687513"/>
          <p14:tracePt t="18852" x="4687888" y="1697038"/>
          <p14:tracePt t="18869" x="4768850" y="1724025"/>
          <p14:tracePt t="18886" x="4840288" y="1751013"/>
          <p14:tracePt t="18902" x="4921250" y="1776413"/>
          <p14:tracePt t="18920" x="5054600" y="1812925"/>
          <p14:tracePt t="18936" x="5135563" y="1839913"/>
          <p14:tracePt t="18952" x="5197475" y="1866900"/>
          <p14:tracePt t="18969" x="5232400" y="1874838"/>
          <p14:tracePt t="18986" x="5259388" y="1901825"/>
          <p14:tracePt t="19002" x="5313363" y="1911350"/>
          <p14:tracePt t="19019" x="5349875" y="1920875"/>
          <p14:tracePt t="19036" x="5429250" y="1955800"/>
          <p14:tracePt t="19053" x="5456238" y="1973263"/>
          <p14:tracePt t="19069" x="5483225" y="1992313"/>
          <p14:tracePt t="19086" x="5500688" y="2000250"/>
          <p14:tracePt t="19102" x="5518150" y="2000250"/>
          <p14:tracePt t="19119" x="5537200" y="2000250"/>
          <p14:tracePt t="19136" x="5537200" y="2009775"/>
          <p14:tracePt t="19154" x="5564188" y="2009775"/>
          <p14:tracePt t="19169" x="5572125" y="2009775"/>
          <p14:tracePt t="19186" x="5589588" y="2009775"/>
          <p14:tracePt t="19201" x="5608638" y="2009775"/>
          <p14:tracePt t="19218" x="5626100" y="2009775"/>
          <p14:tracePt t="19237" x="5635625" y="2009775"/>
          <p14:tracePt t="19253" x="5643563" y="2009775"/>
          <p14:tracePt t="19270" x="5653088" y="2009775"/>
          <p14:tracePt t="19286" x="5670550" y="2009775"/>
          <p14:tracePt t="19303" x="5697538" y="2009775"/>
          <p14:tracePt t="19319" x="5715000" y="2017713"/>
          <p14:tracePt t="19336" x="5732463" y="2027238"/>
          <p14:tracePt t="19352" x="5741988" y="2027238"/>
          <p14:tracePt t="19397" x="5741988" y="2036763"/>
          <p14:tracePt t="19594" x="5741988" y="2027238"/>
          <p14:tracePt t="20125" x="5741988" y="2017713"/>
          <p14:tracePt t="20133" x="5732463" y="2009775"/>
          <p14:tracePt t="20149" x="5724525" y="2000250"/>
          <p14:tracePt t="20157" x="5724525" y="1982788"/>
          <p14:tracePt t="37502" x="5661025" y="1992313"/>
          <p14:tracePt t="37508" x="5554663" y="2009775"/>
          <p14:tracePt t="37522" x="5456238" y="2027238"/>
          <p14:tracePt t="37540" x="5303838" y="2098675"/>
          <p14:tracePt t="37556" x="5207000" y="2125663"/>
          <p14:tracePt t="37572" x="5143500" y="2152650"/>
          <p14:tracePt t="37589" x="5027613" y="2179638"/>
          <p14:tracePt t="37605" x="4830763" y="2224088"/>
          <p14:tracePt t="37622" x="4572000" y="2339975"/>
          <p14:tracePt t="37638" x="4340225" y="2401888"/>
          <p14:tracePt t="37655" x="4160838" y="2455863"/>
          <p14:tracePt t="37671" x="3983038" y="2492375"/>
          <p14:tracePt t="37688" x="3759200" y="2517775"/>
          <p14:tracePt t="37705" x="3652838" y="2517775"/>
          <p14:tracePt t="37722" x="3544888" y="2517775"/>
          <p14:tracePt t="37738" x="3438525" y="2500313"/>
          <p14:tracePt t="37755" x="3251200" y="2428875"/>
          <p14:tracePt t="37771" x="3017838" y="2322513"/>
          <p14:tracePt t="37789" x="2598738" y="2197100"/>
          <p14:tracePt t="37806" x="2339975" y="2108200"/>
          <p14:tracePt t="37822" x="2160588" y="2054225"/>
          <p14:tracePt t="37839" x="2071688" y="2027238"/>
          <p14:tracePt t="37855" x="1973263" y="1992313"/>
          <p14:tracePt t="37872" x="1893888" y="1946275"/>
          <p14:tracePt t="37888" x="1795463" y="1911350"/>
          <p14:tracePt t="37905" x="1714500" y="1884363"/>
          <p14:tracePt t="37921" x="1652588" y="1857375"/>
          <p14:tracePt t="37938" x="1581150" y="1822450"/>
          <p14:tracePt t="37954" x="1509713" y="1822450"/>
          <p14:tracePt t="37971" x="1428750" y="1822450"/>
          <p14:tracePt t="37987" x="1366838" y="1822450"/>
          <p14:tracePt t="38004" x="1347788" y="1839913"/>
          <p14:tracePt t="38021" x="1339850" y="1839913"/>
          <p14:tracePt t="38038" x="1330325" y="1839913"/>
          <p14:tracePt t="38056" x="1330325" y="1849438"/>
          <p14:tracePt t="38158" x="1322388" y="1857375"/>
          <p14:tracePt t="38174" x="1322388" y="1866900"/>
          <p14:tracePt t="38182" x="1322388" y="1874838"/>
          <p14:tracePt t="38190" x="1322388" y="1884363"/>
          <p14:tracePt t="38244" x="1322388" y="1893888"/>
          <p14:tracePt t="38289" x="1322388" y="1911350"/>
          <p14:tracePt t="38305" x="1322388" y="1920875"/>
          <p14:tracePt t="38314" x="1322388" y="1928813"/>
          <p14:tracePt t="38323" x="1322388" y="1938338"/>
          <p14:tracePt t="38338" x="1322388" y="1955800"/>
          <p14:tracePt t="38355" x="1322388" y="1982788"/>
          <p14:tracePt t="38371" x="1322388" y="2000250"/>
          <p14:tracePt t="38405" x="1322388" y="2009775"/>
          <p14:tracePt t="38424" x="1322388" y="2017713"/>
          <p14:tracePt t="38439" x="1330325" y="2017713"/>
          <p14:tracePt t="38454" x="1339850" y="2027238"/>
          <p14:tracePt t="38471" x="1357313" y="2054225"/>
          <p14:tracePt t="38487" x="1401763" y="2054225"/>
          <p14:tracePt t="38504" x="1482725" y="2054225"/>
          <p14:tracePt t="38520" x="1544638" y="2044700"/>
          <p14:tracePt t="38537" x="1589088" y="2036763"/>
          <p14:tracePt t="38554" x="1608138" y="2027238"/>
          <p14:tracePt t="38571" x="1652588" y="2027238"/>
          <p14:tracePt t="38587" x="1714500" y="2009775"/>
          <p14:tracePt t="38604" x="1751013" y="2009775"/>
          <p14:tracePt t="38620" x="1776413" y="2009775"/>
          <p14:tracePt t="38637" x="1803400" y="2009775"/>
          <p14:tracePt t="38654" x="1822450" y="2009775"/>
          <p14:tracePt t="38671" x="1839913" y="2009775"/>
          <p14:tracePt t="38687" x="1857375" y="2009775"/>
          <p14:tracePt t="38704" x="1938338" y="2009775"/>
          <p14:tracePt t="38720" x="1965325" y="2009775"/>
          <p14:tracePt t="38737" x="1982788" y="2009775"/>
          <p14:tracePt t="39643" x="1990725" y="2017713"/>
          <p14:tracePt t="39651" x="2044700" y="2063750"/>
          <p14:tracePt t="39659" x="2108200" y="2108200"/>
          <p14:tracePt t="39670" x="2170113" y="2152650"/>
          <p14:tracePt t="39687" x="2374900" y="2259013"/>
          <p14:tracePt t="39704" x="2581275" y="2312988"/>
          <p14:tracePt t="39721" x="2830513" y="2339975"/>
          <p14:tracePt t="39737" x="2955925" y="2339975"/>
          <p14:tracePt t="39754" x="3071813" y="2357438"/>
          <p14:tracePt t="39771" x="3160713" y="2357438"/>
          <p14:tracePt t="39788" x="3224213" y="2357438"/>
          <p14:tracePt t="39805" x="3268663" y="2357438"/>
          <p14:tracePt t="39821" x="3295650" y="2357438"/>
          <p14:tracePt t="39838" x="3340100" y="2357438"/>
          <p14:tracePt t="39854" x="3384550" y="2357438"/>
          <p14:tracePt t="39871" x="3394075" y="2357438"/>
          <p14:tracePt t="39888" x="3411538" y="2357438"/>
          <p14:tracePt t="39904" x="3429000" y="2357438"/>
          <p14:tracePt t="39921" x="3455988" y="2357438"/>
          <p14:tracePt t="39938" x="3509963" y="2357438"/>
          <p14:tracePt t="39956" x="3616325" y="2339975"/>
          <p14:tracePt t="39972" x="3714750" y="2330450"/>
          <p14:tracePt t="39988" x="3840163" y="2295525"/>
          <p14:tracePt t="40004" x="3956050" y="2268538"/>
          <p14:tracePt t="40021" x="4044950" y="2241550"/>
          <p14:tracePt t="40038" x="4143375" y="2214563"/>
          <p14:tracePt t="40056" x="4214813" y="2187575"/>
          <p14:tracePt t="40071" x="4295775" y="2170113"/>
          <p14:tracePt t="40088" x="4348163" y="2143125"/>
          <p14:tracePt t="40106" x="4402138" y="2116138"/>
          <p14:tracePt t="40121" x="4429125" y="2108200"/>
          <p14:tracePt t="40138" x="4446588" y="2098675"/>
          <p14:tracePt t="40155" x="4456113" y="2098675"/>
          <p14:tracePt t="40171" x="4465638" y="2089150"/>
          <p14:tracePt t="40188" x="4473575" y="2089150"/>
          <p14:tracePt t="41459" x="4483100" y="2089150"/>
          <p14:tracePt t="41467" x="4562475" y="2089150"/>
          <p14:tracePt t="41475" x="4687888" y="2089150"/>
          <p14:tracePt t="41491" x="4929188" y="2116138"/>
          <p14:tracePt t="41505" x="5089525" y="2143125"/>
          <p14:tracePt t="41522" x="5224463" y="2187575"/>
          <p14:tracePt t="41538" x="5375275" y="2224088"/>
          <p14:tracePt t="41555" x="5616575" y="2224088"/>
          <p14:tracePt t="41572" x="5938838" y="2170113"/>
          <p14:tracePt t="41590" x="6384925" y="2044700"/>
          <p14:tracePt t="41607" x="6589713" y="1973263"/>
          <p14:tracePt t="41622" x="6680200" y="1938338"/>
          <p14:tracePt t="41639" x="6715125" y="1901825"/>
          <p14:tracePt t="41655" x="6742113" y="1866900"/>
          <p14:tracePt t="41672" x="6742113" y="1803400"/>
          <p14:tracePt t="41689" x="6732588" y="1741488"/>
          <p14:tracePt t="41705" x="6680200" y="1660525"/>
          <p14:tracePt t="41724" x="6572250" y="1544638"/>
          <p14:tracePt t="41741" x="6446838" y="1446213"/>
          <p14:tracePt t="41757" x="6259513" y="1366838"/>
          <p14:tracePt t="41772" x="6054725" y="1295400"/>
          <p14:tracePt t="41789" x="5902325" y="1276350"/>
          <p14:tracePt t="41805" x="5715000" y="1276350"/>
          <p14:tracePt t="41822" x="5465763" y="1285875"/>
          <p14:tracePt t="41838" x="5197475" y="1322388"/>
          <p14:tracePt t="41856" x="4938713" y="1384300"/>
          <p14:tracePt t="41873" x="4822825" y="1465263"/>
          <p14:tracePt t="41889" x="4714875" y="1571625"/>
          <p14:tracePt t="41905" x="4652963" y="1714500"/>
          <p14:tracePt t="41922" x="4643438" y="1884363"/>
          <p14:tracePt t="41939" x="4751388" y="2125663"/>
          <p14:tracePt t="41955" x="4938713" y="2357438"/>
          <p14:tracePt t="41972" x="5170488" y="2492375"/>
          <p14:tracePt t="41991" x="5446713" y="2554288"/>
          <p14:tracePt t="42007" x="5670550" y="2544763"/>
          <p14:tracePt t="42022" x="5946775" y="2455863"/>
          <p14:tracePt t="42039" x="6224588" y="2339975"/>
          <p14:tracePt t="42056" x="6402388" y="2187575"/>
          <p14:tracePt t="42072" x="6483350" y="2017713"/>
          <p14:tracePt t="42089" x="6500813" y="1849438"/>
          <p14:tracePt t="42106" x="6411913" y="1652588"/>
          <p14:tracePt t="42123" x="6330950" y="1562100"/>
          <p14:tracePt t="42139" x="6215063" y="1509713"/>
          <p14:tracePt t="42155" x="6072188" y="1509713"/>
          <p14:tracePt t="42172" x="5938838" y="1527175"/>
          <p14:tracePt t="42189" x="5822950" y="1554163"/>
          <p14:tracePt t="42205" x="5759450" y="1608138"/>
          <p14:tracePt t="42222" x="5688013" y="1687513"/>
          <p14:tracePt t="42241" x="5635625" y="1857375"/>
          <p14:tracePt t="42257" x="5626100" y="1965325"/>
          <p14:tracePt t="42272" x="5626100" y="2054225"/>
          <p14:tracePt t="42289" x="5680075" y="2135188"/>
          <p14:tracePt t="42306" x="5822950" y="2232025"/>
          <p14:tracePt t="42323" x="6072188" y="2268538"/>
          <p14:tracePt t="42339" x="6313488" y="2268538"/>
          <p14:tracePt t="42355" x="6581775" y="2259013"/>
          <p14:tracePt t="42373" x="6902450" y="2187575"/>
          <p14:tracePt t="42389" x="7027863" y="2135188"/>
          <p14:tracePt t="42405" x="7108825" y="2054225"/>
          <p14:tracePt t="42422" x="7135813" y="1938338"/>
          <p14:tracePt t="42439" x="7153275" y="1785938"/>
          <p14:tracePt t="42455" x="7116763" y="1679575"/>
          <p14:tracePt t="42472" x="7000875" y="1544638"/>
          <p14:tracePt t="42491" x="6751638" y="1384300"/>
          <p14:tracePt t="42507" x="6545263" y="1330325"/>
          <p14:tracePt t="42523" x="6323013" y="1295400"/>
          <p14:tracePt t="42539" x="6153150" y="1276350"/>
          <p14:tracePt t="42555" x="5956300" y="1285875"/>
          <p14:tracePt t="42572" x="5661025" y="1322388"/>
          <p14:tracePt t="42589" x="5322888" y="1374775"/>
          <p14:tracePt t="42606" x="5072063" y="1465263"/>
          <p14:tracePt t="42623" x="4840288" y="1598613"/>
          <p14:tracePt t="42639" x="4776788" y="1679575"/>
          <p14:tracePt t="42656" x="4751388" y="1758950"/>
          <p14:tracePt t="42672" x="4751388" y="1830388"/>
          <p14:tracePt t="42689" x="4768850" y="1911350"/>
          <p14:tracePt t="42706" x="4867275" y="2000250"/>
          <p14:tracePt t="42722" x="5170488" y="2135188"/>
          <p14:tracePt t="42741" x="5759450" y="2303463"/>
          <p14:tracePt t="42757" x="6188075" y="2428875"/>
          <p14:tracePt t="42772" x="6572250" y="2465388"/>
          <p14:tracePt t="42789" x="6867525" y="2420938"/>
          <p14:tracePt t="42806" x="7081838" y="2312988"/>
          <p14:tracePt t="42822" x="7188200" y="2224088"/>
          <p14:tracePt t="42839" x="7207250" y="2160588"/>
          <p14:tracePt t="42855" x="7188200" y="2081213"/>
          <p14:tracePt t="42872" x="7108825" y="2000250"/>
          <p14:tracePt t="42889" x="6831013" y="1830388"/>
          <p14:tracePt t="42905" x="6608763" y="1758950"/>
          <p14:tracePt t="42922" x="6411913" y="1741488"/>
          <p14:tracePt t="42939" x="6197600" y="1741488"/>
          <p14:tracePt t="42955" x="5992813" y="1751013"/>
          <p14:tracePt t="42973" x="5741988" y="1822450"/>
          <p14:tracePt t="42991" x="5456238" y="1920875"/>
          <p14:tracePt t="43007" x="5375275" y="1965325"/>
          <p14:tracePt t="43023" x="5330825" y="2044700"/>
          <p14:tracePt t="43039" x="5303838" y="2116138"/>
          <p14:tracePt t="43057" x="5322888" y="2197100"/>
          <p14:tracePt t="43072" x="5394325" y="2268538"/>
          <p14:tracePt t="43089" x="5492750" y="2322513"/>
          <p14:tracePt t="43105" x="5653088" y="2366963"/>
          <p14:tracePt t="43122" x="5849938" y="2401888"/>
          <p14:tracePt t="43139" x="6278563" y="2393950"/>
          <p14:tracePt t="43155" x="6564313" y="2278063"/>
          <p14:tracePt t="43172" x="6778625" y="2116138"/>
          <p14:tracePt t="43189" x="6884988" y="1992313"/>
          <p14:tracePt t="43205" x="6902450" y="1911350"/>
          <p14:tracePt t="43222" x="6840538" y="1849438"/>
          <p14:tracePt t="43239" x="6724650" y="1785938"/>
          <p14:tracePt t="43243" x="6670675" y="1758950"/>
          <p14:tracePt t="43257" x="6510338" y="1724025"/>
          <p14:tracePt t="43273" x="6330950" y="1697038"/>
          <p14:tracePt t="43289" x="6116638" y="1679575"/>
          <p14:tracePt t="43306" x="5830888" y="1679575"/>
          <p14:tracePt t="43322" x="5581650" y="1704975"/>
          <p14:tracePt t="43339" x="5438775" y="1768475"/>
          <p14:tracePt t="43355" x="5295900" y="1849438"/>
          <p14:tracePt t="43372" x="5197475" y="1920875"/>
          <p14:tracePt t="43391" x="5126038" y="2036763"/>
          <p14:tracePt t="43406" x="5126038" y="2125663"/>
          <p14:tracePt t="43422" x="5143500" y="2206625"/>
          <p14:tracePt t="43438" x="5214938" y="2278063"/>
          <p14:tracePt t="43454" x="5313363" y="2349500"/>
          <p14:tracePt t="43471" x="5492750" y="2393950"/>
          <p14:tracePt t="43488" x="5697538" y="2428875"/>
          <p14:tracePt t="43504" x="5911850" y="2428875"/>
          <p14:tracePt t="43521" x="6081713" y="2420938"/>
          <p14:tracePt t="43538" x="6296025" y="2374900"/>
          <p14:tracePt t="43554" x="6394450" y="2322513"/>
          <p14:tracePt t="43571" x="6429375" y="2268538"/>
          <p14:tracePt t="43588" x="6438900" y="2224088"/>
          <p14:tracePt t="43605" x="6421438" y="2160588"/>
          <p14:tracePt t="43621" x="6367463" y="2081213"/>
          <p14:tracePt t="43638" x="6269038" y="2009775"/>
          <p14:tracePt t="43654" x="6188075" y="1973263"/>
          <p14:tracePt t="43671" x="5983288" y="1928813"/>
          <p14:tracePt t="43688" x="5803900" y="1911350"/>
          <p14:tracePt t="43704" x="5608638" y="1938338"/>
          <p14:tracePt t="43721" x="5402263" y="1965325"/>
          <p14:tracePt t="43738" x="5259388" y="2044700"/>
          <p14:tracePt t="43755" x="5180013" y="2170113"/>
          <p14:tracePt t="43772" x="5187950" y="2259013"/>
          <p14:tracePt t="43788" x="5278438" y="2384425"/>
          <p14:tracePt t="43805" x="5429250" y="2500313"/>
          <p14:tracePt t="43821" x="5653088" y="2589213"/>
          <p14:tracePt t="43838" x="5929313" y="2643188"/>
          <p14:tracePt t="43855" x="6242050" y="2679700"/>
          <p14:tracePt t="43871" x="6599238" y="2679700"/>
          <p14:tracePt t="43888" x="6938963" y="2608263"/>
          <p14:tracePt t="43905" x="7197725" y="2482850"/>
          <p14:tracePt t="43921" x="7323138" y="2312988"/>
          <p14:tracePt t="43938" x="7323138" y="2241550"/>
          <p14:tracePt t="43954" x="7259638" y="2143125"/>
          <p14:tracePt t="43971" x="7153275" y="2054225"/>
          <p14:tracePt t="43988" x="7027863" y="2027238"/>
          <p14:tracePt t="44005" x="6823075" y="1992313"/>
          <p14:tracePt t="44022" x="6465888" y="1992313"/>
          <p14:tracePt t="44038" x="6153150" y="2017713"/>
          <p14:tracePt t="44054" x="5902325" y="2071688"/>
          <p14:tracePt t="44071" x="5724525" y="2125663"/>
          <p14:tracePt t="44087" x="5581650" y="2197100"/>
          <p14:tracePt t="44104" x="5473700" y="2286000"/>
          <p14:tracePt t="44121" x="5394325" y="2357438"/>
          <p14:tracePt t="44138" x="5367338" y="2438400"/>
          <p14:tracePt t="44154" x="5367338" y="2492375"/>
          <p14:tracePt t="44171" x="5456238" y="2616200"/>
          <p14:tracePt t="44188" x="5589588" y="2679700"/>
          <p14:tracePt t="44204" x="5768975" y="2714625"/>
          <p14:tracePt t="44221" x="5992813" y="2732088"/>
          <p14:tracePt t="44238" x="6188075" y="2732088"/>
          <p14:tracePt t="44254" x="6384925" y="2706688"/>
          <p14:tracePt t="44256" x="6465888" y="2687638"/>
          <p14:tracePt t="44272" x="6564313" y="2598738"/>
          <p14:tracePt t="44288" x="6680200" y="2455863"/>
          <p14:tracePt t="44304" x="6759575" y="2330450"/>
          <p14:tracePt t="44321" x="6769100" y="2224088"/>
          <p14:tracePt t="44338" x="6724650" y="2125663"/>
          <p14:tracePt t="44354" x="6643688" y="2044700"/>
          <p14:tracePt t="44371" x="6518275" y="1946275"/>
          <p14:tracePt t="44388" x="6357938" y="1884363"/>
          <p14:tracePt t="44404" x="6108700" y="1849438"/>
          <p14:tracePt t="44421" x="5697538" y="1874838"/>
          <p14:tracePt t="44438" x="5421313" y="1973263"/>
          <p14:tracePt t="44454" x="5214938" y="2036763"/>
          <p14:tracePt t="44472" x="5072063" y="2116138"/>
          <p14:tracePt t="44489" x="5037138" y="2143125"/>
          <p14:tracePt t="44506" x="5037138" y="2170113"/>
          <p14:tracePt t="44523" x="5108575" y="2295525"/>
          <p14:tracePt t="44539" x="5278438" y="2393950"/>
          <p14:tracePt t="44557" x="5492750" y="2482850"/>
          <p14:tracePt t="44573" x="5732463" y="2517775"/>
          <p14:tracePt t="44589" x="5929313" y="2517775"/>
          <p14:tracePt t="44605" x="6126163" y="2509838"/>
          <p14:tracePt t="44621" x="6375400" y="2438400"/>
          <p14:tracePt t="44638" x="6581775" y="2330450"/>
          <p14:tracePt t="44654" x="6732588" y="2232025"/>
          <p14:tracePt t="44673" x="6850063" y="2071688"/>
          <p14:tracePt t="44689" x="6850063" y="1965325"/>
          <p14:tracePt t="44706" x="6813550" y="1849438"/>
          <p14:tracePt t="44723" x="6724650" y="1751013"/>
          <p14:tracePt t="44739" x="6599238" y="1633538"/>
          <p14:tracePt t="44742" x="6537325" y="1589088"/>
          <p14:tracePt t="44756" x="6429375" y="1536700"/>
          <p14:tracePt t="44774" x="6126163" y="1473200"/>
          <p14:tracePt t="44789" x="5956300" y="1473200"/>
          <p14:tracePt t="44805" x="5759450" y="1473200"/>
          <p14:tracePt t="44821" x="5581650" y="1527175"/>
          <p14:tracePt t="44838" x="5394325" y="1608138"/>
          <p14:tracePt t="44856" x="5207000" y="1714500"/>
          <p14:tracePt t="44872" x="5064125" y="1812925"/>
          <p14:tracePt t="44889" x="4973638" y="1893888"/>
          <p14:tracePt t="44907" x="4921250" y="2000250"/>
          <p14:tracePt t="44924" x="4929188" y="2071688"/>
          <p14:tracePt t="44940" x="4992688" y="2143125"/>
          <p14:tracePt t="44956" x="5143500" y="2241550"/>
          <p14:tracePt t="44973" x="5340350" y="2286000"/>
          <p14:tracePt t="44990" x="5537200" y="2286000"/>
          <p14:tracePt t="45007" x="5715000" y="2268538"/>
          <p14:tracePt t="45023" x="5911850" y="2232025"/>
          <p14:tracePt t="45039" x="6108700" y="2160588"/>
          <p14:tracePt t="45057" x="6188075" y="2108200"/>
          <p14:tracePt t="45073" x="6215063" y="2027238"/>
          <p14:tracePt t="45089" x="6242050" y="1946275"/>
          <p14:tracePt t="45106" x="6242050" y="1866900"/>
          <p14:tracePt t="45123" x="6215063" y="1795463"/>
          <p14:tracePt t="45139" x="6161088" y="1724025"/>
          <p14:tracePt t="45157" x="6045200" y="1660525"/>
          <p14:tracePt t="45174" x="5946775" y="1633538"/>
          <p14:tracePt t="45189" x="5840413" y="1616075"/>
          <p14:tracePt t="45206" x="5732463" y="1625600"/>
          <p14:tracePt t="45222" x="5616575" y="1652588"/>
          <p14:tracePt t="45239" x="5500688" y="1704975"/>
          <p14:tracePt t="45243" x="5438775" y="1758950"/>
          <p14:tracePt t="45256" x="5402263" y="1795463"/>
          <p14:tracePt t="45273" x="5330825" y="1866900"/>
          <p14:tracePt t="45289" x="5295900" y="1955800"/>
          <p14:tracePt t="45305" x="5295900" y="2000250"/>
          <p14:tracePt t="45322" x="5295900" y="2063750"/>
          <p14:tracePt t="45338" x="5322888" y="2108200"/>
          <p14:tracePt t="45355" x="5357813" y="2135188"/>
          <p14:tracePt t="45372" x="5446713" y="2170113"/>
          <p14:tracePt t="45388" x="5545138" y="2197100"/>
          <p14:tracePt t="45405" x="5715000" y="2214563"/>
          <p14:tracePt t="45422" x="6010275" y="2214563"/>
          <p14:tracePt t="45438" x="6108700" y="2197100"/>
          <p14:tracePt t="45455" x="6180138" y="2170113"/>
          <p14:tracePt t="45471" x="6232525" y="2135188"/>
          <p14:tracePt t="45488" x="6251575" y="2098675"/>
          <p14:tracePt t="45505" x="6269038" y="2036763"/>
          <p14:tracePt t="45521" x="6259513" y="1955800"/>
          <p14:tracePt t="45539" x="6207125" y="1893888"/>
          <p14:tracePt t="45557" x="6072188" y="1857375"/>
          <p14:tracePt t="45572" x="5965825" y="1830388"/>
          <p14:tracePt t="45589" x="5875338" y="1812925"/>
          <p14:tracePt t="45605" x="5795963" y="1812925"/>
          <p14:tracePt t="45622" x="5732463" y="1830388"/>
          <p14:tracePt t="45638" x="5670550" y="1857375"/>
          <p14:tracePt t="45655" x="5616575" y="1893888"/>
          <p14:tracePt t="45673" x="5554663" y="1982788"/>
          <p14:tracePt t="45689" x="5527675" y="2063750"/>
          <p14:tracePt t="45705" x="5518150" y="2125663"/>
          <p14:tracePt t="45721" x="5518150" y="2187575"/>
          <p14:tracePt t="45738" x="5554663" y="2232025"/>
          <p14:tracePt t="45755" x="5616575" y="2278063"/>
          <p14:tracePt t="45772" x="5697538" y="2303463"/>
          <p14:tracePt t="45788" x="5803900" y="2303463"/>
          <p14:tracePt t="45805" x="6010275" y="2295525"/>
          <p14:tracePt t="45821" x="6170613" y="2241550"/>
          <p14:tracePt t="45838" x="6286500" y="2152650"/>
          <p14:tracePt t="45855" x="6402388" y="2044700"/>
          <p14:tracePt t="45872" x="6456363" y="1928813"/>
          <p14:tracePt t="45889" x="6473825" y="1849438"/>
          <p14:tracePt t="45908" x="6438900" y="1731963"/>
          <p14:tracePt t="45924" x="6357938" y="1652588"/>
          <p14:tracePt t="45939" x="6242050" y="1571625"/>
          <p14:tracePt t="45956" x="6099175" y="1527175"/>
          <p14:tracePt t="45972" x="5902325" y="1509713"/>
          <p14:tracePt t="45990" x="5707063" y="1490663"/>
          <p14:tracePt t="46006" x="5599113" y="1490663"/>
          <p14:tracePt t="46023" x="5492750" y="1500188"/>
          <p14:tracePt t="46039" x="5384800" y="1527175"/>
          <p14:tracePt t="46059" x="5259388" y="1581150"/>
          <p14:tracePt t="46073" x="5214938" y="1608138"/>
          <p14:tracePt t="46089" x="5197475" y="1625600"/>
          <p14:tracePt t="46106" x="5187950" y="1670050"/>
          <p14:tracePt t="46122" x="5187950" y="1731963"/>
          <p14:tracePt t="46139" x="5224463" y="1795463"/>
          <p14:tracePt t="46158" x="5330825" y="1893888"/>
          <p14:tracePt t="46174" x="5429250" y="1920875"/>
          <p14:tracePt t="46189" x="5564188" y="1946275"/>
          <p14:tracePt t="46206" x="5830888" y="1965325"/>
          <p14:tracePt t="46222" x="6232525" y="1965325"/>
          <p14:tracePt t="46240" x="6564313" y="1955800"/>
          <p14:tracePt t="46244" x="6661150" y="1938338"/>
          <p14:tracePt t="46257" x="6769100" y="1920875"/>
          <p14:tracePt t="46275" x="7135813" y="1830388"/>
          <p14:tracePt t="46289" x="7197725" y="1803400"/>
          <p14:tracePt t="46305" x="7259638" y="1776413"/>
          <p14:tracePt t="46322" x="7269163" y="1758950"/>
          <p14:tracePt t="46339" x="7269163" y="1731963"/>
          <p14:tracePt t="46355" x="7259638" y="1714500"/>
          <p14:tracePt t="46372" x="7197725" y="1679575"/>
          <p14:tracePt t="46389" x="7099300" y="1633538"/>
          <p14:tracePt t="46405" x="6992938" y="1589088"/>
          <p14:tracePt t="46423" x="6688138" y="1527175"/>
          <p14:tracePt t="46439" x="6421438" y="1509713"/>
          <p14:tracePt t="46455" x="6135688" y="1517650"/>
          <p14:tracePt t="46472" x="5902325" y="1589088"/>
          <p14:tracePt t="46488" x="5697538" y="1652588"/>
          <p14:tracePt t="46505" x="5554663" y="1751013"/>
          <p14:tracePt t="46522" x="5429250" y="1812925"/>
          <p14:tracePt t="46538" x="5367338" y="1866900"/>
          <p14:tracePt t="46555" x="5330825" y="1911350"/>
          <p14:tracePt t="46573" x="5286375" y="2036763"/>
          <p14:tracePt t="46589" x="5278438" y="2108200"/>
          <p14:tracePt t="46605" x="5259388" y="2187575"/>
          <p14:tracePt t="46622" x="5259388" y="2251075"/>
          <p14:tracePt t="46639" x="5259388" y="2278063"/>
          <p14:tracePt t="46656" x="5259388" y="2312988"/>
          <p14:tracePt t="46672" x="5259388" y="2322513"/>
          <p14:tracePt t="46713" x="5268913" y="2322513"/>
          <p14:tracePt t="46729" x="5278438" y="2322513"/>
          <p14:tracePt t="48646" x="5241925" y="2322513"/>
          <p14:tracePt t="48654" x="5153025" y="2322513"/>
          <p14:tracePt t="48662" x="5027613" y="2312988"/>
          <p14:tracePt t="48673" x="4921250" y="2278063"/>
          <p14:tracePt t="48690" x="4724400" y="2232025"/>
          <p14:tracePt t="48708" x="4438650" y="2143125"/>
          <p14:tracePt t="48725" x="4214813" y="2108200"/>
          <p14:tracePt t="48740" x="3946525" y="2089150"/>
          <p14:tracePt t="48756" x="3589338" y="2108200"/>
          <p14:tracePt t="48773" x="3205163" y="2108200"/>
          <p14:tracePt t="48789" x="2965450" y="2135188"/>
          <p14:tracePt t="48805" x="2830513" y="2152650"/>
          <p14:tracePt t="48822" x="2741613" y="2170113"/>
          <p14:tracePt t="48838" x="2509838" y="2143125"/>
          <p14:tracePt t="48855" x="2241550" y="2108200"/>
          <p14:tracePt t="48873" x="1955800" y="2108200"/>
          <p14:tracePt t="48889" x="1670050" y="2108200"/>
          <p14:tracePt t="48906" x="1517650" y="2135188"/>
          <p14:tracePt t="48923" x="1401763" y="2160588"/>
          <p14:tracePt t="48939" x="1295400" y="2187575"/>
          <p14:tracePt t="48956" x="1187450" y="2197100"/>
          <p14:tracePt t="48971" x="1108075" y="2214563"/>
          <p14:tracePt t="48989" x="1062038" y="2232025"/>
          <p14:tracePt t="49170" x="1071563" y="2232025"/>
          <p14:tracePt t="49178" x="1108075" y="2232025"/>
          <p14:tracePt t="49189" x="1152525" y="2232025"/>
          <p14:tracePt t="49206" x="1268413" y="2259013"/>
          <p14:tracePt t="49224" x="1339850" y="2286000"/>
          <p14:tracePt t="49240" x="1374775" y="2312988"/>
          <p14:tracePt t="66826" x="1393825" y="2286000"/>
          <p14:tracePt t="66834" x="1401763" y="2241550"/>
          <p14:tracePt t="66842" x="1419225" y="2206625"/>
          <p14:tracePt t="66857" x="1428750" y="2170113"/>
          <p14:tracePt t="66874" x="1465263" y="2044700"/>
          <p14:tracePt t="66890" x="1490663" y="1982788"/>
          <p14:tracePt t="66907" x="1517650" y="1965325"/>
          <p14:tracePt t="66924" x="1527175" y="1946275"/>
          <p14:tracePt t="66940" x="1544638" y="1920875"/>
          <p14:tracePt t="67037" x="1554163" y="1911350"/>
          <p14:tracePt t="67118" x="1562100" y="1911350"/>
          <p14:tracePt t="67266" x="1571625" y="1901825"/>
          <p14:tracePt t="67281" x="1581150" y="1893888"/>
          <p14:tracePt t="67290" x="1581150" y="1884363"/>
          <p14:tracePt t="67297" x="1581150" y="1874838"/>
          <p14:tracePt t="67309" x="1581150" y="1866900"/>
          <p14:tracePt t="67326" x="1581150" y="1839913"/>
          <p14:tracePt t="67343" x="1598613" y="1812925"/>
          <p14:tracePt t="67359" x="1598613" y="1795463"/>
          <p14:tracePt t="67375" x="1598613" y="1768475"/>
          <p14:tracePt t="67391" x="1598613" y="1751013"/>
          <p14:tracePt t="67407" x="1589088" y="1741488"/>
          <p14:tracePt t="67424" x="1581150" y="1731963"/>
          <p14:tracePt t="67441" x="1571625" y="1724025"/>
          <p14:tracePt t="67457" x="1562100" y="1714500"/>
          <p14:tracePt t="67474" x="1554163" y="1697038"/>
          <p14:tracePt t="68048" x="1562100" y="1704975"/>
          <p14:tracePt t="68056" x="1589088" y="1704975"/>
          <p14:tracePt t="68064" x="1598613" y="1704975"/>
          <p14:tracePt t="68075" x="1625600" y="1704975"/>
          <p14:tracePt t="68093" x="1687513" y="1704975"/>
          <p14:tracePt t="68109" x="1768475" y="1704975"/>
          <p14:tracePt t="68125" x="1812925" y="1704975"/>
          <p14:tracePt t="68142" x="1847850" y="1704975"/>
          <p14:tracePt t="68158" x="1857375" y="1704975"/>
          <p14:tracePt t="68227" x="1857375" y="1714500"/>
          <p14:tracePt t="68245" x="1857375" y="1724025"/>
          <p14:tracePt t="68251" x="1839913" y="1731963"/>
          <p14:tracePt t="68259" x="1830388" y="1731963"/>
          <p14:tracePt t="68275" x="1758950" y="1758950"/>
          <p14:tracePt t="68292" x="1652588" y="1768475"/>
          <p14:tracePt t="68308" x="1571625" y="1768475"/>
          <p14:tracePt t="68325" x="1500188" y="1768475"/>
          <p14:tracePt t="68342" x="1438275" y="1758950"/>
          <p14:tracePt t="68359" x="1428750" y="1758950"/>
          <p14:tracePt t="68398" x="1438275" y="1741488"/>
          <p14:tracePt t="68407" x="1473200" y="1731963"/>
          <p14:tracePt t="68424" x="1554163" y="1704975"/>
          <p14:tracePt t="68441" x="1633538" y="1704975"/>
          <p14:tracePt t="68458" x="1704975" y="1704975"/>
          <p14:tracePt t="68474" x="1758950" y="1724025"/>
          <p14:tracePt t="68491" x="1758950" y="1731963"/>
          <p14:tracePt t="68514" x="1758950" y="1741488"/>
          <p14:tracePt t="68530" x="1751013" y="1751013"/>
          <p14:tracePt t="68541" x="1724025" y="1758950"/>
          <p14:tracePt t="68558" x="1679575" y="1758950"/>
          <p14:tracePt t="68574" x="1633538" y="1758950"/>
          <p14:tracePt t="68591" x="1598613" y="1758950"/>
          <p14:tracePt t="68607" x="1589088" y="1758950"/>
          <p14:tracePt t="68657" x="1598613" y="1751013"/>
          <p14:tracePt t="68666" x="1633538" y="1724025"/>
          <p14:tracePt t="68675" x="1679575" y="1714500"/>
          <p14:tracePt t="68692" x="1751013" y="1687513"/>
          <p14:tracePt t="68708" x="1830388" y="1670050"/>
          <p14:tracePt t="68725" x="1866900" y="1670050"/>
          <p14:tracePt t="68790" x="1866900" y="1679575"/>
          <p14:tracePt t="68797" x="1866900" y="1687513"/>
          <p14:tracePt t="68809" x="1857375" y="1687513"/>
          <p14:tracePt t="68825" x="1839913" y="1697038"/>
          <p14:tracePt t="68842" x="1830388" y="1697038"/>
          <p14:tracePt t="68867" x="1822450" y="1697038"/>
          <p14:tracePt t="68892" x="1812925" y="1697038"/>
          <p14:tracePt t="76017" x="1822450" y="1697038"/>
          <p14:tracePt t="76026" x="1884363" y="1704975"/>
          <p14:tracePt t="76032" x="1938338" y="1724025"/>
          <p14:tracePt t="76041" x="1990725" y="1741488"/>
          <p14:tracePt t="76058" x="2089150" y="1768475"/>
          <p14:tracePt t="76075" x="2116138" y="1785938"/>
          <p14:tracePt t="76092" x="2143125" y="1795463"/>
          <p14:tracePt t="76108" x="2160588" y="1795463"/>
          <p14:tracePt t="76125" x="2170113" y="1803400"/>
          <p14:tracePt t="76141" x="2179638" y="1822450"/>
          <p14:tracePt t="76260" x="2143125" y="1822450"/>
          <p14:tracePt t="76268" x="2108200" y="1822450"/>
          <p14:tracePt t="76277" x="2071688" y="1812925"/>
          <p14:tracePt t="76294" x="1955800" y="1785938"/>
          <p14:tracePt t="76310" x="1847850" y="1758950"/>
          <p14:tracePt t="76326" x="1687513" y="1714500"/>
          <p14:tracePt t="76342" x="1581150" y="1679575"/>
          <p14:tracePt t="76359" x="1482725" y="1652588"/>
          <p14:tracePt t="76376" x="1446213" y="1633538"/>
          <p14:tracePt t="76393" x="1428750" y="1616075"/>
          <p14:tracePt t="76409" x="1419225" y="1616075"/>
          <p14:tracePt t="76426" x="1419225" y="1608138"/>
          <p14:tracePt t="76460" x="1419225" y="1589088"/>
          <p14:tracePt t="76476" x="1482725" y="1544638"/>
          <p14:tracePt t="76494" x="1652588" y="1500188"/>
          <p14:tracePt t="76509" x="1822450" y="1500188"/>
          <p14:tracePt t="76526" x="1928813" y="1500188"/>
          <p14:tracePt t="76542" x="2017713" y="1500188"/>
          <p14:tracePt t="76559" x="2098675" y="1500188"/>
          <p14:tracePt t="76575" x="2116138" y="1490663"/>
          <p14:tracePt t="76627" x="2081213" y="1490663"/>
          <p14:tracePt t="76633" x="2027238" y="1509713"/>
          <p14:tracePt t="76642" x="1973263" y="1517650"/>
          <p14:tracePt t="76658" x="1812925" y="1554163"/>
          <p14:tracePt t="76675" x="1704975" y="1554163"/>
          <p14:tracePt t="76692" x="1652588" y="1554163"/>
          <p14:tracePt t="76708" x="1625600" y="1554163"/>
          <p14:tracePt t="76725" x="1608138" y="1554163"/>
          <p14:tracePt t="76741" x="1598613" y="1554163"/>
          <p14:tracePt t="76792" x="1633538" y="1554163"/>
          <p14:tracePt t="76800" x="1670050" y="1554163"/>
          <p14:tracePt t="76808" x="1714500" y="1536700"/>
          <p14:tracePt t="76825" x="1830388" y="1536700"/>
          <p14:tracePt t="76842" x="2009775" y="1536700"/>
          <p14:tracePt t="76858" x="2116138" y="1554163"/>
          <p14:tracePt t="76875" x="2152650" y="1554163"/>
          <p14:tracePt t="76916" x="2143125" y="1554163"/>
          <p14:tracePt t="76933" x="2116138" y="1571625"/>
          <p14:tracePt t="76942" x="2071688" y="1571625"/>
          <p14:tracePt t="76959" x="2000250" y="1581150"/>
          <p14:tracePt t="76976" x="1893888" y="1598613"/>
          <p14:tracePt t="76992" x="1795463" y="1608138"/>
          <p14:tracePt t="77010" x="1670050" y="1608138"/>
          <p14:tracePt t="77027" x="1633538" y="1608138"/>
          <p14:tracePt t="77104" x="1633538" y="1598613"/>
          <p14:tracePt t="77111" x="1633538" y="1581150"/>
          <p14:tracePt t="77120" x="1643063" y="1571625"/>
          <p14:tracePt t="77127" x="1652588" y="1562100"/>
          <p14:tracePt t="77142" x="1660525" y="1562100"/>
          <p14:tracePt t="77159" x="1714500" y="1554163"/>
          <p14:tracePt t="77175" x="1768475" y="1554163"/>
          <p14:tracePt t="77192" x="1830388" y="1581150"/>
          <p14:tracePt t="77208" x="1847850" y="1581150"/>
          <p14:tracePt t="77225" x="1866900" y="1581150"/>
          <p14:tracePt t="77241" x="1893888" y="1571625"/>
          <p14:tracePt t="77259" x="1901825" y="1554163"/>
          <p14:tracePt t="77260" x="1901825" y="1544638"/>
          <p14:tracePt t="77276" x="1874838" y="1527175"/>
          <p14:tracePt t="77292" x="1785938" y="1527175"/>
          <p14:tracePt t="77308" x="1660525" y="1527175"/>
          <p14:tracePt t="77325" x="1509713" y="1527175"/>
          <p14:tracePt t="77342" x="1419225" y="1517650"/>
          <p14:tracePt t="77358" x="1366838" y="1490663"/>
          <p14:tracePt t="77376" x="1357313" y="1473200"/>
          <p14:tracePt t="77392" x="1339850" y="1455738"/>
          <p14:tracePt t="77409" x="1330325" y="1419225"/>
          <p14:tracePt t="77425" x="1330325" y="1411288"/>
          <p14:tracePt t="77511" x="1330325" y="1401763"/>
          <p14:tracePt t="77518" x="1339850" y="1393825"/>
          <p14:tracePt t="77527" x="1347788" y="1384300"/>
          <p14:tracePt t="77543" x="1357313" y="1384300"/>
          <p14:tracePt t="77559" x="1366838" y="1384300"/>
          <p14:tracePt t="77576" x="1384300" y="1384300"/>
          <p14:tracePt t="77596" x="1393825" y="1384300"/>
          <p14:tracePt t="77609" x="1401763" y="1384300"/>
          <p14:tracePt t="77625" x="1419225" y="1393825"/>
          <p14:tracePt t="77642" x="1438275" y="1401763"/>
          <p14:tracePt t="77659" x="1465263" y="1419225"/>
          <p14:tracePt t="77675" x="1517650" y="1473200"/>
          <p14:tracePt t="77692" x="1554163" y="1517650"/>
          <p14:tracePt t="77708" x="1571625" y="1536700"/>
          <p14:tracePt t="77725" x="1589088" y="1554163"/>
          <p14:tracePt t="77792" x="1598613" y="1554163"/>
          <p14:tracePt t="77808" x="1608138" y="1554163"/>
          <p14:tracePt t="77832" x="1608138" y="1544638"/>
          <p14:tracePt t="77840" x="1616075" y="1544638"/>
          <p14:tracePt t="77941" x="1625600" y="1562100"/>
          <p14:tracePt t="77949" x="1633538" y="1571625"/>
          <p14:tracePt t="77959" x="1633538" y="1581150"/>
          <p14:tracePt t="77976" x="1660525" y="1616075"/>
          <p14:tracePt t="77993" x="1660525" y="1633538"/>
          <p14:tracePt t="78067" x="1670050" y="1633538"/>
          <p14:tracePt t="78075" x="1670050" y="1625600"/>
          <p14:tracePt t="78152" x="1679575" y="1625600"/>
          <p14:tracePt t="78168" x="1679575" y="1643063"/>
          <p14:tracePt t="78176" x="1679575" y="1652588"/>
          <p14:tracePt t="78184" x="1679575" y="1660525"/>
          <p14:tracePt t="78192" x="1687513" y="1660525"/>
          <p14:tracePt t="78293" x="1697038" y="1660525"/>
          <p14:tracePt t="78301" x="1704975" y="1652588"/>
          <p14:tracePt t="78310" x="1724025" y="1652588"/>
          <p14:tracePt t="78327" x="1731963" y="1643063"/>
          <p14:tracePt t="78372" x="1741488" y="1633538"/>
          <p14:tracePt t="78388" x="1758950" y="1625600"/>
          <p14:tracePt t="78395" x="1768475" y="1608138"/>
          <p14:tracePt t="78412" x="1795463" y="1589088"/>
          <p14:tracePt t="78427" x="1812925" y="1571625"/>
          <p14:tracePt t="78443" x="1822450" y="1562100"/>
          <p14:tracePt t="78460" x="1830388" y="1536700"/>
          <p14:tracePt t="78817" x="1830388" y="1544638"/>
          <p14:tracePt t="78833" x="1822450" y="1562100"/>
          <p14:tracePt t="78842" x="1795463" y="1589088"/>
          <p14:tracePt t="78849" x="1758950" y="1616075"/>
          <p14:tracePt t="78860" x="1731963" y="1625600"/>
          <p14:tracePt t="78876" x="1679575" y="1652588"/>
          <p14:tracePt t="78893" x="1652588" y="1679575"/>
          <p14:tracePt t="78912" x="1625600" y="1679575"/>
          <p14:tracePt t="78926" x="1616075" y="1687513"/>
          <p14:tracePt t="78943" x="1608138" y="1697038"/>
          <p14:tracePt t="78960" x="1608138" y="1714500"/>
          <p14:tracePt t="78976" x="1598613" y="1724025"/>
          <p14:tracePt t="78993" x="1589088" y="1731963"/>
          <p14:tracePt t="79010" x="1581150" y="1758950"/>
          <p14:tracePt t="79428" x="1589088" y="1758950"/>
          <p14:tracePt t="79436" x="1598613" y="1758950"/>
          <p14:tracePt t="79444" x="1608138" y="1741488"/>
          <p14:tracePt t="79460" x="1625600" y="1731963"/>
          <p14:tracePt t="79476" x="1652588" y="1731963"/>
          <p14:tracePt t="79493" x="1670050" y="1724025"/>
          <p14:tracePt t="79510" x="1687513" y="1724025"/>
          <p14:tracePt t="79526" x="1704975" y="1724025"/>
          <p14:tracePt t="79546" x="1724025" y="1724025"/>
          <p14:tracePt t="79562" x="1731963" y="1724025"/>
          <p14:tracePt t="79577" x="1751013" y="1724025"/>
          <p14:tracePt t="79593" x="1758950" y="1724025"/>
          <p14:tracePt t="224722" x="1758950" y="1751013"/>
          <p14:tracePt t="224729" x="1758950" y="1803400"/>
          <p14:tracePt t="224744" x="1741488" y="1911350"/>
          <p14:tracePt t="224761" x="1714500" y="2009775"/>
          <p14:tracePt t="224777" x="1704975" y="2089150"/>
          <p14:tracePt t="224795" x="1687513" y="2160588"/>
          <p14:tracePt t="224811" x="1679575" y="2241550"/>
          <p14:tracePt t="224827" x="1652588" y="2268538"/>
          <p14:tracePt t="224846" x="1616075" y="2374900"/>
          <p14:tracePt t="224862" x="1544638" y="2492375"/>
          <p14:tracePt t="224877" x="1473200" y="2598738"/>
          <p14:tracePt t="224894" x="1446213" y="2616200"/>
          <p14:tracePt t="224910" x="1419225" y="2660650"/>
          <p14:tracePt t="224928" x="1330325" y="2768600"/>
          <p14:tracePt t="224944" x="1241425" y="2849563"/>
          <p14:tracePt t="224961" x="1196975" y="2901950"/>
          <p14:tracePt t="224977" x="1169988" y="2911475"/>
          <p14:tracePt t="224994" x="1116013" y="2928938"/>
          <p14:tracePt t="225011" x="1081088" y="2938463"/>
          <p14:tracePt t="225028" x="1036638" y="2938463"/>
          <p14:tracePt t="225043" x="1000125" y="2938463"/>
          <p14:tracePt t="225060" x="919163" y="2955925"/>
          <p14:tracePt t="225077" x="839788" y="2955925"/>
          <p14:tracePt t="225094" x="803275" y="2955925"/>
          <p14:tracePt t="225111" x="776288" y="2938463"/>
          <p14:tracePt t="225127" x="768350" y="2928938"/>
          <p14:tracePt t="225144" x="758825" y="2921000"/>
          <p14:tracePt t="225160" x="750888" y="2911475"/>
          <p14:tracePt t="225176" x="731838" y="2901950"/>
          <p14:tracePt t="225193" x="731838" y="2894013"/>
          <p14:tracePt t="225210" x="731838" y="2867025"/>
          <p14:tracePt t="225226" x="723900" y="2867025"/>
          <p14:tracePt t="225243" x="723900" y="2857500"/>
          <p14:tracePt t="225440" x="741363" y="2857500"/>
          <p14:tracePt t="225447" x="750888" y="2857500"/>
          <p14:tracePt t="225461" x="758825" y="2857500"/>
          <p14:tracePt t="225477" x="776288" y="2874963"/>
          <p14:tracePt t="225494" x="812800" y="2894013"/>
          <p14:tracePt t="225510" x="857250" y="2894013"/>
          <p14:tracePt t="225527" x="928688" y="2894013"/>
          <p14:tracePt t="225544" x="990600" y="2894013"/>
          <p14:tracePt t="225561" x="1036638" y="2884488"/>
          <p14:tracePt t="225577" x="1098550" y="2867025"/>
          <p14:tracePt t="225595" x="1133475" y="2849563"/>
          <p14:tracePt t="225612" x="1160463" y="2849563"/>
          <p14:tracePt t="225627" x="1204913" y="2849563"/>
          <p14:tracePt t="225644" x="1258888" y="2840038"/>
          <p14:tracePt t="225661" x="1276350" y="2830513"/>
          <p14:tracePt t="225677" x="1295400" y="2822575"/>
          <p14:tracePt t="225694" x="1330325" y="2822575"/>
          <p14:tracePt t="225712" x="1347788" y="2822575"/>
          <p14:tracePt t="225727" x="1357313" y="2822575"/>
          <p14:tracePt t="225744" x="1366838" y="2822575"/>
          <p14:tracePt t="225761" x="1384300" y="2822575"/>
          <p14:tracePt t="225778" x="1393825" y="2822575"/>
          <p14:tracePt t="225794" x="1401763" y="2822575"/>
          <p14:tracePt t="225811" x="1419225" y="2822575"/>
          <p14:tracePt t="225827" x="1428750" y="2822575"/>
          <p14:tracePt t="225844" x="1446213" y="2822575"/>
          <p14:tracePt t="225862" x="1482725" y="2822575"/>
          <p14:tracePt t="225877" x="1490663" y="2822575"/>
          <p14:tracePt t="225894" x="1509713" y="2830513"/>
          <p14:tracePt t="225911" x="1536700" y="2840038"/>
          <p14:tracePt t="225927" x="1554163" y="2840038"/>
          <p14:tracePt t="225944" x="1562100" y="2840038"/>
          <p14:tracePt t="225961" x="1581150" y="2849563"/>
          <p14:tracePt t="225977" x="1589088" y="2867025"/>
          <p14:tracePt t="225994" x="1625600" y="2901950"/>
          <p14:tracePt t="226012" x="1643063" y="2928938"/>
          <p14:tracePt t="226027" x="1660525" y="2946400"/>
          <p14:tracePt t="226044" x="1687513" y="2965450"/>
          <p14:tracePt t="226061" x="1704975" y="3000375"/>
          <p14:tracePt t="226077" x="1724025" y="3017838"/>
          <p14:tracePt t="226095" x="1751013" y="3027363"/>
          <p14:tracePt t="226136" x="1758950" y="3036888"/>
          <p14:tracePt t="226152" x="1758950" y="3044825"/>
          <p14:tracePt t="226161" x="1758950" y="3063875"/>
          <p14:tracePt t="226177" x="1758950" y="3071813"/>
          <p14:tracePt t="226307" x="1741488" y="3054350"/>
          <p14:tracePt t="226315" x="1731963" y="3044825"/>
          <p14:tracePt t="226327" x="1731963" y="3036888"/>
          <p14:tracePt t="226343" x="1714500" y="3027363"/>
          <p14:tracePt t="226360" x="1704975" y="3009900"/>
          <p14:tracePt t="226376" x="1697038" y="2973388"/>
          <p14:tracePt t="226393" x="1697038" y="2955925"/>
          <p14:tracePt t="226410" x="1697038" y="2938463"/>
          <p14:tracePt t="226426" x="1697038" y="2911475"/>
          <p14:tracePt t="226443" x="1697038" y="2894013"/>
          <p14:tracePt t="226459" x="1704975" y="2884488"/>
          <p14:tracePt t="226476" x="1714500" y="2874963"/>
          <p14:tracePt t="226535" x="1724025" y="2867025"/>
          <p14:tracePt t="226558" x="1731963" y="2867025"/>
          <p14:tracePt t="226565" x="1751013" y="2849563"/>
          <p14:tracePt t="226577" x="1758950" y="2840038"/>
          <p14:tracePt t="226594" x="1776413" y="2830513"/>
          <p14:tracePt t="226610" x="1785938" y="2822575"/>
          <p14:tracePt t="226627" x="1795463" y="2813050"/>
          <p14:tracePt t="226644" x="1822450" y="2813050"/>
          <p14:tracePt t="226660" x="1830388" y="2803525"/>
          <p14:tracePt t="226677" x="1847850" y="2803525"/>
          <p14:tracePt t="226694" x="1866900" y="2795588"/>
          <p14:tracePt t="226711" x="1893888" y="2778125"/>
          <p14:tracePt t="226728" x="1901825" y="2768600"/>
          <p14:tracePt t="226746" x="1928813" y="2759075"/>
          <p14:tracePt t="226761" x="1938338" y="2759075"/>
          <p14:tracePt t="226778" x="1955800" y="2759075"/>
          <p14:tracePt t="226794" x="1965325" y="2759075"/>
          <p14:tracePt t="226810" x="1973263" y="2751138"/>
          <p14:tracePt t="226826" x="2000250" y="2751138"/>
          <p14:tracePt t="226843" x="2027238" y="2741613"/>
          <p14:tracePt t="226860" x="2044700" y="2724150"/>
          <p14:tracePt t="226876" x="2062163" y="2706688"/>
          <p14:tracePt t="226893" x="2098675" y="2706688"/>
          <p14:tracePt t="226910" x="2116138" y="2706688"/>
          <p14:tracePt t="226926" x="2133600" y="2697163"/>
          <p14:tracePt t="226943" x="2152650" y="2697163"/>
          <p14:tracePt t="226959" x="2179638" y="2697163"/>
          <p14:tracePt t="226976" x="2205038" y="2687638"/>
          <p14:tracePt t="226993" x="2241550" y="2687638"/>
          <p14:tracePt t="227009" x="2276475" y="2679700"/>
          <p14:tracePt t="227027" x="2330450" y="2679700"/>
          <p14:tracePt t="227043" x="2347913" y="2679700"/>
          <p14:tracePt t="227060" x="2366963" y="2679700"/>
          <p14:tracePt t="227076" x="2393950" y="2679700"/>
          <p14:tracePt t="227093" x="2411413" y="2679700"/>
          <p14:tracePt t="227110" x="2428875" y="2679700"/>
          <p14:tracePt t="227126" x="2446338" y="2679700"/>
          <p14:tracePt t="227143" x="2482850" y="2679700"/>
          <p14:tracePt t="227160" x="2527300" y="2687638"/>
          <p14:tracePt t="227177" x="2544763" y="2706688"/>
          <p14:tracePt t="227194" x="2562225" y="2724150"/>
          <p14:tracePt t="227211" x="2589213" y="2741613"/>
          <p14:tracePt t="227227" x="2608263" y="2751138"/>
          <p14:tracePt t="227244" x="2625725" y="2768600"/>
          <p14:tracePt t="227263" x="2652713" y="2795588"/>
          <p14:tracePt t="227278" x="2670175" y="2813050"/>
          <p14:tracePt t="227302" x="2670175" y="2822575"/>
          <p14:tracePt t="227311" x="2679700" y="2822575"/>
          <p14:tracePt t="227327" x="2687638" y="2840038"/>
          <p14:tracePt t="227344" x="2697163" y="2867025"/>
          <p14:tracePt t="227360" x="2697163" y="2874963"/>
          <p14:tracePt t="227377" x="2697163" y="2884488"/>
          <p14:tracePt t="227393" x="2697163" y="2894013"/>
          <p14:tracePt t="227410" x="2697163" y="2921000"/>
          <p14:tracePt t="227426" x="2697163" y="2946400"/>
          <p14:tracePt t="227443" x="2697163" y="2965450"/>
          <p14:tracePt t="227460" x="2697163" y="2982913"/>
          <p14:tracePt t="227476" x="2687638" y="3000375"/>
          <p14:tracePt t="227494" x="2660650" y="3036888"/>
          <p14:tracePt t="227512" x="2643188" y="3054350"/>
          <p14:tracePt t="227528" x="2625725" y="3071813"/>
          <p14:tracePt t="227544" x="2608263" y="3098800"/>
          <p14:tracePt t="227561" x="2581275" y="3116263"/>
          <p14:tracePt t="227577" x="2554288" y="3152775"/>
          <p14:tracePt t="227594" x="2517775" y="3170238"/>
          <p14:tracePt t="227611" x="2500313" y="3187700"/>
          <p14:tracePt t="227630" x="2473325" y="3214688"/>
          <p14:tracePt t="227646" x="2465388" y="3224213"/>
          <p14:tracePt t="227661" x="2446338" y="3232150"/>
          <p14:tracePt t="227678" x="2428875" y="3251200"/>
          <p14:tracePt t="227695" x="2401888" y="3251200"/>
          <p14:tracePt t="227711" x="2384425" y="3259138"/>
          <p14:tracePt t="227728" x="2366963" y="3259138"/>
          <p14:tracePt t="227744" x="2322513" y="3259138"/>
          <p14:tracePt t="227762" x="2303463" y="3259138"/>
          <p14:tracePt t="227778" x="2276475" y="3259138"/>
          <p14:tracePt t="227795" x="2259013" y="3259138"/>
          <p14:tracePt t="227811" x="2241550" y="3251200"/>
          <p14:tracePt t="227827" x="2224088" y="3241675"/>
          <p14:tracePt t="227844" x="2187575" y="3232150"/>
          <p14:tracePt t="227860" x="2152650" y="3224213"/>
          <p14:tracePt t="227877" x="2133600" y="3197225"/>
          <p14:tracePt t="227893" x="2116138" y="3187700"/>
          <p14:tracePt t="227910" x="2098675" y="3179763"/>
          <p14:tracePt t="227927" x="2062163" y="3160713"/>
          <p14:tracePt t="227943" x="2044700" y="3152775"/>
          <p14:tracePt t="227960" x="2036763" y="3143250"/>
          <p14:tracePt t="227977" x="2017713" y="3116263"/>
          <p14:tracePt t="227993" x="1990725" y="3098800"/>
          <p14:tracePt t="228010" x="1973263" y="3081338"/>
          <p14:tracePt t="228027" x="1946275" y="3044825"/>
          <p14:tracePt t="228043" x="1919288" y="3027363"/>
          <p14:tracePt t="228060" x="1901825" y="3009900"/>
          <p14:tracePt t="228076" x="1884363" y="2982913"/>
          <p14:tracePt t="228093" x="1857375" y="2965450"/>
          <p14:tracePt t="228110" x="1847850" y="2946400"/>
          <p14:tracePt t="228128" x="1839913" y="2946400"/>
          <p14:tracePt t="228145" x="1822450" y="2928938"/>
          <p14:tracePt t="228163" x="1803400" y="2901950"/>
          <p14:tracePt t="228177" x="1795463" y="2894013"/>
          <p14:tracePt t="228194" x="1776413" y="2884488"/>
          <p14:tracePt t="228211" x="1768475" y="2884488"/>
          <p14:tracePt t="228244" x="1768475" y="2874963"/>
          <p14:tracePt t="228261" x="1758950" y="2857500"/>
          <p14:tracePt t="228278" x="1758950" y="2830513"/>
          <p14:tracePt t="228295" x="1758950" y="2822575"/>
          <p14:tracePt t="228311" x="1758950" y="2803525"/>
          <p14:tracePt t="228327" x="1758950" y="2786063"/>
          <p14:tracePt t="228345" x="1768475" y="2759075"/>
          <p14:tracePt t="228362" x="1795463" y="2732088"/>
          <p14:tracePt t="228377" x="1830388" y="2697163"/>
          <p14:tracePt t="228394" x="1874838" y="2660650"/>
          <p14:tracePt t="228411" x="1938338" y="2625725"/>
          <p14:tracePt t="228428" x="1982788" y="2598738"/>
          <p14:tracePt t="228445" x="2017713" y="2581275"/>
          <p14:tracePt t="228461" x="2062163" y="2554288"/>
          <p14:tracePt t="228477" x="2116138" y="2527300"/>
          <p14:tracePt t="228493" x="2160588" y="2509838"/>
          <p14:tracePt t="228510" x="2197100" y="2500313"/>
          <p14:tracePt t="228527" x="2268538" y="2473325"/>
          <p14:tracePt t="228544" x="2322513" y="2473325"/>
          <p14:tracePt t="228561" x="2357438" y="2465388"/>
          <p14:tracePt t="228578" x="2374900" y="2465388"/>
          <p14:tracePt t="228594" x="2401888" y="2465388"/>
          <p14:tracePt t="228611" x="2411413" y="2465388"/>
          <p14:tracePt t="228628" x="2428875" y="2455863"/>
          <p14:tracePt t="228645" x="2509838" y="2455863"/>
          <p14:tracePt t="228662" x="2589213" y="2455863"/>
          <p14:tracePt t="228678" x="2633663" y="2455863"/>
          <p14:tracePt t="228694" x="2652713" y="2455863"/>
          <p14:tracePt t="228711" x="2670175" y="2455863"/>
          <p14:tracePt t="228728" x="2687638" y="2465388"/>
          <p14:tracePt t="228744" x="2705100" y="2492375"/>
          <p14:tracePt t="228761" x="2724150" y="2509838"/>
          <p14:tracePt t="228778" x="2759075" y="2536825"/>
          <p14:tracePt t="228795" x="2776538" y="2563813"/>
          <p14:tracePt t="228811" x="2786063" y="2581275"/>
          <p14:tracePt t="228828" x="2803525" y="2598738"/>
          <p14:tracePt t="228844" x="2822575" y="2616200"/>
          <p14:tracePt t="228861" x="2830513" y="2643188"/>
          <p14:tracePt t="228877" x="2840038" y="2652713"/>
          <p14:tracePt t="228896" x="2847975" y="2697163"/>
          <p14:tracePt t="228912" x="2874963" y="2768600"/>
          <p14:tracePt t="228928" x="2884488" y="2803525"/>
          <p14:tracePt t="228943" x="2894013" y="2822575"/>
          <p14:tracePt t="228960" x="2894013" y="2840038"/>
          <p14:tracePt t="228978" x="2894013" y="2867025"/>
          <p14:tracePt t="228995" x="2894013" y="2884488"/>
          <p14:tracePt t="229012" x="2894013" y="2901950"/>
          <p14:tracePt t="229027" x="2894013" y="2911475"/>
          <p14:tracePt t="229043" x="2894013" y="2946400"/>
          <p14:tracePt t="229061" x="2894013" y="2955925"/>
          <p14:tracePt t="229078" x="2894013" y="2965450"/>
          <p14:tracePt t="229094" x="2894013" y="2973388"/>
          <p14:tracePt t="229111" x="2894013" y="2982913"/>
          <p14:tracePt t="229128" x="2884488" y="3000375"/>
          <p14:tracePt t="229144" x="2874963" y="3009900"/>
          <p14:tracePt t="229211" x="2867025" y="3009900"/>
          <p14:tracePt t="229225" x="2867025" y="3017838"/>
          <p14:tracePt t="229451" x="2874963" y="3017838"/>
          <p14:tracePt t="229467" x="2884488" y="3017838"/>
          <p14:tracePt t="229481" x="2894013" y="3017838"/>
          <p14:tracePt t="229489" x="2911475" y="3017838"/>
          <p14:tracePt t="229497" x="2919413" y="3017838"/>
          <p14:tracePt t="229510" x="2938463" y="3017838"/>
          <p14:tracePt t="229527" x="3017838" y="3000375"/>
          <p14:tracePt t="229543" x="3152775" y="2973388"/>
          <p14:tracePt t="229560" x="3241675" y="2946400"/>
          <p14:tracePt t="229578" x="3357563" y="2928938"/>
          <p14:tracePt t="229594" x="3455988" y="2901950"/>
          <p14:tracePt t="229611" x="3517900" y="2894013"/>
          <p14:tracePt t="229628" x="3562350" y="2867025"/>
          <p14:tracePt t="229645" x="3679825" y="2830513"/>
          <p14:tracePt t="229663" x="3786188" y="2803525"/>
          <p14:tracePt t="229678" x="3884613" y="2778125"/>
          <p14:tracePt t="229695" x="3990975" y="2751138"/>
          <p14:tracePt t="229711" x="4125913" y="2714625"/>
          <p14:tracePt t="229728" x="4303713" y="2687638"/>
          <p14:tracePt t="229744" x="4500563" y="2652713"/>
          <p14:tracePt t="229761" x="4705350" y="2616200"/>
          <p14:tracePt t="229778" x="4902200" y="2571750"/>
          <p14:tracePt t="229781" x="5010150" y="2554288"/>
          <p14:tracePt t="229795" x="5064125" y="2536825"/>
          <p14:tracePt t="229812" x="5207000" y="2509838"/>
          <p14:tracePt t="229827" x="5268913" y="2500313"/>
          <p14:tracePt t="229844" x="5322888" y="2482850"/>
          <p14:tracePt t="229861" x="5349875" y="2473325"/>
          <p14:tracePt t="229878" x="5384800" y="2465388"/>
          <p14:tracePt t="229895" x="5446713" y="2465388"/>
          <p14:tracePt t="229913" x="5473700" y="2455863"/>
          <p14:tracePt t="229929" x="5492750" y="2455863"/>
          <p14:tracePt t="229944" x="5537200" y="2446338"/>
          <p14:tracePt t="229962" x="5616575" y="2428875"/>
          <p14:tracePt t="229978" x="5724525" y="2420938"/>
          <p14:tracePt t="229994" x="5822950" y="2393950"/>
          <p14:tracePt t="230011" x="5929313" y="2366963"/>
          <p14:tracePt t="230028" x="6064250" y="2330450"/>
          <p14:tracePt t="230045" x="6232525" y="2295525"/>
          <p14:tracePt t="230063" x="6303963" y="2278063"/>
          <p14:tracePt t="230078" x="6384925" y="2268538"/>
          <p14:tracePt t="230095" x="6473825" y="2251075"/>
          <p14:tracePt t="230111" x="6589713" y="2224088"/>
          <p14:tracePt t="230127" x="6715125" y="2206625"/>
          <p14:tracePt t="230144" x="6894513" y="2179638"/>
          <p14:tracePt t="230162" x="7180263" y="2081213"/>
          <p14:tracePt t="230178" x="7421563" y="2044700"/>
          <p14:tracePt t="230194" x="7643813" y="2044700"/>
          <p14:tracePt t="230211" x="7796213" y="2027238"/>
          <p14:tracePt t="230227" x="7840663" y="2027238"/>
          <p14:tracePt t="230244" x="7850188" y="2027238"/>
          <p14:tracePt t="230359" x="7840663" y="2027238"/>
          <p14:tracePt t="230367" x="7813675" y="2027238"/>
          <p14:tracePt t="230378" x="7778750" y="2044700"/>
          <p14:tracePt t="230395" x="7680325" y="2054225"/>
          <p14:tracePt t="230411" x="7537450" y="2081213"/>
          <p14:tracePt t="230428" x="7188200" y="2152650"/>
          <p14:tracePt t="230445" x="6929438" y="2241550"/>
          <p14:tracePt t="230462" x="6661150" y="2322513"/>
          <p14:tracePt t="230478" x="6340475" y="2374900"/>
          <p14:tracePt t="230495" x="5956300" y="2411413"/>
          <p14:tracePt t="230511" x="5545138" y="2473325"/>
          <p14:tracePt t="230528" x="5116513" y="2544763"/>
          <p14:tracePt t="230546" x="4303713" y="2635250"/>
          <p14:tracePt t="230563" x="3633788" y="2697163"/>
          <p14:tracePt t="230578" x="3108325" y="2741613"/>
          <p14:tracePt t="230596" x="2598738" y="2867025"/>
          <p14:tracePt t="230612" x="2232025" y="2965450"/>
          <p14:tracePt t="230629" x="1911350" y="3054350"/>
          <p14:tracePt t="230644" x="1704975" y="3108325"/>
          <p14:tracePt t="230661" x="1608138" y="3135313"/>
          <p14:tracePt t="230677" x="1562100" y="3152775"/>
          <p14:tracePt t="230694" x="1527175" y="3170238"/>
          <p14:tracePt t="230710" x="1509713" y="3179763"/>
          <p14:tracePt t="230727" x="1473200" y="3187700"/>
          <p14:tracePt t="230744" x="1401763" y="3214688"/>
          <p14:tracePt t="230760" x="1339850" y="3241675"/>
          <p14:tracePt t="230777" x="1268413" y="3259138"/>
          <p14:tracePt t="230794" x="1250950" y="3278188"/>
          <p14:tracePt t="230810" x="1231900" y="3286125"/>
          <p14:tracePt t="230827" x="1223963" y="3286125"/>
          <p14:tracePt t="230915" x="1214438" y="3286125"/>
          <p14:tracePt t="231016" x="1241425" y="3268663"/>
          <p14:tracePt t="231025" x="1295400" y="3259138"/>
          <p14:tracePt t="231031" x="1393825" y="3241675"/>
          <p14:tracePt t="231045" x="1490663" y="3206750"/>
          <p14:tracePt t="231063" x="1751013" y="3143250"/>
          <p14:tracePt t="231079" x="1938338" y="3089275"/>
          <p14:tracePt t="231096" x="2108200" y="3063875"/>
          <p14:tracePt t="231111" x="2170113" y="3044825"/>
          <p14:tracePt t="231128" x="2187575" y="3036888"/>
          <p14:tracePt t="231361" x="2179638" y="3036888"/>
          <p14:tracePt t="231369" x="2170113" y="3044825"/>
          <p14:tracePt t="231378" x="2160588" y="3044825"/>
          <p14:tracePt t="231395" x="2143125" y="3054350"/>
          <p14:tracePt t="231411" x="2125663" y="3071813"/>
          <p14:tracePt t="231428" x="2108200" y="3071813"/>
          <p14:tracePt t="231445" x="2089150" y="3089275"/>
          <p14:tracePt t="231462" x="2081213" y="3089275"/>
          <p14:tracePt t="231478" x="2062163" y="3098800"/>
          <p14:tracePt t="231494" x="2036763" y="3108325"/>
          <p14:tracePt t="231511" x="2017713" y="3116263"/>
          <p14:tracePt t="231528" x="2000250" y="3125788"/>
          <p14:tracePt t="231545" x="1982788" y="3143250"/>
          <p14:tracePt t="231561" x="1965325" y="3143250"/>
          <p14:tracePt t="231578" x="1955800" y="3143250"/>
          <p14:tracePt t="231611" x="1946275" y="3143250"/>
          <p14:tracePt t="231627" x="1938338" y="3143250"/>
          <p14:tracePt t="231635" x="1928813" y="3143250"/>
          <p14:tracePt t="231649" x="1919288" y="3143250"/>
          <p14:tracePt t="231662" x="1911350" y="3143250"/>
          <p14:tracePt t="231677" x="1901825" y="3143250"/>
          <p14:tracePt t="231694" x="1884363" y="3135313"/>
          <p14:tracePt t="231712" x="1857375" y="3108325"/>
          <p14:tracePt t="231727" x="1839913" y="3089275"/>
          <p14:tracePt t="231744" x="1812925" y="3063875"/>
          <p14:tracePt t="231761" x="1803400" y="3054350"/>
          <p14:tracePt t="231777" x="1795463" y="3036888"/>
          <p14:tracePt t="231794" x="1785938" y="3027363"/>
          <p14:tracePt t="231810" x="1776413" y="3017838"/>
          <p14:tracePt t="231828" x="1768475" y="2992438"/>
          <p14:tracePt t="231844" x="1758950" y="2973388"/>
          <p14:tracePt t="231860" x="1758950" y="2965450"/>
          <p14:tracePt t="231877" x="1741488" y="2955925"/>
          <p14:tracePt t="231894" x="1741488" y="2938463"/>
          <p14:tracePt t="231946" x="1741488" y="2921000"/>
          <p14:tracePt t="231954" x="1741488" y="2911475"/>
          <p14:tracePt t="231962" x="1741488" y="2901950"/>
          <p14:tracePt t="231977" x="1741488" y="2894013"/>
          <p14:tracePt t="231994" x="1741488" y="2874963"/>
          <p14:tracePt t="232040" x="1741488" y="2867025"/>
          <p14:tracePt t="232048" x="1741488" y="2857500"/>
          <p14:tracePt t="232060" x="1741488" y="2840038"/>
          <p14:tracePt t="232078" x="1741488" y="2822575"/>
          <p14:tracePt t="232094" x="1751013" y="2813050"/>
          <p14:tracePt t="232127" x="1758950" y="2795588"/>
          <p14:tracePt t="232144" x="1776413" y="2768600"/>
          <p14:tracePt t="232161" x="1795463" y="2751138"/>
          <p14:tracePt t="232177" x="1822450" y="2741613"/>
          <p14:tracePt t="232194" x="1830388" y="2732088"/>
          <p14:tracePt t="232211" x="1847850" y="2714625"/>
          <p14:tracePt t="232228" x="1874838" y="2687638"/>
          <p14:tracePt t="232244" x="1911350" y="2679700"/>
          <p14:tracePt t="232261" x="1928813" y="2670175"/>
          <p14:tracePt t="232277" x="1946275" y="2660650"/>
          <p14:tracePt t="232294" x="1973263" y="2660650"/>
          <p14:tracePt t="232310" x="1990725" y="2652713"/>
          <p14:tracePt t="232328" x="2036763" y="2625725"/>
          <p14:tracePt t="232344" x="2081213" y="2616200"/>
          <p14:tracePt t="232360" x="2098675" y="2608263"/>
          <p14:tracePt t="232377" x="2133600" y="2608263"/>
          <p14:tracePt t="232393" x="2160588" y="2608263"/>
          <p14:tracePt t="232410" x="2179638" y="2608263"/>
          <p14:tracePt t="232427" x="2205038" y="2608263"/>
          <p14:tracePt t="232444" x="2224088" y="2608263"/>
          <p14:tracePt t="232460" x="2259013" y="2608263"/>
          <p14:tracePt t="232477" x="2286000" y="2608263"/>
          <p14:tracePt t="232494" x="2303463" y="2608263"/>
          <p14:tracePt t="232510" x="2330450" y="2608263"/>
          <p14:tracePt t="232543" x="2339975" y="2616200"/>
          <p14:tracePt t="232560" x="2347913" y="2616200"/>
          <p14:tracePt t="232578" x="2357438" y="2625725"/>
          <p14:tracePt t="232595" x="2384425" y="2660650"/>
          <p14:tracePt t="232611" x="2411413" y="2679700"/>
          <p14:tracePt t="232628" x="2438400" y="2714625"/>
          <p14:tracePt t="232645" x="2473325" y="2732088"/>
          <p14:tracePt t="232662" x="2490788" y="2759075"/>
          <p14:tracePt t="232678" x="2509838" y="2778125"/>
          <p14:tracePt t="232695" x="2536825" y="2795588"/>
          <p14:tracePt t="232713" x="2562225" y="2813050"/>
          <p14:tracePt t="232729" x="2581275" y="2822575"/>
          <p14:tracePt t="232744" x="2581275" y="2840038"/>
          <p14:tracePt t="232761" x="2598738" y="2857500"/>
          <p14:tracePt t="232778" x="2616200" y="2874963"/>
          <p14:tracePt t="232794" x="2625725" y="2884488"/>
          <p14:tracePt t="232811" x="2625725" y="2894013"/>
          <p14:tracePt t="232827" x="2633663" y="2894013"/>
          <p14:tracePt t="232844" x="2633663" y="2911475"/>
          <p14:tracePt t="232861" x="2643188" y="2928938"/>
          <p14:tracePt t="232877" x="2643188" y="2946400"/>
          <p14:tracePt t="232894" x="2643188" y="2955925"/>
          <p14:tracePt t="232911" x="2643188" y="2982913"/>
          <p14:tracePt t="232928" x="2643188" y="2992438"/>
          <p14:tracePt t="232944" x="2643188" y="3009900"/>
          <p14:tracePt t="232961" x="2643188" y="3027363"/>
          <p14:tracePt t="232978" x="2633663" y="3054350"/>
          <p14:tracePt t="232994" x="2625725" y="3063875"/>
          <p14:tracePt t="233011" x="2608263" y="3071813"/>
          <p14:tracePt t="233028" x="2581275" y="3089275"/>
          <p14:tracePt t="233044" x="2554288" y="3098800"/>
          <p14:tracePt t="233061" x="2527300" y="3108325"/>
          <p14:tracePt t="233077" x="2500313" y="3135313"/>
          <p14:tracePt t="233094" x="2473325" y="3152775"/>
          <p14:tracePt t="233111" x="2446338" y="3160713"/>
          <p14:tracePt t="233128" x="2411413" y="3170238"/>
          <p14:tracePt t="233144" x="2393950" y="3187700"/>
          <p14:tracePt t="233161" x="2374900" y="3197225"/>
          <p14:tracePt t="233178" x="2357438" y="3197225"/>
          <p14:tracePt t="233194" x="2330450" y="3197225"/>
          <p14:tracePt t="233212" x="2295525" y="3197225"/>
          <p14:tracePt t="233229" x="2259013" y="3197225"/>
          <p14:tracePt t="233246" x="2232025" y="3197225"/>
          <p14:tracePt t="233261" x="2205038" y="3197225"/>
          <p14:tracePt t="233278" x="2160588" y="3206750"/>
          <p14:tracePt t="233295" x="2143125" y="3214688"/>
          <p14:tracePt t="233311" x="2125663" y="3214688"/>
          <p14:tracePt t="233327" x="2098675" y="3214688"/>
          <p14:tracePt t="233344" x="2089150" y="3214688"/>
          <p14:tracePt t="233361" x="2071688" y="3214688"/>
          <p14:tracePt t="233377" x="2062163" y="3214688"/>
          <p14:tracePt t="233394" x="2044700" y="3214688"/>
          <p14:tracePt t="233411" x="2027238" y="3206750"/>
          <p14:tracePt t="233427" x="2017713" y="3197225"/>
          <p14:tracePt t="233444" x="2009775" y="3197225"/>
          <p14:tracePt t="233462" x="1990725" y="3170238"/>
          <p14:tracePt t="233479" x="1982788" y="3160713"/>
          <p14:tracePt t="233494" x="1955800" y="3152775"/>
          <p14:tracePt t="233511" x="1946275" y="3143250"/>
          <p14:tracePt t="233528" x="1938338" y="3135313"/>
          <p14:tracePt t="233544" x="1928813" y="3116263"/>
          <p14:tracePt t="233561" x="1919288" y="3116263"/>
          <p14:tracePt t="233577" x="1911350" y="3108325"/>
          <p14:tracePt t="233594" x="1884363" y="3089275"/>
          <p14:tracePt t="233611" x="1866900" y="3071813"/>
          <p14:tracePt t="233627" x="1847850" y="3044825"/>
          <p14:tracePt t="233644" x="1839913" y="3017838"/>
          <p14:tracePt t="233661" x="1830388" y="3009900"/>
          <p14:tracePt t="233678" x="1822450" y="2992438"/>
          <p14:tracePt t="233694" x="1822450" y="2982913"/>
          <p14:tracePt t="233712" x="1822450" y="2965450"/>
          <p14:tracePt t="233744" x="1803400" y="2965450"/>
          <p14:tracePt t="233761" x="1803400" y="2946400"/>
          <p14:tracePt t="233814" x="1803400" y="2938463"/>
          <p14:tracePt t="233822" x="1803400" y="2928938"/>
          <p14:tracePt t="233830" x="1812925" y="2921000"/>
          <p14:tracePt t="233844" x="1822450" y="2911475"/>
          <p14:tracePt t="233860" x="1839913" y="2874963"/>
          <p14:tracePt t="233877" x="1866900" y="2849563"/>
          <p14:tracePt t="233894" x="1893888" y="2830513"/>
          <p14:tracePt t="233911" x="1911350" y="2803525"/>
          <p14:tracePt t="233927" x="1928813" y="2786063"/>
          <p14:tracePt t="233944" x="1965325" y="2768600"/>
          <p14:tracePt t="233960" x="2009775" y="2741613"/>
          <p14:tracePt t="233978" x="2081213" y="2706688"/>
          <p14:tracePt t="233994" x="2116138" y="2687638"/>
          <p14:tracePt t="234010" x="2179638" y="2660650"/>
          <p14:tracePt t="234027" x="2197100" y="2652713"/>
          <p14:tracePt t="234044" x="2232025" y="2635250"/>
          <p14:tracePt t="234061" x="2251075" y="2635250"/>
          <p14:tracePt t="234077" x="2286000" y="2635250"/>
          <p14:tracePt t="234094" x="2322513" y="2643188"/>
          <p14:tracePt t="234111" x="2366963" y="2652713"/>
          <p14:tracePt t="234128" x="2419350" y="2660650"/>
          <p14:tracePt t="234144" x="2455863" y="2670175"/>
          <p14:tracePt t="234161" x="2473325" y="2687638"/>
          <p14:tracePt t="234177" x="2490788" y="2687638"/>
          <p14:tracePt t="234194" x="2509838" y="2697163"/>
          <p14:tracePt t="234211" x="2536825" y="2706688"/>
          <p14:tracePt t="234228" x="2562225" y="2724150"/>
          <p14:tracePt t="234244" x="2581275" y="2732088"/>
          <p14:tracePt t="234261" x="2608263" y="2741613"/>
          <p14:tracePt t="234278" x="2625725" y="2759075"/>
          <p14:tracePt t="234294" x="2633663" y="2778125"/>
          <p14:tracePt t="234311" x="2643188" y="2786063"/>
          <p14:tracePt t="234327" x="2652713" y="2786063"/>
          <p14:tracePt t="234360" x="2670175" y="2795588"/>
          <p14:tracePt t="234377" x="2687638" y="2813050"/>
          <p14:tracePt t="234394" x="2697163" y="2840038"/>
          <p14:tracePt t="234411" x="2705100" y="2849563"/>
          <p14:tracePt t="234427" x="2714625" y="2867025"/>
          <p14:tracePt t="234444" x="2724150" y="2874963"/>
          <p14:tracePt t="234460" x="2724150" y="2884488"/>
          <p14:tracePt t="234478" x="2724150" y="2921000"/>
          <p14:tracePt t="234494" x="2732088" y="2938463"/>
          <p14:tracePt t="234510" x="2732088" y="2946400"/>
          <p14:tracePt t="234527" x="2732088" y="2955925"/>
          <p14:tracePt t="234544" x="2732088" y="2982913"/>
          <p14:tracePt t="234560" x="2751138" y="2992438"/>
          <p14:tracePt t="234577" x="2751138" y="3009900"/>
          <p14:tracePt t="234610" x="2751138" y="3027363"/>
          <p14:tracePt t="234627" x="2741613" y="3036888"/>
          <p14:tracePt t="234644" x="2724150" y="3071813"/>
          <p14:tracePt t="234661" x="2705100" y="3089275"/>
          <p14:tracePt t="234677" x="2687638" y="3108325"/>
          <p14:tracePt t="234694" x="2660650" y="3135313"/>
          <p14:tracePt t="234711" x="2643188" y="3143250"/>
          <p14:tracePt t="234728" x="2608263" y="3160713"/>
          <p14:tracePt t="234745" x="2571750" y="3197225"/>
          <p14:tracePt t="234761" x="2509838" y="3214688"/>
          <p14:tracePt t="234778" x="2473325" y="3241675"/>
          <p14:tracePt t="234794" x="2446338" y="3251200"/>
          <p14:tracePt t="234811" x="2411413" y="3259138"/>
          <p14:tracePt t="234828" x="2393950" y="3286125"/>
          <p14:tracePt t="234844" x="2366963" y="3286125"/>
          <p14:tracePt t="234861" x="2347913" y="3295650"/>
          <p14:tracePt t="234877" x="2330450" y="3313113"/>
          <p14:tracePt t="234894" x="2276475" y="3349625"/>
          <p14:tracePt t="234911" x="2241550" y="3357563"/>
          <p14:tracePt t="234927" x="2205038" y="3367088"/>
          <p14:tracePt t="234944" x="2187575" y="3367088"/>
          <p14:tracePt t="234961" x="2170113" y="3367088"/>
          <p14:tracePt t="234977" x="2160588" y="3367088"/>
          <p14:tracePt t="234994" x="2143125" y="3367088"/>
          <p14:tracePt t="235010" x="2125663" y="3367088"/>
          <p14:tracePt t="235028" x="2108200" y="3367088"/>
          <p14:tracePt t="235044" x="2089150" y="3367088"/>
          <p14:tracePt t="235061" x="2062163" y="3367088"/>
          <p14:tracePt t="235077" x="2054225" y="3367088"/>
          <p14:tracePt t="235094" x="2044700" y="3367088"/>
          <p14:tracePt t="235111" x="2036763" y="3367088"/>
          <p14:tracePt t="235127" x="2017713" y="3349625"/>
          <p14:tracePt t="235144" x="1982788" y="3322638"/>
          <p14:tracePt t="235161" x="1965325" y="3313113"/>
          <p14:tracePt t="235177" x="1965325" y="3303588"/>
          <p14:tracePt t="235194" x="1955800" y="3295650"/>
          <p14:tracePt t="235211" x="1955800" y="3286125"/>
          <p14:tracePt t="235228" x="1946275" y="3286125"/>
          <p14:tracePt t="235244" x="1946275" y="3278188"/>
          <p14:tracePt t="235261" x="1938338" y="3251200"/>
          <p14:tracePt t="235278" x="1938338" y="3241675"/>
          <p14:tracePt t="235294" x="1919288" y="3232150"/>
          <p14:tracePt t="235311" x="1919288" y="3214688"/>
          <p14:tracePt t="235344" x="1919288" y="3197225"/>
          <p14:tracePt t="235361" x="1919288" y="3170238"/>
          <p14:tracePt t="235378" x="1919288" y="3143250"/>
          <p14:tracePt t="235395" x="1919288" y="3135313"/>
          <p14:tracePt t="235411" x="1919288" y="3125788"/>
          <p14:tracePt t="235456" x="1928813" y="3108325"/>
          <p14:tracePt t="235472" x="1928813" y="3098800"/>
          <p14:tracePt t="235480" x="1928813" y="3089275"/>
          <p14:tracePt t="235494" x="1928813" y="3081338"/>
          <p14:tracePt t="235584" x="1919288" y="3071813"/>
          <p14:tracePt t="235592" x="1911350" y="3063875"/>
          <p14:tracePt t="235600" x="1911350" y="3054350"/>
          <p14:tracePt t="235622" x="1911350" y="3036888"/>
          <p14:tracePt t="235638" x="1911350" y="3027363"/>
          <p14:tracePt t="235670" x="1911350" y="3017838"/>
          <p14:tracePt t="235686" x="1911350" y="3009900"/>
          <p14:tracePt t="235732" x="1911350" y="3000375"/>
          <p14:tracePt t="235739" x="1911350" y="2992438"/>
          <p14:tracePt t="235748" x="1911350" y="2982913"/>
          <p14:tracePt t="235764" x="1928813" y="2955925"/>
          <p14:tracePt t="235780" x="1938338" y="2946400"/>
          <p14:tracePt t="235797" x="1946275" y="2928938"/>
          <p14:tracePt t="235812" x="1965325" y="2911475"/>
          <p14:tracePt t="235828" x="1982788" y="2884488"/>
          <p14:tracePt t="235844" x="2009775" y="2867025"/>
          <p14:tracePt t="235861" x="2027238" y="2849563"/>
          <p14:tracePt t="235878" x="2044700" y="2840038"/>
          <p14:tracePt t="235895" x="2081213" y="2803525"/>
          <p14:tracePt t="235911" x="2098675" y="2795588"/>
          <p14:tracePt t="235928" x="2116138" y="2786063"/>
          <p14:tracePt t="235944" x="2133600" y="2778125"/>
          <p14:tracePt t="235961" x="2160588" y="2778125"/>
          <p14:tracePt t="235978" x="2179638" y="2768600"/>
          <p14:tracePt t="235994" x="2197100" y="2759075"/>
          <p14:tracePt t="236011" x="2224088" y="2759075"/>
          <p14:tracePt t="236027" x="2241550" y="2741613"/>
          <p14:tracePt t="236100" x="2251075" y="2741613"/>
          <p14:tracePt t="236107" x="2259013" y="2741613"/>
          <p14:tracePt t="236115" x="2268538" y="2741613"/>
          <p14:tracePt t="236130" x="2295525" y="2732088"/>
          <p14:tracePt t="236145" x="2312988" y="2732088"/>
          <p14:tracePt t="236162" x="2330450" y="2732088"/>
          <p14:tracePt t="236178" x="2339975" y="2732088"/>
          <p14:tracePt t="236195" x="2357438" y="2732088"/>
          <p14:tracePt t="236212" x="2374900" y="2732088"/>
          <p14:tracePt t="236229" x="2384425" y="2724150"/>
          <p14:tracePt t="236245" x="2393950" y="2724150"/>
          <p14:tracePt t="236293" x="2401888" y="2724150"/>
          <p14:tracePt t="236316" x="2411413" y="2724150"/>
          <p14:tracePt t="236333" x="2419350" y="2724150"/>
          <p14:tracePt t="236340" x="2428875" y="2724150"/>
          <p14:tracePt t="236358" x="2446338" y="2724150"/>
          <p14:tracePt t="236366" x="2455863" y="2724150"/>
          <p14:tracePt t="236382" x="2465388" y="2724150"/>
          <p14:tracePt t="236395" x="2482850" y="2724150"/>
          <p14:tracePt t="236413" x="2490788" y="2724150"/>
          <p14:tracePt t="236429" x="2517775" y="2724150"/>
          <p14:tracePt t="236445" x="2536825" y="2724150"/>
          <p14:tracePt t="236462" x="2544763" y="2724150"/>
          <p14:tracePt t="236478" x="2562225" y="2724150"/>
          <p14:tracePt t="236495" x="2589213" y="2732088"/>
          <p14:tracePt t="236511" x="2598738" y="2732088"/>
          <p14:tracePt t="236528" x="2625725" y="2751138"/>
          <p14:tracePt t="236544" x="2633663" y="2759075"/>
          <p14:tracePt t="236562" x="2652713" y="2768600"/>
          <p14:tracePt t="236578" x="2670175" y="2768600"/>
          <p14:tracePt t="236595" x="2687638" y="2786063"/>
          <p14:tracePt t="236611" x="2705100" y="2795588"/>
          <p14:tracePt t="236628" x="2714625" y="2803525"/>
          <p14:tracePt t="236645" x="2724150" y="2830513"/>
          <p14:tracePt t="236662" x="2741613" y="2840038"/>
          <p14:tracePt t="236678" x="2751138" y="2849563"/>
          <p14:tracePt t="236695" x="2759075" y="2857500"/>
          <p14:tracePt t="236711" x="2759075" y="2867025"/>
          <p14:tracePt t="236728" x="2768600" y="2867025"/>
          <p14:tracePt t="236745" x="2768600" y="2874963"/>
          <p14:tracePt t="236761" x="2768600" y="2901950"/>
          <p14:tracePt t="236779" x="2768600" y="2921000"/>
          <p14:tracePt t="236795" x="2768600" y="2938463"/>
          <p14:tracePt t="236812" x="2768600" y="2946400"/>
          <p14:tracePt t="236828" x="2768600" y="2965450"/>
          <p14:tracePt t="236845" x="2768600" y="2973388"/>
          <p14:tracePt t="236861" x="2768600" y="2992438"/>
          <p14:tracePt t="236878" x="2768600" y="3009900"/>
          <p14:tracePt t="236912" x="2759075" y="3044825"/>
          <p14:tracePt t="236928" x="2759075" y="3063875"/>
          <p14:tracePt t="236945" x="2732088" y="3081338"/>
          <p14:tracePt t="236961" x="2724150" y="3098800"/>
          <p14:tracePt t="236978" x="2705100" y="3116263"/>
          <p14:tracePt t="236995" x="2697163" y="3135313"/>
          <p14:tracePt t="237011" x="2687638" y="3135313"/>
          <p14:tracePt t="237028" x="2687638" y="3143250"/>
          <p14:tracePt t="237044" x="2660650" y="3152775"/>
          <p14:tracePt t="237061" x="2652713" y="3160713"/>
          <p14:tracePt t="237078" x="2643188" y="3160713"/>
          <p14:tracePt t="237094" x="2625725" y="3170238"/>
          <p14:tracePt t="237111" x="2608263" y="3187700"/>
          <p14:tracePt t="237128" x="2581275" y="3197225"/>
          <p14:tracePt t="237144" x="2562225" y="3206750"/>
          <p14:tracePt t="237161" x="2544763" y="3214688"/>
          <p14:tracePt t="237177" x="2527300" y="3214688"/>
          <p14:tracePt t="237194" x="2509838" y="3214688"/>
          <p14:tracePt t="237211" x="2490788" y="3224213"/>
          <p14:tracePt t="237229" x="2473325" y="3224213"/>
          <p14:tracePt t="237245" x="2455863" y="3241675"/>
          <p14:tracePt t="237263" x="2419350" y="3241675"/>
          <p14:tracePt t="237280" x="2401888" y="3259138"/>
          <p14:tracePt t="237297" x="2393950" y="3259138"/>
          <p14:tracePt t="237313" x="2384425" y="3259138"/>
          <p14:tracePt t="237329" x="2357438" y="3268663"/>
          <p14:tracePt t="237346" x="2347913" y="3268663"/>
          <p14:tracePt t="237362" x="2330450" y="3268663"/>
          <p14:tracePt t="237379" x="2322513" y="3268663"/>
          <p14:tracePt t="237395" x="2303463" y="3278188"/>
          <p14:tracePt t="237414" x="2268538" y="3278188"/>
          <p14:tracePt t="237429" x="2259013" y="3278188"/>
          <p14:tracePt t="237463" x="2251075" y="3278188"/>
          <p14:tracePt t="241615" x="2259013" y="3286125"/>
          <p14:tracePt t="241621" x="2312988" y="3303588"/>
          <p14:tracePt t="241630" x="2438400" y="3303588"/>
          <p14:tracePt t="241646" x="2608263" y="3295650"/>
          <p14:tracePt t="241662" x="2786063" y="3259138"/>
          <p14:tracePt t="241679" x="2965450" y="3232150"/>
          <p14:tracePt t="241695" x="3170238" y="3160713"/>
          <p14:tracePt t="241712" x="3357563" y="3089275"/>
          <p14:tracePt t="241730" x="3482975" y="3036888"/>
          <p14:tracePt t="241941" x="3465513" y="3044825"/>
          <p14:tracePt t="241949" x="3419475" y="3071813"/>
          <p14:tracePt t="241957" x="3384550" y="3108325"/>
          <p14:tracePt t="241965" x="3340100" y="3152775"/>
          <p14:tracePt t="241979" x="3295650" y="3197225"/>
          <p14:tracePt t="241995" x="3187700" y="3303588"/>
          <p14:tracePt t="242012" x="3152775" y="3340100"/>
          <p14:tracePt t="242028" x="3133725" y="3357563"/>
          <p14:tracePt t="242045" x="3125788" y="3367088"/>
          <p14:tracePt t="242145" x="3125788" y="3375025"/>
          <p14:tracePt t="242153" x="3116263" y="3375025"/>
          <p14:tracePt t="242193" x="3116263" y="3384550"/>
          <p14:tracePt t="242208" x="3108325" y="3411538"/>
          <p14:tracePt t="242217" x="3089275" y="3421063"/>
          <p14:tracePt t="242231" x="3071813" y="3438525"/>
          <p14:tracePt t="242247" x="3054350" y="3465513"/>
          <p14:tracePt t="242263" x="3054350" y="3473450"/>
          <p14:tracePt t="242280" x="3044825" y="3482975"/>
          <p14:tracePt t="242296" x="3017838" y="3500438"/>
          <p14:tracePt t="242314" x="3000375" y="3509963"/>
          <p14:tracePt t="242328" x="3000375" y="3517900"/>
          <p14:tracePt t="242397" x="2990850" y="3517900"/>
          <p14:tracePt t="243789" x="2990850" y="3536950"/>
          <p14:tracePt t="243797" x="3000375" y="3544888"/>
          <p14:tracePt t="243803" x="3027363" y="3544888"/>
          <p14:tracePt t="243813" x="3036888" y="3544888"/>
          <p14:tracePt t="243829" x="3054350" y="3554413"/>
          <p14:tracePt t="243846" x="3062288" y="3554413"/>
          <p14:tracePt t="243862" x="3071813" y="3554413"/>
          <p14:tracePt t="243898" x="3089275" y="3554413"/>
          <p14:tracePt t="243914" x="3098800" y="3554413"/>
          <p14:tracePt t="243930" x="3108325" y="3554413"/>
          <p14:tracePt t="243946" x="3116263" y="3554413"/>
          <p14:tracePt t="243963" x="3133725" y="3554413"/>
          <p14:tracePt t="243980" x="3160713" y="3554413"/>
          <p14:tracePt t="243996" x="3179763" y="3554413"/>
          <p14:tracePt t="244013" x="3197225" y="3554413"/>
          <p14:tracePt t="244032" x="3232150" y="3563938"/>
          <p14:tracePt t="244047" x="3259138" y="3563938"/>
          <p14:tracePt t="244063" x="3276600" y="3563938"/>
          <p14:tracePt t="244080" x="3295650" y="3563938"/>
          <p14:tracePt t="244096" x="3303588" y="3554413"/>
          <p14:tracePt t="244113" x="3322638" y="3554413"/>
          <p14:tracePt t="244129" x="3330575" y="3554413"/>
          <p14:tracePt t="244147" x="3348038" y="3544888"/>
          <p14:tracePt t="244163" x="3357563" y="3527425"/>
          <p14:tracePt t="244180" x="3357563" y="3517900"/>
          <p14:tracePt t="244196" x="3357563" y="3509963"/>
          <p14:tracePt t="244213" x="3357563" y="3500438"/>
          <p14:tracePt t="244230" x="3357563" y="3492500"/>
          <p14:tracePt t="244246" x="3357563" y="3482975"/>
          <p14:tracePt t="244265" x="3357563" y="3446463"/>
          <p14:tracePt t="244281" x="3357563" y="3438525"/>
          <p14:tracePt t="244297" x="3375025" y="3429000"/>
          <p14:tracePt t="244313" x="3384550" y="3411538"/>
          <p14:tracePt t="244330" x="3402013" y="3402013"/>
          <p14:tracePt t="244346" x="3419475" y="3375025"/>
          <p14:tracePt t="244363" x="3446463" y="3357563"/>
          <p14:tracePt t="244380" x="3465513" y="3340100"/>
          <p14:tracePt t="244396" x="3482975" y="3330575"/>
          <p14:tracePt t="244413" x="3500438" y="3303588"/>
          <p14:tracePt t="244430" x="3527425" y="3295650"/>
          <p14:tracePt t="244446" x="3536950" y="3286125"/>
          <p14:tracePt t="244463" x="3544888" y="3278188"/>
          <p14:tracePt t="244480" x="3554413" y="3278188"/>
          <p14:tracePt t="244497" x="3562350" y="3259138"/>
          <p14:tracePt t="244513" x="3581400" y="3232150"/>
          <p14:tracePt t="244532" x="3608388" y="3206750"/>
          <p14:tracePt t="244548" x="3625850" y="3187700"/>
          <p14:tracePt t="244563" x="3643313" y="3160713"/>
          <p14:tracePt t="244580" x="3670300" y="3152775"/>
          <p14:tracePt t="244596" x="3687763" y="3135313"/>
          <p14:tracePt t="244613" x="3724275" y="3125788"/>
          <p14:tracePt t="244630" x="3741738" y="3125788"/>
          <p14:tracePt t="244646" x="3759200" y="3116263"/>
          <p14:tracePt t="244663" x="3776663" y="3116263"/>
          <p14:tracePt t="244680" x="3813175" y="3116263"/>
          <p14:tracePt t="244696" x="3830638" y="3116263"/>
          <p14:tracePt t="244713" x="3848100" y="3116263"/>
          <p14:tracePt t="244730" x="3911600" y="3098800"/>
          <p14:tracePt t="244747" x="3973513" y="3098800"/>
          <p14:tracePt t="244765" x="4027488" y="3098800"/>
          <p14:tracePt t="244781" x="4044950" y="3098800"/>
          <p14:tracePt t="244797" x="4071938" y="3098800"/>
          <p14:tracePt t="244812" x="4089400" y="3098800"/>
          <p14:tracePt t="244829" x="4116388" y="3098800"/>
          <p14:tracePt t="244846" x="4143375" y="3098800"/>
          <p14:tracePt t="244862" x="4160838" y="3098800"/>
          <p14:tracePt t="244879" x="4197350" y="3116263"/>
          <p14:tracePt t="244896" x="4214813" y="3116263"/>
          <p14:tracePt t="244912" x="4232275" y="3125788"/>
          <p14:tracePt t="244929" x="4268788" y="3125788"/>
          <p14:tracePt t="244946" x="4286250" y="3125788"/>
          <p14:tracePt t="244962" x="4303713" y="3125788"/>
          <p14:tracePt t="244979" x="4322763" y="3135313"/>
          <p14:tracePt t="244996" x="4348163" y="3152775"/>
          <p14:tracePt t="245012" x="4367213" y="3160713"/>
          <p14:tracePt t="245030" x="4384675" y="3179763"/>
          <p14:tracePt t="245046" x="4394200" y="3179763"/>
          <p14:tracePt t="245063" x="4411663" y="3179763"/>
          <p14:tracePt t="245096" x="4429125" y="3206750"/>
          <p14:tracePt t="245113" x="4446588" y="3214688"/>
          <p14:tracePt t="245130" x="4446588" y="3224213"/>
          <p14:tracePt t="245146" x="4456113" y="3232150"/>
          <p14:tracePt t="245163" x="4456113" y="3241675"/>
          <p14:tracePt t="245180" x="4465638" y="3278188"/>
          <p14:tracePt t="245196" x="4465638" y="3295650"/>
          <p14:tracePt t="245213" x="4465638" y="3313113"/>
          <p14:tracePt t="245230" x="4465638" y="3340100"/>
          <p14:tracePt t="245246" x="4465638" y="3357563"/>
          <p14:tracePt t="245266" x="4465638" y="3384550"/>
          <p14:tracePt t="245281" x="4465638" y="3411538"/>
          <p14:tracePt t="245298" x="4465638" y="3429000"/>
          <p14:tracePt t="245314" x="4456113" y="3438525"/>
          <p14:tracePt t="245329" x="4456113" y="3446463"/>
          <p14:tracePt t="245346" x="4446588" y="3455988"/>
          <p14:tracePt t="245363" x="4438650" y="3473450"/>
          <p14:tracePt t="245380" x="4429125" y="3500438"/>
          <p14:tracePt t="245396" x="4429125" y="3509963"/>
          <p14:tracePt t="245413" x="4419600" y="3517900"/>
          <p14:tracePt t="245431" x="4402138" y="3527425"/>
          <p14:tracePt t="245446" x="4394200" y="3527425"/>
          <p14:tracePt t="245464" x="4375150" y="3536950"/>
          <p14:tracePt t="245480" x="4357688" y="3536950"/>
          <p14:tracePt t="245496" x="4348163" y="3544888"/>
          <p14:tracePt t="245513" x="4330700" y="3544888"/>
          <p14:tracePt t="245532" x="4303713" y="3563938"/>
          <p14:tracePt t="245548" x="4286250" y="3563938"/>
          <p14:tracePt t="245564" x="4259263" y="3563938"/>
          <p14:tracePt t="245580" x="4241800" y="3554413"/>
          <p14:tracePt t="245596" x="4224338" y="3554413"/>
          <p14:tracePt t="245613" x="4205288" y="3544888"/>
          <p14:tracePt t="245630" x="4170363" y="3544888"/>
          <p14:tracePt t="245646" x="4125913" y="3536950"/>
          <p14:tracePt t="245663" x="4089400" y="3536950"/>
          <p14:tracePt t="245681" x="4037013" y="3527425"/>
          <p14:tracePt t="245696" x="4017963" y="3527425"/>
          <p14:tracePt t="245713" x="3983038" y="3527425"/>
          <p14:tracePt t="245730" x="3965575" y="3517900"/>
          <p14:tracePt t="245746" x="3946525" y="3517900"/>
          <p14:tracePt t="245763" x="3911600" y="3500438"/>
          <p14:tracePt t="245782" x="3840163" y="3482975"/>
          <p14:tracePt t="245798" x="3822700" y="3473450"/>
          <p14:tracePt t="245813" x="3803650" y="3473450"/>
          <p14:tracePt t="245830" x="3776663" y="3455988"/>
          <p14:tracePt t="245847" x="3759200" y="3455988"/>
          <p14:tracePt t="245863" x="3741738" y="3455988"/>
          <p14:tracePt t="245880" x="3724275" y="3455988"/>
          <p14:tracePt t="245897" x="3687763" y="3455988"/>
          <p14:tracePt t="245915" x="3660775" y="3446463"/>
          <p14:tracePt t="245932" x="3633788" y="3446463"/>
          <p14:tracePt t="245948" x="3608388" y="3438525"/>
          <p14:tracePt t="245963" x="3589338" y="3438525"/>
          <p14:tracePt t="245980" x="3562350" y="3438525"/>
          <p14:tracePt t="245996" x="3544888" y="3421063"/>
          <p14:tracePt t="246013" x="3527425" y="3411538"/>
          <p14:tracePt t="246030" x="3500438" y="3411538"/>
          <p14:tracePt t="246047" x="3473450" y="3411538"/>
          <p14:tracePt t="246063" x="3455988" y="3411538"/>
          <p14:tracePt t="246080" x="3446463" y="3402013"/>
          <p14:tracePt t="246097" x="3419475" y="3384550"/>
          <p14:tracePt t="246113" x="3411538" y="3375025"/>
          <p14:tracePt t="246130" x="3402013" y="3367088"/>
          <p14:tracePt t="246146" x="3394075" y="3357563"/>
          <p14:tracePt t="246164" x="3394075" y="3340100"/>
          <p14:tracePt t="246182" x="3384550" y="3303588"/>
          <p14:tracePt t="246198" x="3384550" y="3286125"/>
          <p14:tracePt t="246213" x="3384550" y="3268663"/>
          <p14:tracePt t="246230" x="3384550" y="3241675"/>
          <p14:tracePt t="246247" x="3384550" y="3224213"/>
          <p14:tracePt t="246264" x="3384550" y="3206750"/>
          <p14:tracePt t="246280" x="3384550" y="3187700"/>
          <p14:tracePt t="246283" x="3394075" y="3179763"/>
          <p14:tracePt t="246297" x="3394075" y="3160713"/>
          <p14:tracePt t="246313" x="3411538" y="3135313"/>
          <p14:tracePt t="246330" x="3438525" y="3116263"/>
          <p14:tracePt t="246346" x="3455988" y="3089275"/>
          <p14:tracePt t="246362" x="3473450" y="3071813"/>
          <p14:tracePt t="246380" x="3490913" y="3054350"/>
          <p14:tracePt t="246396" x="3509963" y="3044825"/>
          <p14:tracePt t="246478" x="3509963" y="3036888"/>
          <p14:tracePt t="246627" x="3517900" y="3036888"/>
          <p14:tracePt t="246644" x="3554413" y="3044825"/>
          <p14:tracePt t="246650" x="3562350" y="3054350"/>
          <p14:tracePt t="246663" x="3571875" y="3071813"/>
          <p14:tracePt t="246682" x="3598863" y="3098800"/>
          <p14:tracePt t="246698" x="3660775" y="3135313"/>
          <p14:tracePt t="246713" x="3705225" y="3160713"/>
          <p14:tracePt t="246731" x="3741738" y="3179763"/>
          <p14:tracePt t="246746" x="3768725" y="3179763"/>
          <p14:tracePt t="246764" x="3776663" y="3179763"/>
          <p14:tracePt t="246780" x="3786188" y="3179763"/>
          <p14:tracePt t="246939" x="3786188" y="3187700"/>
          <p14:tracePt t="246956" x="3795713" y="3197225"/>
          <p14:tracePt t="247002" x="3795713" y="3214688"/>
          <p14:tracePt t="247010" x="3803650" y="3224213"/>
          <p14:tracePt t="247017" x="3803650" y="3232150"/>
          <p14:tracePt t="247446" x="3813175" y="3232150"/>
          <p14:tracePt t="247454" x="3822700" y="3224213"/>
          <p14:tracePt t="247682" x="3840163" y="3224213"/>
          <p14:tracePt t="247698" x="3857625" y="3259138"/>
          <p14:tracePt t="247704" x="3857625" y="3268663"/>
          <p14:tracePt t="247714" x="3867150" y="3268663"/>
          <p14:tracePt t="248260" x="3867150" y="3286125"/>
          <p14:tracePt t="248268" x="3867150" y="3322638"/>
          <p14:tracePt t="248279" x="3867150" y="3367088"/>
          <p14:tracePt t="248296" x="3867150" y="3394075"/>
          <p14:tracePt t="248312" x="3857625" y="3421063"/>
          <p14:tracePt t="248604" x="3848100" y="3411538"/>
          <p14:tracePt t="248620" x="3840163" y="3402013"/>
          <p14:tracePt t="248628" x="3830638" y="3394075"/>
          <p14:tracePt t="248730" x="3822700" y="3394075"/>
          <p14:tracePt t="248744" x="3803650" y="3394075"/>
          <p14:tracePt t="248752" x="3776663" y="3394075"/>
          <p14:tracePt t="248763" x="3732213" y="3394075"/>
          <p14:tracePt t="248779" x="3660775" y="3402013"/>
          <p14:tracePt t="248796" x="3625850" y="3411538"/>
          <p14:tracePt t="248813" x="3608388" y="3411538"/>
          <p14:tracePt t="248829" x="3581400" y="3411538"/>
          <p14:tracePt t="248847" x="3544888" y="3375025"/>
          <p14:tracePt t="248863" x="3473450" y="3349625"/>
          <p14:tracePt t="248879" x="3455988" y="3330575"/>
          <p14:tracePt t="248896" x="3438525" y="3313113"/>
          <p14:tracePt t="248913" x="3419475" y="3295650"/>
          <p14:tracePt t="248929" x="3411538" y="3278188"/>
          <p14:tracePt t="248946" x="3394075" y="3268663"/>
          <p14:tracePt t="248962" x="3384550" y="3251200"/>
          <p14:tracePt t="248979" x="3375025" y="3232150"/>
          <p14:tracePt t="248996" x="3375025" y="3206750"/>
          <p14:tracePt t="249012" x="3367088" y="3170238"/>
          <p14:tracePt t="249029" x="3367088" y="3143250"/>
          <p14:tracePt t="249046" x="3375025" y="3125788"/>
          <p14:tracePt t="249062" x="3402013" y="3098800"/>
          <p14:tracePt t="249079" x="3419475" y="3071813"/>
          <p14:tracePt t="249096" x="3455988" y="3044825"/>
          <p14:tracePt t="249113" x="3509963" y="3009900"/>
          <p14:tracePt t="249129" x="3544888" y="3000375"/>
          <p14:tracePt t="249146" x="3589338" y="2982913"/>
          <p14:tracePt t="249163" x="3652838" y="2973388"/>
          <p14:tracePt t="249179" x="3714750" y="2973388"/>
          <p14:tracePt t="249196" x="3759200" y="2973388"/>
          <p14:tracePt t="249212" x="3822700" y="2965450"/>
          <p14:tracePt t="249229" x="3875088" y="2965450"/>
          <p14:tracePt t="249246" x="3956050" y="2965450"/>
          <p14:tracePt t="249263" x="4044950" y="2992438"/>
          <p14:tracePt t="249279" x="4108450" y="3000375"/>
          <p14:tracePt t="249296" x="4170363" y="3017838"/>
          <p14:tracePt t="249313" x="4232275" y="3036888"/>
          <p14:tracePt t="249329" x="4251325" y="3054350"/>
          <p14:tracePt t="249346" x="4268788" y="3063875"/>
          <p14:tracePt t="249363" x="4313238" y="3089275"/>
          <p14:tracePt t="249380" x="4330700" y="3116263"/>
          <p14:tracePt t="249396" x="4357688" y="3135313"/>
          <p14:tracePt t="249413" x="4384675" y="3152775"/>
          <p14:tracePt t="249429" x="4402138" y="3160713"/>
          <p14:tracePt t="249446" x="4429125" y="3187700"/>
          <p14:tracePt t="249462" x="4446588" y="3214688"/>
          <p14:tracePt t="249479" x="4473575" y="3259138"/>
          <p14:tracePt t="249496" x="4491038" y="3295650"/>
          <p14:tracePt t="249513" x="4500563" y="3330575"/>
          <p14:tracePt t="249530" x="4510088" y="3349625"/>
          <p14:tracePt t="249546" x="4510088" y="3367088"/>
          <p14:tracePt t="249563" x="4510088" y="3384550"/>
          <p14:tracePt t="249579" x="4510088" y="3411538"/>
          <p14:tracePt t="249596" x="4510088" y="3429000"/>
          <p14:tracePt t="249613" x="4491038" y="3455988"/>
          <p14:tracePt t="249630" x="4473575" y="3473450"/>
          <p14:tracePt t="249646" x="4446588" y="3492500"/>
          <p14:tracePt t="249663" x="4429125" y="3500438"/>
          <p14:tracePt t="249679" x="4402138" y="3509963"/>
          <p14:tracePt t="249696" x="4375150" y="3527425"/>
          <p14:tracePt t="249713" x="4322763" y="3527425"/>
          <p14:tracePt t="249729" x="4268788" y="3544888"/>
          <p14:tracePt t="249746" x="4197350" y="3544888"/>
          <p14:tracePt t="249763" x="4081463" y="3544888"/>
          <p14:tracePt t="249779" x="4037013" y="3544888"/>
          <p14:tracePt t="249796" x="4000500" y="3544888"/>
          <p14:tracePt t="249813" x="3946525" y="3536950"/>
          <p14:tracePt t="249829" x="3867150" y="3517900"/>
          <p14:tracePt t="249846" x="3803650" y="3500438"/>
          <p14:tracePt t="249864" x="3751263" y="3473450"/>
          <p14:tracePt t="249880" x="3724275" y="3455988"/>
          <p14:tracePt t="249897" x="3705225" y="3438525"/>
          <p14:tracePt t="249913" x="3670300" y="3411538"/>
          <p14:tracePt t="249930" x="3633788" y="3394075"/>
          <p14:tracePt t="249947" x="3616325" y="3384550"/>
          <p14:tracePt t="249965" x="3598863" y="3375025"/>
          <p14:tracePt t="249982" x="3562350" y="3340100"/>
          <p14:tracePt t="249998" x="3554413" y="3340100"/>
          <p14:tracePt t="250014" x="3544888" y="3322638"/>
          <p14:tracePt t="250031" x="3527425" y="3313113"/>
          <p14:tracePt t="250047" x="3509963" y="3295650"/>
          <p14:tracePt t="250064" x="3482975" y="3268663"/>
          <p14:tracePt t="250080" x="3465513" y="3251200"/>
          <p14:tracePt t="250098" x="3455988" y="3232150"/>
          <p14:tracePt t="250114" x="3446463" y="3214688"/>
          <p14:tracePt t="250130" x="3438525" y="3179763"/>
          <p14:tracePt t="250147" x="3438525" y="3160713"/>
          <p14:tracePt t="250164" x="3438525" y="3143250"/>
          <p14:tracePt t="250181" x="3438525" y="3125788"/>
          <p14:tracePt t="250197" x="3438525" y="3116263"/>
          <p14:tracePt t="250214" x="3455988" y="3098800"/>
          <p14:tracePt t="250233" x="3482975" y="3081338"/>
          <p14:tracePt t="250248" x="3517900" y="3054350"/>
          <p14:tracePt t="250264" x="3554413" y="3044825"/>
          <p14:tracePt t="250281" x="3581400" y="3036888"/>
          <p14:tracePt t="250297" x="3616325" y="3036888"/>
          <p14:tracePt t="250314" x="3633788" y="3036888"/>
          <p14:tracePt t="250330" x="3679825" y="3036888"/>
          <p14:tracePt t="250347" x="3732213" y="3054350"/>
          <p14:tracePt t="250364" x="3795713" y="3063875"/>
          <p14:tracePt t="250382" x="3867150" y="3071813"/>
          <p14:tracePt t="250397" x="3911600" y="3089275"/>
          <p14:tracePt t="250414" x="3946525" y="3089275"/>
          <p14:tracePt t="250431" x="3990975" y="3089275"/>
          <p14:tracePt t="250447" x="4054475" y="3098800"/>
          <p14:tracePt t="250464" x="4081463" y="3098800"/>
          <p14:tracePt t="250482" x="4125913" y="3108325"/>
          <p14:tracePt t="250499" x="4143375" y="3116263"/>
          <p14:tracePt t="250514" x="4160838" y="3116263"/>
          <p14:tracePt t="250531" x="4187825" y="3135313"/>
          <p14:tracePt t="250547" x="4205288" y="3135313"/>
          <p14:tracePt t="250564" x="4224338" y="3152775"/>
          <p14:tracePt t="250581" x="4251325" y="3160713"/>
          <p14:tracePt t="250597" x="4268788" y="3170238"/>
          <p14:tracePt t="250614" x="4276725" y="3179763"/>
          <p14:tracePt t="250633" x="4303713" y="3187700"/>
          <p14:tracePt t="250648" x="4322763" y="3197225"/>
          <p14:tracePt t="250664" x="4340225" y="3224213"/>
          <p14:tracePt t="250680" x="4357688" y="3232150"/>
          <p14:tracePt t="250697" x="4367213" y="3241675"/>
          <p14:tracePt t="250714" x="4375150" y="3251200"/>
          <p14:tracePt t="250732" x="4394200" y="3286125"/>
          <p14:tracePt t="250748" x="4402138" y="3303588"/>
          <p14:tracePt t="250764" x="4402138" y="3322638"/>
          <p14:tracePt t="250781" x="4411663" y="3340100"/>
          <p14:tracePt t="250797" x="4411663" y="3367088"/>
          <p14:tracePt t="250814" x="4411663" y="3384550"/>
          <p14:tracePt t="250831" x="4411663" y="3402013"/>
          <p14:tracePt t="250847" x="4411663" y="3429000"/>
          <p14:tracePt t="250864" x="4411663" y="3438525"/>
          <p14:tracePt t="250883" x="4384675" y="3455988"/>
          <p14:tracePt t="250898" x="4367213" y="3473450"/>
          <p14:tracePt t="250914" x="4330700" y="3500438"/>
          <p14:tracePt t="250930" x="4286250" y="3517900"/>
          <p14:tracePt t="250947" x="4241800" y="3527425"/>
          <p14:tracePt t="250964" x="4197350" y="3527425"/>
          <p14:tracePt t="250981" x="4152900" y="3527425"/>
          <p14:tracePt t="250999" x="4116388" y="3500438"/>
          <p14:tracePt t="251014" x="4098925" y="3473450"/>
          <p14:tracePt t="251031" x="4062413" y="3455988"/>
          <p14:tracePt t="251048" x="4044950" y="3446463"/>
          <p14:tracePt t="251064" x="4027488" y="3446463"/>
          <p14:tracePt t="251081" x="3990975" y="3438525"/>
          <p14:tracePt t="251097" x="3973513" y="3429000"/>
          <p14:tracePt t="251114" x="3956050" y="3429000"/>
          <p14:tracePt t="251132" x="3919538" y="3429000"/>
          <p14:tracePt t="251149" x="3902075" y="3429000"/>
          <p14:tracePt t="251164" x="3884613" y="3411538"/>
          <p14:tracePt t="251181" x="3848100" y="3411538"/>
          <p14:tracePt t="251197" x="3803650" y="3411538"/>
          <p14:tracePt t="251214" x="3768725" y="3402013"/>
          <p14:tracePt t="251230" x="3724275" y="3402013"/>
          <p14:tracePt t="251248" x="3697288" y="3402013"/>
          <p14:tracePt t="251265" x="3670300" y="3394075"/>
          <p14:tracePt t="251281" x="3660775" y="3394075"/>
          <p14:tracePt t="251298" x="3643313" y="3394075"/>
          <p14:tracePt t="251314" x="3625850" y="3394075"/>
          <p14:tracePt t="251330" x="3598863" y="3394075"/>
          <p14:tracePt t="251346" x="3581400" y="3394075"/>
          <p14:tracePt t="251363" x="3562350" y="3394075"/>
          <p14:tracePt t="251380" x="3554413" y="3394075"/>
          <p14:tracePt t="251396" x="3544888" y="3394075"/>
          <p14:tracePt t="251477" x="3536950" y="3384550"/>
          <p14:tracePt t="251484" x="3517900" y="3375025"/>
          <p14:tracePt t="251497" x="3509963" y="3367088"/>
          <p14:tracePt t="251514" x="3482975" y="3330575"/>
          <p14:tracePt t="251531" x="3465513" y="3313113"/>
          <p14:tracePt t="251547" x="3446463" y="3295650"/>
          <p14:tracePt t="251564" x="3438525" y="3268663"/>
          <p14:tracePt t="251581" x="3438525" y="3251200"/>
          <p14:tracePt t="251597" x="3438525" y="3232150"/>
          <p14:tracePt t="251614" x="3438525" y="3224213"/>
          <p14:tracePt t="251631" x="3455988" y="3197225"/>
          <p14:tracePt t="251649" x="3465513" y="3179763"/>
          <p14:tracePt t="251680" x="3473450" y="3160713"/>
          <p14:tracePt t="251697" x="3482975" y="3152775"/>
          <p14:tracePt t="251714" x="3500438" y="3125788"/>
          <p14:tracePt t="251730" x="3509963" y="3108325"/>
          <p14:tracePt t="251747" x="3536950" y="3089275"/>
          <p14:tracePt t="251764" x="3554413" y="3071813"/>
          <p14:tracePt t="251781" x="3581400" y="3036888"/>
          <p14:tracePt t="251798" x="3608388" y="3017838"/>
          <p14:tracePt t="251814" x="3625850" y="3009900"/>
          <p14:tracePt t="251831" x="3633788" y="3009900"/>
          <p14:tracePt t="251847" x="3652838" y="3000375"/>
          <p14:tracePt t="251864" x="3679825" y="3000375"/>
          <p14:tracePt t="251883" x="3705225" y="3000375"/>
          <p14:tracePt t="251899" x="3724275" y="3000375"/>
          <p14:tracePt t="251914" x="3751263" y="3000375"/>
          <p14:tracePt t="251931" x="3768725" y="3000375"/>
          <p14:tracePt t="251948" x="3786188" y="3009900"/>
          <p14:tracePt t="251964" x="3803650" y="3009900"/>
          <p14:tracePt t="251982" x="3857625" y="3027363"/>
          <p14:tracePt t="251997" x="3902075" y="3054350"/>
          <p14:tracePt t="252014" x="3938588" y="3081338"/>
          <p14:tracePt t="252031" x="3965575" y="3089275"/>
          <p14:tracePt t="252047" x="3990975" y="3098800"/>
          <p14:tracePt t="252064" x="4010025" y="3108325"/>
          <p14:tracePt t="252081" x="4044950" y="3135313"/>
          <p14:tracePt t="252098" x="4108450" y="3152775"/>
          <p14:tracePt t="252114" x="4143375" y="3170238"/>
          <p14:tracePt t="252133" x="4170363" y="3187700"/>
          <p14:tracePt t="252149" x="4187825" y="3197225"/>
          <p14:tracePt t="252164" x="4214813" y="3206750"/>
          <p14:tracePt t="252181" x="4232275" y="3232150"/>
          <p14:tracePt t="252197" x="4251325" y="3251200"/>
          <p14:tracePt t="252214" x="4268788" y="3259138"/>
          <p14:tracePt t="252231" x="4276725" y="3268663"/>
          <p14:tracePt t="252247" x="4295775" y="3268663"/>
          <p14:tracePt t="252264" x="4313238" y="3278188"/>
          <p14:tracePt t="252282" x="4330700" y="3313113"/>
          <p14:tracePt t="252297" x="4340225" y="3322638"/>
          <p14:tracePt t="252315" x="4348163" y="3340100"/>
          <p14:tracePt t="252330" x="4348163" y="3357563"/>
          <p14:tracePt t="252347" x="4348163" y="3384550"/>
          <p14:tracePt t="252364" x="4367213" y="3394075"/>
          <p14:tracePt t="252381" x="4367213" y="3411538"/>
          <p14:tracePt t="252399" x="4367213" y="3429000"/>
          <p14:tracePt t="252415" x="4367213" y="3438525"/>
          <p14:tracePt t="252431" x="4357688" y="3465513"/>
          <p14:tracePt t="252447" x="4340225" y="3482975"/>
          <p14:tracePt t="252464" x="4330700" y="3500438"/>
          <p14:tracePt t="252480" x="4313238" y="3509963"/>
          <p14:tracePt t="252497" x="4286250" y="3536950"/>
          <p14:tracePt t="252514" x="4268788" y="3554413"/>
          <p14:tracePt t="252533" x="4241800" y="3554413"/>
          <p14:tracePt t="252548" x="4224338" y="3554413"/>
          <p14:tracePt t="252564" x="4187825" y="3563938"/>
          <p14:tracePt t="252580" x="4152900" y="3571875"/>
          <p14:tracePt t="252597" x="4108450" y="3589338"/>
          <p14:tracePt t="252613" x="4089400" y="3589338"/>
          <p14:tracePt t="252630" x="4044950" y="3598863"/>
          <p14:tracePt t="252648" x="3990975" y="3598863"/>
          <p14:tracePt t="252664" x="3956050" y="3598863"/>
          <p14:tracePt t="252680" x="3919538" y="3598863"/>
          <p14:tracePt t="252697" x="3894138" y="3581400"/>
          <p14:tracePt t="252713" x="3867150" y="3571875"/>
          <p14:tracePt t="252729" x="3857625" y="3571875"/>
          <p14:tracePt t="252746" x="3840163" y="3563938"/>
          <p14:tracePt t="252763" x="3822700" y="3544888"/>
          <p14:tracePt t="252780" x="3786188" y="3536950"/>
          <p14:tracePt t="252782" x="3776663" y="3536950"/>
          <p14:tracePt t="252796" x="3759200" y="3527425"/>
          <p14:tracePt t="252813" x="3732213" y="3527425"/>
          <p14:tracePt t="252830" x="3714750" y="3517900"/>
          <p14:tracePt t="252846" x="3697288" y="3492500"/>
          <p14:tracePt t="252863" x="3660775" y="3473450"/>
          <p14:tracePt t="252879" x="3643313" y="3465513"/>
          <p14:tracePt t="252896" x="3625850" y="3455988"/>
          <p14:tracePt t="252914" x="3589338" y="3438525"/>
          <p14:tracePt t="252930" x="3571875" y="3429000"/>
          <p14:tracePt t="252946" x="3554413" y="3411538"/>
          <p14:tracePt t="252963" x="3527425" y="3394075"/>
          <p14:tracePt t="252980" x="3509963" y="3367088"/>
          <p14:tracePt t="252996" x="3490913" y="3340100"/>
          <p14:tracePt t="253013" x="3490913" y="3322638"/>
          <p14:tracePt t="253030" x="3490913" y="3295650"/>
          <p14:tracePt t="253046" x="3490913" y="3286125"/>
          <p14:tracePt t="253063" x="3490913" y="3259138"/>
          <p14:tracePt t="253080" x="3500438" y="3232150"/>
          <p14:tracePt t="253096" x="3509963" y="3214688"/>
          <p14:tracePt t="253113" x="3527425" y="3197225"/>
          <p14:tracePt t="253130" x="3544888" y="3179763"/>
          <p14:tracePt t="253146" x="3554413" y="3152775"/>
          <p14:tracePt t="253164" x="3581400" y="3125788"/>
          <p14:tracePt t="253181" x="3598863" y="3116263"/>
          <p14:tracePt t="253197" x="3616325" y="3098800"/>
          <p14:tracePt t="253214" x="3633788" y="3071813"/>
          <p14:tracePt t="253231" x="3660775" y="3054350"/>
          <p14:tracePt t="253246" x="3714750" y="3036888"/>
          <p14:tracePt t="253263" x="3759200" y="3027363"/>
          <p14:tracePt t="253280" x="3822700" y="3017838"/>
          <p14:tracePt t="253282" x="3830638" y="3017838"/>
          <p14:tracePt t="253296" x="3840163" y="3017838"/>
          <p14:tracePt t="253313" x="3875088" y="3017838"/>
          <p14:tracePt t="253330" x="3894138" y="3017838"/>
          <p14:tracePt t="253346" x="3919538" y="3017838"/>
          <p14:tracePt t="253364" x="3956050" y="3017838"/>
          <p14:tracePt t="253381" x="4000500" y="3017838"/>
          <p14:tracePt t="253398" x="4081463" y="3054350"/>
          <p14:tracePt t="253415" x="4098925" y="3063875"/>
          <p14:tracePt t="253431" x="4116388" y="3071813"/>
          <p14:tracePt t="253447" x="4133850" y="3089275"/>
          <p14:tracePt t="253464" x="4160838" y="3098800"/>
          <p14:tracePt t="253481" x="4179888" y="3116263"/>
          <p14:tracePt t="253497" x="4214813" y="3135313"/>
          <p14:tracePt t="253514" x="4241800" y="3160713"/>
          <p14:tracePt t="253533" x="4276725" y="3187700"/>
          <p14:tracePt t="253549" x="4286250" y="3197225"/>
          <p14:tracePt t="253565" x="4303713" y="3224213"/>
          <p14:tracePt t="253581" x="4322763" y="3241675"/>
          <p14:tracePt t="253597" x="4348163" y="3259138"/>
          <p14:tracePt t="253614" x="4367213" y="3278188"/>
          <p14:tracePt t="253631" x="4384675" y="3303588"/>
          <p14:tracePt t="253647" x="4394200" y="3322638"/>
          <p14:tracePt t="253664" x="4402138" y="3330575"/>
          <p14:tracePt t="253697" x="4402138" y="3340100"/>
          <p14:tracePt t="253714" x="4402138" y="3357563"/>
          <p14:tracePt t="253731" x="4402138" y="3384550"/>
          <p14:tracePt t="253747" x="4402138" y="3402013"/>
          <p14:tracePt t="253764" x="4394200" y="3411538"/>
          <p14:tracePt t="253783" x="4367213" y="3446463"/>
          <p14:tracePt t="253799" x="4340225" y="3465513"/>
          <p14:tracePt t="253814" x="4313238" y="3482975"/>
          <p14:tracePt t="253830" x="4276725" y="3492500"/>
          <p14:tracePt t="253847" x="4259263" y="3517900"/>
          <p14:tracePt t="253863" x="4241800" y="3517900"/>
          <p14:tracePt t="253880" x="4205288" y="3527425"/>
          <p14:tracePt t="253897" x="4160838" y="3536950"/>
          <p14:tracePt t="253913" x="4098925" y="3554413"/>
          <p14:tracePt t="253930" x="4044950" y="3554413"/>
          <p14:tracePt t="253946" x="4000500" y="3554413"/>
          <p14:tracePt t="253963" x="3965575" y="3554413"/>
          <p14:tracePt t="253980" x="3946525" y="3544888"/>
          <p14:tracePt t="253996" x="3929063" y="3527425"/>
          <p14:tracePt t="254013" x="3902075" y="3509963"/>
          <p14:tracePt t="254030" x="3884613" y="3500438"/>
          <p14:tracePt t="254046" x="3875088" y="3482975"/>
          <p14:tracePt t="254063" x="3857625" y="3465513"/>
          <p14:tracePt t="254080" x="3857625" y="3455988"/>
          <p14:tracePt t="254113" x="3830638" y="3446463"/>
          <p14:tracePt t="254147" x="3822700" y="3438525"/>
          <p14:tracePt t="254163" x="3813175" y="3438525"/>
          <p14:tracePt t="254181" x="3786188" y="3438525"/>
          <p14:tracePt t="254197" x="3741738" y="3438525"/>
          <p14:tracePt t="254214" x="3705225" y="3455988"/>
          <p14:tracePt t="254231" x="3687763" y="3465513"/>
          <p14:tracePt t="254247" x="3660775" y="3465513"/>
          <p14:tracePt t="254264" x="3643313" y="3465513"/>
          <p14:tracePt t="254282" x="3616325" y="3465513"/>
          <p14:tracePt t="254299" x="3589338" y="3465513"/>
          <p14:tracePt t="254315" x="3571875" y="3465513"/>
          <p14:tracePt t="254331" x="3562350" y="3473450"/>
          <p14:tracePt t="254348" x="3544888" y="3473450"/>
          <p14:tracePt t="254364" x="3517900" y="3482975"/>
          <p14:tracePt t="254380" x="3490913" y="3492500"/>
          <p14:tracePt t="254397" x="3473450" y="3492500"/>
          <p14:tracePt t="254414" x="3446463" y="3500438"/>
          <p14:tracePt t="254431" x="3438525" y="3500438"/>
          <p14:tracePt t="254446" x="3419475" y="3500438"/>
          <p14:tracePt t="254463" x="3402013" y="3500438"/>
          <p14:tracePt t="254480" x="3375025" y="3500438"/>
          <p14:tracePt t="254496" x="3357563" y="3500438"/>
          <p14:tracePt t="254513" x="3348038" y="3500438"/>
          <p14:tracePt t="254530" x="3330575" y="3500438"/>
          <p14:tracePt t="254547" x="3303588" y="3500438"/>
          <p14:tracePt t="254564" x="3276600" y="3500438"/>
          <p14:tracePt t="254580" x="3268663" y="3500438"/>
          <p14:tracePt t="254651" x="3268663" y="3492500"/>
          <p14:tracePt t="254659" x="3268663" y="3482975"/>
          <p14:tracePt t="254667" x="3276600" y="3473450"/>
          <p14:tracePt t="254681" x="3286125" y="3455988"/>
          <p14:tracePt t="254698" x="3295650" y="3429000"/>
          <p14:tracePt t="254714" x="3303588" y="3411538"/>
          <p14:tracePt t="254731" x="3303588" y="3402013"/>
          <p14:tracePt t="254748" x="3303588" y="3394075"/>
          <p14:tracePt t="254764" x="3303588" y="3367088"/>
          <p14:tracePt t="254782" x="3276600" y="3330575"/>
          <p14:tracePt t="254799" x="3205163" y="3303588"/>
          <p14:tracePt t="254815" x="3160713" y="3278188"/>
          <p14:tracePt t="254832" x="3116263" y="3268663"/>
          <p14:tracePt t="254847" x="3036888" y="3268663"/>
          <p14:tracePt t="254864" x="2965450" y="3268663"/>
          <p14:tracePt t="254881" x="2884488" y="3286125"/>
          <p14:tracePt t="254898" x="2803525" y="3295650"/>
          <p14:tracePt t="254914" x="2741613" y="3322638"/>
          <p14:tracePt t="254931" x="2679700" y="3349625"/>
          <p14:tracePt t="254948" x="2589213" y="3357563"/>
          <p14:tracePt t="254963" x="2562225" y="3384550"/>
          <p14:tracePt t="254980" x="2536825" y="3394075"/>
          <p14:tracePt t="254996" x="2517775" y="3394075"/>
          <p14:tracePt t="255013" x="2500313" y="3402013"/>
          <p14:tracePt t="255030" x="2473325" y="3411538"/>
          <p14:tracePt t="255046" x="2455863" y="3421063"/>
          <p14:tracePt t="255063" x="2438400" y="3429000"/>
          <p14:tracePt t="255081" x="2401888" y="3455988"/>
          <p14:tracePt t="255097" x="2374900" y="3465513"/>
          <p14:tracePt t="255114" x="2339975" y="3473450"/>
          <p14:tracePt t="255130" x="2322513" y="3492500"/>
          <p14:tracePt t="255147" x="2303463" y="3492500"/>
          <p14:tracePt t="255164" x="2295525" y="3492500"/>
          <p14:tracePt t="255180" x="2276475" y="3492500"/>
          <p14:tracePt t="255198" x="2276475" y="3500438"/>
          <p14:tracePt t="255269" x="2276475" y="3509963"/>
          <p14:tracePt t="255277" x="2276475" y="3527425"/>
          <p14:tracePt t="255285" x="2276475" y="3536950"/>
          <p14:tracePt t="255298" x="2286000" y="3544888"/>
          <p14:tracePt t="255315" x="2312988" y="3571875"/>
          <p14:tracePt t="255330" x="2330450" y="3598863"/>
          <p14:tracePt t="255347" x="2366963" y="3608388"/>
          <p14:tracePt t="255364" x="2411413" y="3625850"/>
          <p14:tracePt t="255380" x="2455863" y="3652838"/>
          <p14:tracePt t="255396" x="2490788" y="3662363"/>
          <p14:tracePt t="255413" x="2517775" y="3670300"/>
          <p14:tracePt t="255431" x="2581275" y="3697288"/>
          <p14:tracePt t="255449" x="2679700" y="3706813"/>
          <p14:tracePt t="255465" x="2759075" y="3706813"/>
          <p14:tracePt t="255482" x="2840038" y="3706813"/>
          <p14:tracePt t="255497" x="2911475" y="3706813"/>
          <p14:tracePt t="255514" x="2973388" y="3706813"/>
          <p14:tracePt t="255530" x="3036888" y="3679825"/>
          <p14:tracePt t="255547" x="3089275" y="3652838"/>
          <p14:tracePt t="255564" x="3116263" y="3635375"/>
          <p14:tracePt t="255580" x="3133725" y="3625850"/>
          <p14:tracePt t="255596" x="3160713" y="3616325"/>
          <p14:tracePt t="255613" x="3179763" y="3598863"/>
          <p14:tracePt t="255630" x="3197225" y="3589338"/>
          <p14:tracePt t="255647" x="3214688" y="3581400"/>
          <p14:tracePt t="255665" x="3241675" y="3563938"/>
          <p14:tracePt t="255682" x="3251200" y="3527425"/>
          <p14:tracePt t="255700" x="3259138" y="3509963"/>
          <p14:tracePt t="255715" x="3259138" y="3492500"/>
          <p14:tracePt t="255731" x="3259138" y="3473450"/>
          <p14:tracePt t="255747" x="3241675" y="3446463"/>
          <p14:tracePt t="255764" x="3214688" y="3429000"/>
          <p14:tracePt t="255781" x="3197225" y="3411538"/>
          <p14:tracePt t="255785" x="3187700" y="3411538"/>
          <p14:tracePt t="255798" x="3179763" y="3402013"/>
          <p14:tracePt t="255814" x="3152775" y="3394075"/>
          <p14:tracePt t="255831" x="3125788" y="3367088"/>
          <p14:tracePt t="255847" x="3108325" y="3367088"/>
          <p14:tracePt t="255863" x="3089275" y="3357563"/>
          <p14:tracePt t="255880" x="3071813" y="3340100"/>
          <p14:tracePt t="255897" x="3054350" y="3322638"/>
          <p14:tracePt t="255914" x="3036888" y="3295650"/>
          <p14:tracePt t="255930" x="3017838" y="3278188"/>
          <p14:tracePt t="255947" x="2990850" y="3268663"/>
          <p14:tracePt t="255965" x="2965450" y="3259138"/>
          <p14:tracePt t="255980" x="2946400" y="3251200"/>
          <p14:tracePt t="255997" x="2919413" y="3232150"/>
          <p14:tracePt t="256014" x="2894013" y="3224213"/>
          <p14:tracePt t="256030" x="2830513" y="3214688"/>
          <p14:tracePt t="256047" x="2813050" y="3214688"/>
          <p14:tracePt t="256063" x="2776538" y="3214688"/>
          <p14:tracePt t="256080" x="2724150" y="3214688"/>
          <p14:tracePt t="256097" x="2697163" y="3214688"/>
          <p14:tracePt t="256113" x="2652713" y="3214688"/>
          <p14:tracePt t="256130" x="2571750" y="3241675"/>
          <p14:tracePt t="256146" x="2490788" y="3268663"/>
          <p14:tracePt t="256163" x="2411413" y="3295650"/>
          <p14:tracePt t="256180" x="2347913" y="3322638"/>
          <p14:tracePt t="256196" x="2303463" y="3330575"/>
          <p14:tracePt t="256213" x="2268538" y="3349625"/>
          <p14:tracePt t="256230" x="2224088" y="3367088"/>
          <p14:tracePt t="256246" x="2205038" y="3375025"/>
          <p14:tracePt t="256263" x="2197100" y="3375025"/>
          <p14:tracePt t="256282" x="2187575" y="3384550"/>
          <p14:tracePt t="256309" x="2170113" y="3384550"/>
          <p14:tracePt t="256333" x="2170113" y="3402013"/>
          <p14:tracePt t="256342" x="2160588" y="3411538"/>
          <p14:tracePt t="256348" x="2160588" y="3421063"/>
          <p14:tracePt t="256364" x="2160588" y="3438525"/>
          <p14:tracePt t="256381" x="2160588" y="3455988"/>
          <p14:tracePt t="256397" x="2160588" y="3482975"/>
          <p14:tracePt t="256414" x="2179638" y="3500438"/>
          <p14:tracePt t="256432" x="2205038" y="3527425"/>
          <p14:tracePt t="256449" x="2224088" y="3554413"/>
          <p14:tracePt t="256464" x="2286000" y="3571875"/>
          <p14:tracePt t="256480" x="2347913" y="3598863"/>
          <p14:tracePt t="256497" x="2428875" y="3616325"/>
          <p14:tracePt t="256514" x="2500313" y="3616325"/>
          <p14:tracePt t="256530" x="2616200" y="3608388"/>
          <p14:tracePt t="256548" x="2705100" y="3581400"/>
          <p14:tracePt t="256564" x="2803525" y="3571875"/>
          <p14:tracePt t="256581" x="2867025" y="3544888"/>
          <p14:tracePt t="256598" x="2938463" y="3517900"/>
          <p14:tracePt t="256615" x="2946400" y="3509963"/>
          <p14:tracePt t="256630" x="2955925" y="3509963"/>
          <p14:tracePt t="256663" x="2955925" y="3500438"/>
          <p14:tracePt t="256680" x="2982913" y="3455988"/>
          <p14:tracePt t="256697" x="2990850" y="3394075"/>
          <p14:tracePt t="256713" x="2990850" y="3349625"/>
          <p14:tracePt t="256730" x="2990850" y="3313113"/>
          <p14:tracePt t="256747" x="2990850" y="3295650"/>
          <p14:tracePt t="256764" x="2982913" y="3278188"/>
          <p14:tracePt t="256782" x="2955925" y="3251200"/>
          <p14:tracePt t="256785" x="2946400" y="3241675"/>
          <p14:tracePt t="256798" x="2938463" y="3232150"/>
          <p14:tracePt t="256814" x="2919413" y="3214688"/>
          <p14:tracePt t="256831" x="2901950" y="3206750"/>
          <p14:tracePt t="256847" x="2884488" y="3206750"/>
          <p14:tracePt t="256863" x="2874963" y="3206750"/>
          <p14:tracePt t="256903" x="2894013" y="3214688"/>
          <p14:tracePt t="256910" x="2911475" y="3232150"/>
          <p14:tracePt t="256919" x="2938463" y="3278188"/>
          <p14:tracePt t="256930" x="2955925" y="3303588"/>
          <p14:tracePt t="256947" x="2990850" y="3340100"/>
          <p14:tracePt t="256964" x="3054350" y="3375025"/>
          <p14:tracePt t="256981" x="3133725" y="3384550"/>
          <p14:tracePt t="256997" x="3214688" y="3411538"/>
          <p14:tracePt t="257014" x="3295650" y="3438525"/>
          <p14:tracePt t="257030" x="3357563" y="3446463"/>
          <p14:tracePt t="257047" x="3419475" y="3446463"/>
          <p14:tracePt t="257064" x="3490913" y="3446463"/>
          <p14:tracePt t="257081" x="3589338" y="3421063"/>
          <p14:tracePt t="257100" x="3687763" y="3367088"/>
          <p14:tracePt t="257116" x="3724275" y="3349625"/>
          <p14:tracePt t="257131" x="3751263" y="3313113"/>
          <p14:tracePt t="257148" x="3768725" y="3278188"/>
          <p14:tracePt t="257165" x="3786188" y="3259138"/>
          <p14:tracePt t="257181" x="3803650" y="3241675"/>
          <p14:tracePt t="257197" x="3822700" y="3206750"/>
          <p14:tracePt t="257214" x="3840163" y="3135313"/>
          <p14:tracePt t="257231" x="3840163" y="3116263"/>
          <p14:tracePt t="257247" x="3840163" y="3081338"/>
          <p14:tracePt t="257263" x="3830638" y="3036888"/>
          <p14:tracePt t="257280" x="3795713" y="3009900"/>
          <p14:tracePt t="257297" x="3714750" y="2982913"/>
          <p14:tracePt t="257313" x="3643313" y="2982913"/>
          <p14:tracePt t="257330" x="3536950" y="2992438"/>
          <p14:tracePt t="257347" x="3419475" y="3036888"/>
          <p14:tracePt t="257363" x="3340100" y="3089275"/>
          <p14:tracePt t="257380" x="3259138" y="3179763"/>
          <p14:tracePt t="257397" x="3232150" y="3259138"/>
          <p14:tracePt t="257413" x="3224213" y="3330575"/>
          <p14:tracePt t="257430" x="3224213" y="3411538"/>
          <p14:tracePt t="257447" x="3241675" y="3492500"/>
          <p14:tracePt t="257463" x="3322638" y="3571875"/>
          <p14:tracePt t="257480" x="3455988" y="3625850"/>
          <p14:tracePt t="257497" x="3562350" y="3652838"/>
          <p14:tracePt t="257513" x="3697288" y="3679825"/>
          <p14:tracePt t="257530" x="3822700" y="3679825"/>
          <p14:tracePt t="257547" x="3929063" y="3679825"/>
          <p14:tracePt t="257563" x="4044950" y="3635375"/>
          <p14:tracePt t="257580" x="4143375" y="3581400"/>
          <p14:tracePt t="257597" x="4224338" y="3492500"/>
          <p14:tracePt t="257613" x="4251325" y="3455988"/>
          <p14:tracePt t="257630" x="4259263" y="3429000"/>
          <p14:tracePt t="257647" x="4251325" y="3384550"/>
          <p14:tracePt t="257664" x="4197350" y="3286125"/>
          <p14:tracePt t="257680" x="4116388" y="3206750"/>
          <p14:tracePt t="257697" x="4062413" y="3135313"/>
          <p14:tracePt t="257714" x="3983038" y="3081338"/>
          <p14:tracePt t="257730" x="3867150" y="3044825"/>
          <p14:tracePt t="257747" x="3786188" y="3017838"/>
          <p14:tracePt t="257764" x="3714750" y="3017838"/>
          <p14:tracePt t="257781" x="3652838" y="3027363"/>
          <p14:tracePt t="257797" x="3598863" y="3044825"/>
          <p14:tracePt t="257814" x="3544888" y="3098800"/>
          <p14:tracePt t="257830" x="3509963" y="3152775"/>
          <p14:tracePt t="257847" x="3482975" y="3197225"/>
          <p14:tracePt t="257863" x="3465513" y="3251200"/>
          <p14:tracePt t="257880" x="3438525" y="3303588"/>
          <p14:tracePt t="257897" x="3446463" y="3367088"/>
          <p14:tracePt t="257913" x="3509963" y="3446463"/>
          <p14:tracePt t="257931" x="3633788" y="3527425"/>
          <p14:tracePt t="257948" x="3768725" y="3571875"/>
          <p14:tracePt t="257964" x="3884613" y="3616325"/>
          <p14:tracePt t="257982" x="4017963" y="3652838"/>
          <p14:tracePt t="257998" x="4108450" y="3652838"/>
          <p14:tracePt t="258015" x="4187825" y="3635375"/>
          <p14:tracePt t="258031" x="4251325" y="3608388"/>
          <p14:tracePt t="258048" x="4295775" y="3589338"/>
          <p14:tracePt t="258064" x="4322763" y="3563938"/>
          <p14:tracePt t="258081" x="4340225" y="3544888"/>
          <p14:tracePt t="258100" x="4340225" y="3527425"/>
          <p14:tracePt t="258116" x="4340225" y="3509963"/>
          <p14:tracePt t="258132" x="4313238" y="3473450"/>
          <p14:tracePt t="258148" x="4232275" y="3402013"/>
          <p14:tracePt t="258165" x="4152900" y="3322638"/>
          <p14:tracePt t="258181" x="4071938" y="3268663"/>
          <p14:tracePt t="258198" x="3990975" y="3241675"/>
          <p14:tracePt t="258214" x="3911600" y="3214688"/>
          <p14:tracePt t="258231" x="3840163" y="3187700"/>
          <p14:tracePt t="258248" x="3741738" y="3187700"/>
          <p14:tracePt t="258265" x="3660775" y="3197225"/>
          <p14:tracePt t="258281" x="3581400" y="3224213"/>
          <p14:tracePt t="258297" x="3500438" y="3251200"/>
          <p14:tracePt t="258313" x="3429000" y="3278188"/>
          <p14:tracePt t="258330" x="3402013" y="3286125"/>
          <p14:tracePt t="258347" x="3402013" y="3295650"/>
          <p14:tracePt t="258381" x="3402013" y="3303588"/>
          <p14:tracePt t="258396" x="3402013" y="3313113"/>
          <p14:tracePt t="258592" x="3419475" y="3313113"/>
          <p14:tracePt t="258600" x="3438525" y="3313113"/>
          <p14:tracePt t="258616" x="3500438" y="3313113"/>
          <p14:tracePt t="258631" x="3581400" y="3340100"/>
          <p14:tracePt t="258648" x="3687763" y="3367088"/>
          <p14:tracePt t="258665" x="3795713" y="3394075"/>
          <p14:tracePt t="258681" x="3956050" y="3446463"/>
          <p14:tracePt t="258698" x="4187825" y="3509963"/>
          <p14:tracePt t="258715" x="4411663" y="3581400"/>
          <p14:tracePt t="258731" x="4616450" y="3616325"/>
          <p14:tracePt t="258750" x="5000625" y="3670300"/>
          <p14:tracePt t="258765" x="5251450" y="3687763"/>
          <p14:tracePt t="258782" x="5492750" y="3687763"/>
          <p14:tracePt t="258799" x="5751513" y="3687763"/>
          <p14:tracePt t="258815" x="5973763" y="3662363"/>
          <p14:tracePt t="258831" x="6197600" y="3625850"/>
          <p14:tracePt t="258847" x="6394450" y="3598863"/>
          <p14:tracePt t="258864" x="6661150" y="3509963"/>
          <p14:tracePt t="258881" x="6759575" y="3473450"/>
          <p14:tracePt t="258897" x="6867525" y="3429000"/>
          <p14:tracePt t="258914" x="6946900" y="3384550"/>
          <p14:tracePt t="258930" x="7000875" y="3367088"/>
          <p14:tracePt t="258947" x="7018338" y="3340100"/>
          <p14:tracePt t="259038" x="7018338" y="3330575"/>
          <p14:tracePt t="259046" x="7018338" y="3322638"/>
          <p14:tracePt t="259054" x="7018338" y="3313113"/>
          <p14:tracePt t="259065" x="7018338" y="3303588"/>
          <p14:tracePt t="259081" x="7018338" y="3286125"/>
          <p14:tracePt t="259100" x="7018338" y="3251200"/>
          <p14:tracePt t="259116" x="7018338" y="3232150"/>
          <p14:tracePt t="259131" x="6992938" y="3214688"/>
          <p14:tracePt t="259149" x="6973888" y="3187700"/>
          <p14:tracePt t="259165" x="6946900" y="3170238"/>
          <p14:tracePt t="259181" x="6894513" y="3160713"/>
          <p14:tracePt t="259198" x="6823075" y="3160713"/>
          <p14:tracePt t="259215" x="6742113" y="3160713"/>
          <p14:tracePt t="259232" x="6670675" y="3160713"/>
          <p14:tracePt t="259249" x="6554788" y="3160713"/>
          <p14:tracePt t="259266" x="6492875" y="3160713"/>
          <p14:tracePt t="259283" x="6456363" y="3170238"/>
          <p14:tracePt t="259299" x="6411913" y="3170238"/>
          <p14:tracePt t="259315" x="6375400" y="3170238"/>
          <p14:tracePt t="259332" x="6357938" y="3187700"/>
          <p14:tracePt t="259348" x="6350000" y="3187700"/>
          <p14:tracePt t="259366" x="6313488" y="3187700"/>
          <p14:tracePt t="259382" x="6296025" y="3187700"/>
          <p14:tracePt t="259398" x="6278563" y="3187700"/>
          <p14:tracePt t="259414" x="6259513" y="3197225"/>
          <p14:tracePt t="259430" x="6232525" y="3206750"/>
          <p14:tracePt t="259447" x="6224588" y="3214688"/>
          <p14:tracePt t="259464" x="6215063" y="3214688"/>
          <p14:tracePt t="259482" x="6207125" y="3214688"/>
          <p14:tracePt t="259500" x="6188075" y="3224213"/>
          <p14:tracePt t="259516" x="6161088" y="3232150"/>
          <p14:tracePt t="259532" x="6153150" y="3232150"/>
          <p14:tracePt t="259548" x="6143625" y="3241675"/>
          <p14:tracePt t="259595" x="6135688" y="3251200"/>
          <p14:tracePt t="259610" x="6108700" y="3278188"/>
          <p14:tracePt t="259618" x="6099175" y="3286125"/>
          <p14:tracePt t="259632" x="6089650" y="3295650"/>
          <p14:tracePt t="259649" x="6081713" y="3322638"/>
          <p14:tracePt t="259665" x="6081713" y="3340100"/>
          <p14:tracePt t="259682" x="6081713" y="3357563"/>
          <p14:tracePt t="259698" x="6081713" y="3375025"/>
          <p14:tracePt t="259715" x="6081713" y="3402013"/>
          <p14:tracePt t="259732" x="6089650" y="3421063"/>
          <p14:tracePt t="259751" x="6126163" y="3446463"/>
          <p14:tracePt t="259767" x="6143625" y="3473450"/>
          <p14:tracePt t="259782" x="6161088" y="3492500"/>
          <p14:tracePt t="259798" x="6188075" y="3500438"/>
          <p14:tracePt t="259815" x="6207125" y="3509963"/>
          <p14:tracePt t="259832" x="6251575" y="3536950"/>
          <p14:tracePt t="259849" x="6286500" y="3554413"/>
          <p14:tracePt t="259865" x="6350000" y="3581400"/>
          <p14:tracePt t="259881" x="6367463" y="3589338"/>
          <p14:tracePt t="259897" x="6394450" y="3589338"/>
          <p14:tracePt t="259914" x="6421438" y="3589338"/>
          <p14:tracePt t="259931" x="6438900" y="3589338"/>
          <p14:tracePt t="259948" x="6456363" y="3589338"/>
          <p14:tracePt t="259964" x="6492875" y="3581400"/>
          <p14:tracePt t="259980" x="6518275" y="3554413"/>
          <p14:tracePt t="259997" x="6554788" y="3536950"/>
          <p14:tracePt t="260014" x="6599238" y="3509963"/>
          <p14:tracePt t="260031" x="6661150" y="3473450"/>
          <p14:tracePt t="260047" x="6707188" y="3455988"/>
          <p14:tracePt t="260063" x="6759575" y="3429000"/>
          <p14:tracePt t="260080" x="6796088" y="3402013"/>
          <p14:tracePt t="260097" x="6823075" y="3394075"/>
          <p14:tracePt t="260113" x="6850063" y="3384550"/>
          <p14:tracePt t="260130" x="6867525" y="3375025"/>
          <p14:tracePt t="260147" x="6894513" y="3357563"/>
          <p14:tracePt t="260164" x="6921500" y="3349625"/>
          <p14:tracePt t="260180" x="6938963" y="3330575"/>
          <p14:tracePt t="260197" x="6946900" y="3330575"/>
          <p14:tracePt t="260214" x="6956425" y="3322638"/>
          <p14:tracePt t="260231" x="6965950" y="3322638"/>
          <p14:tracePt t="260264" x="6973888" y="3322638"/>
          <p14:tracePt t="260320" x="6983413" y="3322638"/>
          <p14:tracePt t="260335" x="7000875" y="3313113"/>
          <p14:tracePt t="260351" x="7010400" y="3313113"/>
          <p14:tracePt t="260429" x="7018338" y="3313113"/>
          <p14:tracePt t="260506" x="7027863" y="3313113"/>
          <p14:tracePt t="260608" x="7037388" y="3303588"/>
          <p14:tracePt t="260616" x="7045325" y="3303588"/>
          <p14:tracePt t="260633" x="7054850" y="3303588"/>
          <p14:tracePt t="260640" x="7054850" y="3295650"/>
          <p14:tracePt t="260704" x="7072313" y="3295650"/>
          <p14:tracePt t="260727" x="7081838" y="3295650"/>
          <p14:tracePt t="260782" x="7089775" y="3295650"/>
          <p14:tracePt t="260930" x="7089775" y="3286125"/>
          <p14:tracePt t="262441" x="7089775" y="3303588"/>
          <p14:tracePt t="262448" x="7089775" y="3313113"/>
          <p14:tracePt t="262457" x="7089775" y="3330575"/>
          <p14:tracePt t="262465" x="7089775" y="3340100"/>
          <p14:tracePt t="262482" x="7089775" y="3367088"/>
          <p14:tracePt t="262498" x="7064375" y="3411538"/>
          <p14:tracePt t="262515" x="7027863" y="3465513"/>
          <p14:tracePt t="262533" x="6921500" y="3571875"/>
          <p14:tracePt t="262550" x="6732588" y="3670300"/>
          <p14:tracePt t="262567" x="6518275" y="3795713"/>
          <p14:tracePt t="262582" x="6242050" y="3884613"/>
          <p14:tracePt t="262598" x="6027738" y="3902075"/>
          <p14:tracePt t="262614" x="5875338" y="3902075"/>
          <p14:tracePt t="262631" x="5786438" y="3902075"/>
          <p14:tracePt t="262647" x="5751513" y="3894138"/>
          <p14:tracePt t="262664" x="5741988" y="3894138"/>
          <p14:tracePt t="262681" x="5741988" y="3867150"/>
          <p14:tracePt t="262697" x="5741988" y="3857625"/>
          <p14:tracePt t="262714" x="5732463" y="3849688"/>
          <p14:tracePt t="262731" x="5707063" y="3849688"/>
          <p14:tracePt t="262747" x="5680075" y="3840163"/>
          <p14:tracePt t="262764" x="5599113" y="3840163"/>
          <p14:tracePt t="262781" x="5510213" y="3840163"/>
          <p14:tracePt t="262783" x="5473700" y="3840163"/>
          <p14:tracePt t="262797" x="5429250" y="3849688"/>
          <p14:tracePt t="262814" x="5357813" y="3849688"/>
          <p14:tracePt t="262831" x="5259388" y="3849688"/>
          <p14:tracePt t="262847" x="5160963" y="3840163"/>
          <p14:tracePt t="262864" x="5089525" y="3830638"/>
          <p14:tracePt t="262881" x="5010150" y="3813175"/>
          <p14:tracePt t="262897" x="4929188" y="3786188"/>
          <p14:tracePt t="262914" x="4848225" y="3759200"/>
          <p14:tracePt t="262931" x="4776788" y="3733800"/>
          <p14:tracePt t="262947" x="4652963" y="3697288"/>
          <p14:tracePt t="262964" x="4589463" y="3670300"/>
          <p14:tracePt t="262981" x="4554538" y="3652838"/>
          <p14:tracePt t="262997" x="4537075" y="3635375"/>
          <p14:tracePt t="263014" x="4518025" y="3616325"/>
          <p14:tracePt t="263031" x="4473575" y="3581400"/>
          <p14:tracePt t="263047" x="4438650" y="3544888"/>
          <p14:tracePt t="263064" x="4402138" y="3527425"/>
          <p14:tracePt t="263081" x="4384675" y="3492500"/>
          <p14:tracePt t="263098" x="4357688" y="3465513"/>
          <p14:tracePt t="263114" x="4348163" y="3429000"/>
          <p14:tracePt t="263131" x="4330700" y="3402013"/>
          <p14:tracePt t="263147" x="4313238" y="3367088"/>
          <p14:tracePt t="263164" x="4313238" y="3340100"/>
          <p14:tracePt t="263181" x="4313238" y="3322638"/>
          <p14:tracePt t="263197" x="4340225" y="3295650"/>
          <p14:tracePt t="263215" x="4357688" y="3268663"/>
          <p14:tracePt t="263233" x="4375150" y="3251200"/>
          <p14:tracePt t="263249" x="4402138" y="3232150"/>
          <p14:tracePt t="263265" x="4419600" y="3214688"/>
          <p14:tracePt t="263283" x="4465638" y="3187700"/>
          <p14:tracePt t="263286" x="4500563" y="3179763"/>
          <p14:tracePt t="263300" x="4598988" y="3152775"/>
          <p14:tracePt t="263317" x="4679950" y="3125788"/>
          <p14:tracePt t="263333" x="4751388" y="3108325"/>
          <p14:tracePt t="263349" x="4822825" y="3081338"/>
          <p14:tracePt t="263365" x="4875213" y="3071813"/>
          <p14:tracePt t="263382" x="4938713" y="3071813"/>
          <p14:tracePt t="263398" x="5018088" y="3044825"/>
          <p14:tracePt t="263415" x="5099050" y="3017838"/>
          <p14:tracePt t="263432" x="5180013" y="2992438"/>
          <p14:tracePt t="263451" x="5251450" y="2965450"/>
          <p14:tracePt t="263465" x="5295900" y="2955925"/>
          <p14:tracePt t="263482" x="5357813" y="2946400"/>
          <p14:tracePt t="263498" x="5394325" y="2946400"/>
          <p14:tracePt t="263515" x="5421313" y="2946400"/>
          <p14:tracePt t="263532" x="5465763" y="2955925"/>
          <p14:tracePt t="263549" x="5518150" y="2982913"/>
          <p14:tracePt t="263567" x="5608638" y="3009900"/>
          <p14:tracePt t="263582" x="5653088" y="3017838"/>
          <p14:tracePt t="263599" x="5715000" y="3036888"/>
          <p14:tracePt t="263615" x="5778500" y="3044825"/>
          <p14:tracePt t="263632" x="5822950" y="3063875"/>
          <p14:tracePt t="263649" x="5849938" y="3089275"/>
          <p14:tracePt t="263665" x="5867400" y="3108325"/>
          <p14:tracePt t="263681" x="5875338" y="3116263"/>
          <p14:tracePt t="263698" x="5884863" y="3125788"/>
          <p14:tracePt t="263715" x="5884863" y="3152775"/>
          <p14:tracePt t="263731" x="5884863" y="3160713"/>
          <p14:tracePt t="263748" x="5884863" y="3179763"/>
          <p14:tracePt t="263765" x="5884863" y="3197225"/>
          <p14:tracePt t="263781" x="5875338" y="3224213"/>
          <p14:tracePt t="263798" x="5857875" y="3251200"/>
          <p14:tracePt t="263816" x="5822950" y="3313113"/>
          <p14:tracePt t="263832" x="5786438" y="3349625"/>
          <p14:tracePt t="263848" x="5759450" y="3367088"/>
          <p14:tracePt t="263865" x="5732463" y="3384550"/>
          <p14:tracePt t="263881" x="5680075" y="3411538"/>
          <p14:tracePt t="263898" x="5661025" y="3429000"/>
          <p14:tracePt t="263915" x="5643563" y="3438525"/>
          <p14:tracePt t="263932" x="5581650" y="3465513"/>
          <p14:tracePt t="263951" x="5492750" y="3500438"/>
          <p14:tracePt t="263965" x="5411788" y="3527425"/>
          <p14:tracePt t="263982" x="5330825" y="3554413"/>
          <p14:tracePt t="263999" x="5286375" y="3571875"/>
          <p14:tracePt t="264016" x="5268913" y="3571875"/>
          <p14:tracePt t="264032" x="5251450" y="3571875"/>
          <p14:tracePt t="264049" x="5214938" y="3563938"/>
          <p14:tracePt t="264066" x="5099050" y="3527425"/>
          <p14:tracePt t="264082" x="5045075" y="3500438"/>
          <p14:tracePt t="264099" x="5000625" y="3482975"/>
          <p14:tracePt t="264115" x="4921250" y="3455988"/>
          <p14:tracePt t="264132" x="4884738" y="3429000"/>
          <p14:tracePt t="264149" x="4840288" y="3402013"/>
          <p14:tracePt t="264165" x="4786313" y="3384550"/>
          <p14:tracePt t="264182" x="4768850" y="3375025"/>
          <p14:tracePt t="264200" x="4751388" y="3349625"/>
          <p14:tracePt t="264218" x="4732338" y="3340100"/>
          <p14:tracePt t="264232" x="4724400" y="3330575"/>
          <p14:tracePt t="264249" x="4697413" y="3322638"/>
          <p14:tracePt t="264266" x="4679950" y="3313113"/>
          <p14:tracePt t="264283" x="4670425" y="3286125"/>
          <p14:tracePt t="264286" x="4660900" y="3278188"/>
          <p14:tracePt t="264299" x="4652963" y="3268663"/>
          <p14:tracePt t="264315" x="4625975" y="3241675"/>
          <p14:tracePt t="264332" x="4616450" y="3232150"/>
          <p14:tracePt t="264348" x="4608513" y="3224213"/>
          <p14:tracePt t="264365" x="4608513" y="3206750"/>
          <p14:tracePt t="264381" x="4608513" y="3197225"/>
          <p14:tracePt t="264398" x="4608513" y="3187700"/>
          <p14:tracePt t="264415" x="4616450" y="3179763"/>
          <p14:tracePt t="264431" x="4643438" y="3160713"/>
          <p14:tracePt t="264448" x="4660900" y="3152775"/>
          <p14:tracePt t="264465" x="4687888" y="3135313"/>
          <p14:tracePt t="264481" x="4759325" y="3116263"/>
          <p14:tracePt t="264498" x="4840288" y="3089275"/>
          <p14:tracePt t="264515" x="4921250" y="3063875"/>
          <p14:tracePt t="264531" x="4965700" y="3044825"/>
          <p14:tracePt t="264548" x="5000625" y="3027363"/>
          <p14:tracePt t="264566" x="5054600" y="3000375"/>
          <p14:tracePt t="264582" x="5108575" y="2982913"/>
          <p14:tracePt t="264598" x="5135563" y="2965450"/>
          <p14:tracePt t="264615" x="5197475" y="2955925"/>
          <p14:tracePt t="264631" x="5259388" y="2955925"/>
          <p14:tracePt t="264648" x="5340350" y="2955925"/>
          <p14:tracePt t="264665" x="5402263" y="2955925"/>
          <p14:tracePt t="264681" x="5473700" y="2946400"/>
          <p14:tracePt t="264698" x="5537200" y="2946400"/>
          <p14:tracePt t="264717" x="5608638" y="2946400"/>
          <p14:tracePt t="264733" x="5653088" y="2946400"/>
          <p14:tracePt t="264749" x="5697538" y="2946400"/>
          <p14:tracePt t="264765" x="5741988" y="2946400"/>
          <p14:tracePt t="264783" x="5795963" y="2946400"/>
          <p14:tracePt t="264787" x="5803900" y="2946400"/>
          <p14:tracePt t="264799" x="5813425" y="2946400"/>
          <p14:tracePt t="264815" x="5830888" y="2946400"/>
          <p14:tracePt t="264833" x="5875338" y="2965450"/>
          <p14:tracePt t="264849" x="5894388" y="2982913"/>
          <p14:tracePt t="264865" x="5911850" y="2992438"/>
          <p14:tracePt t="264882" x="5938838" y="3000375"/>
          <p14:tracePt t="264899" x="5946775" y="3009900"/>
          <p14:tracePt t="264915" x="5956300" y="3027363"/>
          <p14:tracePt t="264932" x="5973763" y="3044825"/>
          <p14:tracePt t="264949" x="5983288" y="3071813"/>
          <p14:tracePt t="264967" x="5983288" y="3098800"/>
          <p14:tracePt t="264983" x="6000750" y="3116263"/>
          <p14:tracePt t="264999" x="6000750" y="3143250"/>
          <p14:tracePt t="265015" x="6000750" y="3170238"/>
          <p14:tracePt t="265033" x="6000750" y="3197225"/>
          <p14:tracePt t="265049" x="6010275" y="3214688"/>
          <p14:tracePt t="265066" x="6010275" y="3232150"/>
          <p14:tracePt t="265083" x="6010275" y="3241675"/>
          <p14:tracePt t="265098" x="5992813" y="3278188"/>
          <p14:tracePt t="265115" x="5983288" y="3295650"/>
          <p14:tracePt t="265131" x="5965825" y="3313113"/>
          <p14:tracePt t="265148" x="5946775" y="3330575"/>
          <p14:tracePt t="265164" x="5921375" y="3357563"/>
          <p14:tracePt t="265181" x="5894388" y="3375025"/>
          <p14:tracePt t="265198" x="5857875" y="3384550"/>
          <p14:tracePt t="265215" x="5813425" y="3402013"/>
          <p14:tracePt t="265232" x="5741988" y="3411538"/>
          <p14:tracePt t="265248" x="5653088" y="3429000"/>
          <p14:tracePt t="265265" x="5527675" y="3438525"/>
          <p14:tracePt t="265282" x="5394325" y="3465513"/>
          <p14:tracePt t="265298" x="5241925" y="3482975"/>
          <p14:tracePt t="265315" x="5143500" y="3500438"/>
          <p14:tracePt t="265331" x="5089525" y="3500438"/>
          <p14:tracePt t="265348" x="5054600" y="3500438"/>
          <p14:tracePt t="265365" x="5037138" y="3482975"/>
          <p14:tracePt t="265383" x="5000625" y="3465513"/>
          <p14:tracePt t="265399" x="4973638" y="3455988"/>
          <p14:tracePt t="265416" x="4921250" y="3429000"/>
          <p14:tracePt t="265432" x="4902200" y="3411538"/>
          <p14:tracePt t="265449" x="4884738" y="3394075"/>
          <p14:tracePt t="265467" x="4803775" y="3340100"/>
          <p14:tracePt t="265483" x="4741863" y="3303588"/>
          <p14:tracePt t="265499" x="4660900" y="3251200"/>
          <p14:tracePt t="265516" x="4598988" y="3224213"/>
          <p14:tracePt t="265533" x="4581525" y="3206750"/>
          <p14:tracePt t="265550" x="4562475" y="3179763"/>
          <p14:tracePt t="265566" x="4562475" y="3170238"/>
          <p14:tracePt t="265582" x="4537075" y="3152775"/>
          <p14:tracePt t="265600" x="4527550" y="3125788"/>
          <p14:tracePt t="265616" x="4527550" y="3108325"/>
          <p14:tracePt t="265632" x="4527550" y="3089275"/>
          <p14:tracePt t="265649" x="4554538" y="3071813"/>
          <p14:tracePt t="265665" x="4572000" y="3054350"/>
          <p14:tracePt t="265682" x="4589463" y="3044825"/>
          <p14:tracePt t="265700" x="4633913" y="3009900"/>
          <p14:tracePt t="265718" x="4679950" y="3000375"/>
          <p14:tracePt t="265733" x="4759325" y="2982913"/>
          <p14:tracePt t="265749" x="4830763" y="2973388"/>
          <p14:tracePt t="265765" x="4938713" y="2973388"/>
          <p14:tracePt t="265782" x="5018088" y="2955925"/>
          <p14:tracePt t="265799" x="5064125" y="2955925"/>
          <p14:tracePt t="265816" x="5081588" y="2955925"/>
          <p14:tracePt t="265832" x="5116513" y="2955925"/>
          <p14:tracePt t="265850" x="5160963" y="2973388"/>
          <p14:tracePt t="265865" x="5180013" y="2992438"/>
          <p14:tracePt t="265882" x="5224463" y="2992438"/>
          <p14:tracePt t="265899" x="5286375" y="3017838"/>
          <p14:tracePt t="265916" x="5367338" y="3027363"/>
          <p14:tracePt t="265932" x="5438775" y="3027363"/>
          <p14:tracePt t="265949" x="5500688" y="3044825"/>
          <p14:tracePt t="265967" x="5564188" y="3081338"/>
          <p14:tracePt t="265983" x="5581650" y="3089275"/>
          <p14:tracePt t="265999" x="5599113" y="3098800"/>
          <p14:tracePt t="266016" x="5626100" y="3098800"/>
          <p14:tracePt t="266033" x="5643563" y="3116263"/>
          <p14:tracePt t="266049" x="5661025" y="3125788"/>
          <p14:tracePt t="266065" x="5680075" y="3125788"/>
          <p14:tracePt t="266082" x="5707063" y="3135313"/>
          <p14:tracePt t="266100" x="5724525" y="3152775"/>
          <p14:tracePt t="266116" x="5732463" y="3152775"/>
          <p14:tracePt t="266149" x="5741988" y="3160713"/>
          <p14:tracePt t="266166" x="5751513" y="3179763"/>
          <p14:tracePt t="266183" x="5768975" y="3197225"/>
          <p14:tracePt t="266199" x="5768975" y="3224213"/>
          <p14:tracePt t="266217" x="5778500" y="3251200"/>
          <p14:tracePt t="266233" x="5778500" y="3268663"/>
          <p14:tracePt t="266249" x="5778500" y="3286125"/>
          <p14:tracePt t="266266" x="5759450" y="3313113"/>
          <p14:tracePt t="266283" x="5751513" y="3330575"/>
          <p14:tracePt t="266299" x="5741988" y="3349625"/>
          <p14:tracePt t="266316" x="5732463" y="3375025"/>
          <p14:tracePt t="266332" x="5715000" y="3394075"/>
          <p14:tracePt t="266349" x="5707063" y="3402013"/>
          <p14:tracePt t="266368" x="5670550" y="3421063"/>
          <p14:tracePt t="266382" x="5653088" y="3446463"/>
          <p14:tracePt t="266399" x="5643563" y="3446463"/>
          <p14:tracePt t="266416" x="5616575" y="3465513"/>
          <p14:tracePt t="266433" x="5589588" y="3482975"/>
          <p14:tracePt t="266449" x="5545138" y="3500438"/>
          <p14:tracePt t="266467" x="5411788" y="3509963"/>
          <p14:tracePt t="266484" x="5322888" y="3509963"/>
          <p14:tracePt t="266499" x="5241925" y="3509963"/>
          <p14:tracePt t="266516" x="5153025" y="3509963"/>
          <p14:tracePt t="266533" x="5072063" y="3509963"/>
          <p14:tracePt t="266549" x="4983163" y="3482975"/>
          <p14:tracePt t="266565" x="4884738" y="3455988"/>
          <p14:tracePt t="266583" x="4776788" y="3421063"/>
          <p14:tracePt t="266599" x="4697413" y="3402013"/>
          <p14:tracePt t="266618" x="4633913" y="3367088"/>
          <p14:tracePt t="266633" x="4608513" y="3340100"/>
          <p14:tracePt t="266649" x="4581525" y="3322638"/>
          <p14:tracePt t="266665" x="4581525" y="3303588"/>
          <p14:tracePt t="266682" x="4581525" y="3286125"/>
          <p14:tracePt t="266699" x="4598988" y="3259138"/>
          <p14:tracePt t="266717" x="4670425" y="3224213"/>
          <p14:tracePt t="266733" x="4741863" y="3206750"/>
          <p14:tracePt t="266749" x="4803775" y="3187700"/>
          <p14:tracePt t="266766" x="4884738" y="3179763"/>
          <p14:tracePt t="266783" x="4992688" y="3152775"/>
          <p14:tracePt t="266799" x="5126038" y="3135313"/>
          <p14:tracePt t="266816" x="5322888" y="3098800"/>
          <p14:tracePt t="266833" x="5608638" y="3098800"/>
          <p14:tracePt t="266850" x="6045200" y="3108325"/>
          <p14:tracePt t="266867" x="6313488" y="3098800"/>
          <p14:tracePt t="266883" x="6510338" y="3071813"/>
          <p14:tracePt t="266899" x="6616700" y="3071813"/>
          <p14:tracePt t="266916" x="6670675" y="3098800"/>
          <p14:tracePt t="266933" x="6680200" y="3108325"/>
          <p14:tracePt t="266949" x="6680200" y="3116263"/>
          <p14:tracePt t="266966" x="6661150" y="3152775"/>
          <p14:tracePt t="266983" x="6635750" y="3179763"/>
          <p14:tracePt t="266999" x="6616700" y="3197225"/>
          <p14:tracePt t="267016" x="6589713" y="3224213"/>
          <p14:tracePt t="267033" x="6564313" y="3232150"/>
          <p14:tracePt t="267049" x="6527800" y="3232150"/>
          <p14:tracePt t="267066" x="6473825" y="3160713"/>
          <p14:tracePt t="267082" x="6429375" y="3116263"/>
          <p14:tracePt t="267100" x="6394450" y="3081338"/>
          <p14:tracePt t="267117" x="6384925" y="3063875"/>
          <p14:tracePt t="267133" x="6384925" y="3036888"/>
          <p14:tracePt t="267149" x="6384925" y="3017838"/>
          <p14:tracePt t="267166" x="6402388" y="2992438"/>
          <p14:tracePt t="267182" x="6421438" y="2938463"/>
          <p14:tracePt t="267199" x="6446838" y="2894013"/>
          <p14:tracePt t="267216" x="6492875" y="2857500"/>
          <p14:tracePt t="267233" x="6626225" y="2803525"/>
          <p14:tracePt t="267249" x="6707188" y="2778125"/>
          <p14:tracePt t="267266" x="6769100" y="2768600"/>
          <p14:tracePt t="267282" x="6813550" y="2768600"/>
          <p14:tracePt t="267299" x="6850063" y="2768600"/>
          <p14:tracePt t="267316" x="6875463" y="2786063"/>
          <p14:tracePt t="267332" x="6911975" y="2822575"/>
          <p14:tracePt t="267349" x="6938963" y="2857500"/>
          <p14:tracePt t="267367" x="6965950" y="2928938"/>
          <p14:tracePt t="267383" x="6965950" y="2973388"/>
          <p14:tracePt t="267399" x="6965950" y="3036888"/>
          <p14:tracePt t="267416" x="6956425" y="3098800"/>
          <p14:tracePt t="267432" x="6902450" y="3143250"/>
          <p14:tracePt t="267449" x="6823075" y="3197225"/>
          <p14:tracePt t="267466" x="6742113" y="3251200"/>
          <p14:tracePt t="267482" x="6635750" y="3278188"/>
          <p14:tracePt t="267499" x="6518275" y="3303588"/>
          <p14:tracePt t="267516" x="6411913" y="3303588"/>
          <p14:tracePt t="267533" x="6296025" y="3278188"/>
          <p14:tracePt t="267549" x="6170613" y="3179763"/>
          <p14:tracePt t="267566" x="6089650" y="3098800"/>
          <p14:tracePt t="267583" x="6037263" y="3027363"/>
          <p14:tracePt t="267601" x="6000750" y="3000375"/>
          <p14:tracePt t="267615" x="6000750" y="2992438"/>
          <p14:tracePt t="267633" x="5992813" y="2965450"/>
          <p14:tracePt t="267649" x="5992813" y="2946400"/>
          <p14:tracePt t="267665" x="5992813" y="2928938"/>
          <p14:tracePt t="267682" x="6000750" y="2911475"/>
          <p14:tracePt t="267698" x="6027738" y="2894013"/>
          <p14:tracePt t="267715" x="6089650" y="2867025"/>
          <p14:tracePt t="267732" x="6170613" y="2822575"/>
          <p14:tracePt t="267749" x="6286500" y="2768600"/>
          <p14:tracePt t="267765" x="6473825" y="2724150"/>
          <p14:tracePt t="267782" x="6545263" y="2697163"/>
          <p14:tracePt t="267799" x="6581775" y="2697163"/>
          <p14:tracePt t="267816" x="6589713" y="2697163"/>
          <p14:tracePt t="267832" x="6599238" y="2697163"/>
          <p14:tracePt t="267848" x="6599238" y="2732088"/>
          <p14:tracePt t="267864" x="6599238" y="2751138"/>
          <p14:tracePt t="267881" x="6589713" y="2768600"/>
          <p14:tracePt t="267898" x="6572250" y="2803525"/>
          <p14:tracePt t="267916" x="6564313" y="2822575"/>
          <p14:tracePt t="267932" x="6545263" y="2822575"/>
          <p14:tracePt t="267949" x="6545263" y="2830513"/>
          <p14:tracePt t="267966" x="6537325" y="2840038"/>
          <p14:tracePt t="268032" x="6527800" y="2840038"/>
          <p14:tracePt t="268056" x="6518275" y="2849563"/>
          <p14:tracePt t="268071" x="6483350" y="2874963"/>
          <p14:tracePt t="268079" x="6446838" y="2894013"/>
          <p14:tracePt t="268087" x="6421438" y="2901950"/>
          <p14:tracePt t="268101" x="6323013" y="2946400"/>
          <p14:tracePt t="268118" x="6232525" y="2973388"/>
          <p14:tracePt t="268134" x="6037263" y="2982913"/>
          <p14:tracePt t="268150" x="5786438" y="2955925"/>
          <p14:tracePt t="268166" x="5429250" y="2921000"/>
          <p14:tracePt t="268182" x="5000625" y="2884488"/>
          <p14:tracePt t="268199" x="4660900" y="2822575"/>
          <p14:tracePt t="268215" x="4367213" y="2786063"/>
          <p14:tracePt t="268232" x="4027488" y="2751138"/>
          <p14:tracePt t="268248" x="3714750" y="2714625"/>
          <p14:tracePt t="268265" x="3446463" y="2679700"/>
          <p14:tracePt t="268283" x="3187700" y="2635250"/>
          <p14:tracePt t="268299" x="3081338" y="2635250"/>
          <p14:tracePt t="268315" x="2973388" y="2616200"/>
          <p14:tracePt t="268332" x="2847975" y="2616200"/>
          <p14:tracePt t="268349" x="2724150" y="2625725"/>
          <p14:tracePt t="268365" x="2633663" y="2635250"/>
          <p14:tracePt t="268383" x="2465388" y="2660650"/>
          <p14:tracePt t="268399" x="2357438" y="2660650"/>
          <p14:tracePt t="268416" x="2286000" y="2660650"/>
          <p14:tracePt t="268432" x="2224088" y="2660650"/>
          <p14:tracePt t="268448" x="2160588" y="2643188"/>
          <p14:tracePt t="268465" x="2116138" y="2635250"/>
          <p14:tracePt t="268482" x="2081213" y="2635250"/>
          <p14:tracePt t="268499" x="2036763" y="2635250"/>
          <p14:tracePt t="268515" x="1973263" y="2652713"/>
          <p14:tracePt t="268533" x="1857375" y="2687638"/>
          <p14:tracePt t="268549" x="1795463" y="2714625"/>
          <p14:tracePt t="268565" x="1731963" y="2732088"/>
          <p14:tracePt t="268583" x="1697038" y="2732088"/>
          <p14:tracePt t="268599" x="1660525" y="2741613"/>
          <p14:tracePt t="268616" x="1643063" y="2751138"/>
          <p14:tracePt t="268634" x="1598613" y="2786063"/>
          <p14:tracePt t="268649" x="1562100" y="2813050"/>
          <p14:tracePt t="268666" x="1544638" y="2849563"/>
          <p14:tracePt t="268682" x="1509713" y="2884488"/>
          <p14:tracePt t="268699" x="1500188" y="2901950"/>
          <p14:tracePt t="268716" x="1482725" y="2921000"/>
          <p14:tracePt t="268732" x="1455738" y="2946400"/>
          <p14:tracePt t="268749" x="1455738" y="2965450"/>
          <p14:tracePt t="268766" x="1446213" y="2973388"/>
          <p14:tracePt t="268784" x="1446213" y="2992438"/>
          <p14:tracePt t="268800" x="1446213" y="3017838"/>
          <p14:tracePt t="268815" x="1446213" y="3044825"/>
          <p14:tracePt t="268832" x="1465263" y="3081338"/>
          <p14:tracePt t="268848" x="1473200" y="3098800"/>
          <p14:tracePt t="268865" x="1490663" y="3116263"/>
          <p14:tracePt t="268883" x="1536700" y="3152775"/>
          <p14:tracePt t="268899" x="1598613" y="3179763"/>
          <p14:tracePt t="268916" x="1679575" y="3206750"/>
          <p14:tracePt t="268933" x="1768475" y="3232150"/>
          <p14:tracePt t="268949" x="1847850" y="3259138"/>
          <p14:tracePt t="268966" x="1928813" y="3286125"/>
          <p14:tracePt t="268983" x="2017713" y="3313113"/>
          <p14:tracePt t="268999" x="2152650" y="3340100"/>
          <p14:tracePt t="269018" x="2330450" y="3349625"/>
          <p14:tracePt t="269035" x="2490788" y="3384550"/>
          <p14:tracePt t="269050" x="2660650" y="3402013"/>
          <p14:tracePt t="269065" x="2795588" y="3411538"/>
          <p14:tracePt t="269082" x="2901950" y="3411538"/>
          <p14:tracePt t="269098" x="3017838" y="3411538"/>
          <p14:tracePt t="269115" x="3197225" y="3394075"/>
          <p14:tracePt t="269132" x="3438525" y="3394075"/>
          <p14:tracePt t="269149" x="3894138" y="3394075"/>
          <p14:tracePt t="269165" x="4179888" y="3394075"/>
          <p14:tracePt t="269182" x="4465638" y="3394075"/>
          <p14:tracePt t="269198" x="4687888" y="3394075"/>
          <p14:tracePt t="269215" x="4857750" y="3375025"/>
          <p14:tracePt t="269232" x="4992688" y="3357563"/>
          <p14:tracePt t="269248" x="5099050" y="3349625"/>
          <p14:tracePt t="269265" x="5187950" y="3349625"/>
          <p14:tracePt t="269283" x="5330825" y="3349625"/>
          <p14:tracePt t="269299" x="5411788" y="3349625"/>
          <p14:tracePt t="269315" x="5492750" y="3375025"/>
          <p14:tracePt t="269332" x="5581650" y="3402013"/>
          <p14:tracePt t="269349" x="5697538" y="3429000"/>
          <p14:tracePt t="269365" x="5786438" y="3455988"/>
          <p14:tracePt t="269382" x="5884863" y="3482975"/>
          <p14:tracePt t="269399" x="6018213" y="3527425"/>
          <p14:tracePt t="269415" x="6126163" y="3554413"/>
          <p14:tracePt t="269432" x="6232525" y="3581400"/>
          <p14:tracePt t="269448" x="6350000" y="3608388"/>
          <p14:tracePt t="269465" x="6438900" y="3635375"/>
          <p14:tracePt t="269482" x="6554788" y="3662363"/>
          <p14:tracePt t="269499" x="6661150" y="3687763"/>
          <p14:tracePt t="269515" x="6759575" y="3714750"/>
          <p14:tracePt t="269534" x="6858000" y="3751263"/>
          <p14:tracePt t="269549" x="6921500" y="3778250"/>
          <p14:tracePt t="269565" x="6965950" y="3778250"/>
          <p14:tracePt t="269582" x="7027863" y="3795713"/>
          <p14:tracePt t="269599" x="7108825" y="3786188"/>
          <p14:tracePt t="269615" x="7188200" y="3759200"/>
          <p14:tracePt t="269632" x="7269163" y="3733800"/>
          <p14:tracePt t="269649" x="7367588" y="3697288"/>
          <p14:tracePt t="269665" x="7429500" y="3670300"/>
          <p14:tracePt t="269682" x="7493000" y="3643313"/>
          <p14:tracePt t="269698" x="7545388" y="3625850"/>
          <p14:tracePt t="269715" x="7572375" y="3616325"/>
          <p14:tracePt t="269732" x="7589838" y="3589338"/>
          <p14:tracePt t="269749" x="7599363" y="3589338"/>
          <p14:tracePt t="269765" x="7599363" y="3581400"/>
          <p14:tracePt t="269783" x="7608888" y="3554413"/>
          <p14:tracePt t="269799" x="7608888" y="3509963"/>
          <p14:tracePt t="269815" x="7599363" y="3429000"/>
          <p14:tracePt t="269833" x="7572375" y="3349625"/>
          <p14:tracePt t="269849" x="7554913" y="3303588"/>
          <p14:tracePt t="269866" x="7500938" y="3278188"/>
          <p14:tracePt t="269883" x="7439025" y="3251200"/>
          <p14:tracePt t="269899" x="7350125" y="3224213"/>
          <p14:tracePt t="269916" x="7116763" y="3214688"/>
          <p14:tracePt t="269933" x="6902450" y="3214688"/>
          <p14:tracePt t="269949" x="6707188" y="3214688"/>
          <p14:tracePt t="269966" x="6581775" y="3214688"/>
          <p14:tracePt t="269983" x="6446838" y="3251200"/>
          <p14:tracePt t="269999" x="6251575" y="3278188"/>
          <p14:tracePt t="270016" x="6018213" y="3349625"/>
          <p14:tracePt t="270034" x="5626100" y="3402013"/>
          <p14:tracePt t="270050" x="5384800" y="3402013"/>
          <p14:tracePt t="270066" x="5232400" y="3384550"/>
          <p14:tracePt t="270083" x="5099050" y="3349625"/>
          <p14:tracePt t="270100" x="5010150" y="3340100"/>
          <p14:tracePt t="270116" x="4946650" y="3322638"/>
          <p14:tracePt t="270133" x="4902200" y="3322638"/>
          <p14:tracePt t="270149" x="4803775" y="3322638"/>
          <p14:tracePt t="270166" x="4598988" y="3349625"/>
          <p14:tracePt t="270183" x="4375150" y="3384550"/>
          <p14:tracePt t="270199" x="4062413" y="3421063"/>
          <p14:tracePt t="270216" x="3751263" y="3421063"/>
          <p14:tracePt t="270233" x="3509963" y="3421063"/>
          <p14:tracePt t="270249" x="3384550" y="3429000"/>
          <p14:tracePt t="270268" x="3268663" y="3473450"/>
          <p14:tracePt t="270284" x="3187700" y="3482975"/>
          <p14:tracePt t="270300" x="3108325" y="3482975"/>
          <p14:tracePt t="270316" x="3017838" y="3482975"/>
          <p14:tracePt t="270333" x="2911475" y="3500438"/>
          <p14:tracePt t="270350" x="2830513" y="3509963"/>
          <p14:tracePt t="270367" x="2759075" y="3509963"/>
          <p14:tracePt t="270382" x="2679700" y="3527425"/>
          <p14:tracePt t="270399" x="2608263" y="3536950"/>
          <p14:tracePt t="270415" x="2527300" y="3554413"/>
          <p14:tracePt t="270432" x="2509838" y="3554413"/>
          <p14:tracePt t="270471" x="2482850" y="3554413"/>
          <p14:tracePt t="270730" x="2473325" y="3554413"/>
          <p14:tracePt t="276307" x="2465388" y="3589338"/>
          <p14:tracePt t="276315" x="2438400" y="3643313"/>
          <p14:tracePt t="276323" x="2411413" y="3679825"/>
          <p14:tracePt t="276333" x="2366963" y="3741738"/>
          <p14:tracePt t="276350" x="2268538" y="3867150"/>
          <p14:tracePt t="276367" x="2179638" y="3965575"/>
          <p14:tracePt t="276385" x="2071688" y="4090988"/>
          <p14:tracePt t="276402" x="2017713" y="4162425"/>
          <p14:tracePt t="276416" x="2000250" y="4179888"/>
          <p14:tracePt t="276434" x="1990725" y="4197350"/>
          <p14:tracePt t="276450" x="1982788" y="4214813"/>
          <p14:tracePt t="276467" x="1973263" y="4233863"/>
          <p14:tracePt t="276683" x="1973263" y="4251325"/>
          <p14:tracePt t="276691" x="1982788" y="4259263"/>
          <p14:tracePt t="276700" x="1990725" y="4268788"/>
          <p14:tracePt t="276717" x="2009775" y="4278313"/>
          <p14:tracePt t="276734" x="2027238" y="4278313"/>
          <p14:tracePt t="276750" x="2044700" y="4278313"/>
          <p14:tracePt t="276784" x="2054225" y="4278313"/>
          <p14:tracePt t="276802" x="2062163" y="4278313"/>
          <p14:tracePt t="276817" x="2081213" y="4295775"/>
          <p14:tracePt t="276833" x="2116138" y="4313238"/>
          <p14:tracePt t="276849" x="2152650" y="4330700"/>
          <p14:tracePt t="276866" x="2197100" y="4357688"/>
          <p14:tracePt t="276882" x="2259013" y="4384675"/>
          <p14:tracePt t="276900" x="2322513" y="4421188"/>
          <p14:tracePt t="276916" x="2339975" y="4429125"/>
          <p14:tracePt t="276932" x="2357438" y="4448175"/>
          <p14:tracePt t="276949" x="2384425" y="4456113"/>
          <p14:tracePt t="276966" x="2393950" y="4456113"/>
          <p14:tracePt t="276983" x="2401888" y="4465638"/>
          <p14:tracePt t="276999" x="2419350" y="4483100"/>
          <p14:tracePt t="277016" x="2446338" y="4492625"/>
          <p14:tracePt t="277032" x="2465388" y="4492625"/>
          <p14:tracePt t="277050" x="2482850" y="4500563"/>
          <p14:tracePt t="277066" x="2490788" y="4500563"/>
          <p14:tracePt t="277103" x="2500313" y="4500563"/>
          <p14:tracePt t="277119" x="2509838" y="4500563"/>
          <p14:tracePt t="277132" x="2527300" y="4500563"/>
          <p14:tracePt t="277149" x="2536825" y="4500563"/>
          <p14:tracePt t="277174" x="2544763" y="4500563"/>
          <p14:tracePt t="277198" x="2554288" y="4500563"/>
          <p14:tracePt t="277206" x="2562225" y="4500563"/>
          <p14:tracePt t="277222" x="2571750" y="4500563"/>
          <p14:tracePt t="277236" x="2571750" y="4492625"/>
          <p14:tracePt t="277252" x="2581275" y="4492625"/>
          <p14:tracePt t="277266" x="2598738" y="4473575"/>
          <p14:tracePt t="277282" x="2608263" y="4465638"/>
          <p14:tracePt t="277284" x="2616200" y="4456113"/>
          <p14:tracePt t="281376" x="2633663" y="4456113"/>
          <p14:tracePt t="281384" x="2679700" y="4483100"/>
          <p14:tracePt t="281392" x="2714625" y="4500563"/>
          <p14:tracePt t="281401" x="2759075" y="4527550"/>
          <p14:tracePt t="281418" x="2803525" y="4554538"/>
          <p14:tracePt t="281434" x="2867025" y="4572000"/>
          <p14:tracePt t="281451" x="2928938" y="4598988"/>
          <p14:tracePt t="281467" x="2982913" y="4598988"/>
          <p14:tracePt t="281486" x="3036888" y="4598988"/>
          <p14:tracePt t="281502" x="3089275" y="4591050"/>
          <p14:tracePt t="281518" x="3152775" y="4572000"/>
          <p14:tracePt t="281535" x="3205163" y="4564063"/>
          <p14:tracePt t="281551" x="3251200" y="4554538"/>
          <p14:tracePt t="281567" x="3268663" y="4554538"/>
          <p14:tracePt t="281584" x="3295650" y="4554538"/>
          <p14:tracePt t="281601" x="3313113" y="4554538"/>
          <p14:tracePt t="281618" x="3384550" y="4545013"/>
          <p14:tracePt t="281635" x="3411538" y="4545013"/>
          <p14:tracePt t="281651" x="3429000" y="4545013"/>
          <p14:tracePt t="281668" x="3455988" y="4545013"/>
          <p14:tracePt t="281684" x="3473450" y="4554538"/>
          <p14:tracePt t="281701" x="3509963" y="4564063"/>
          <p14:tracePt t="281717" x="3527425" y="4581525"/>
          <p14:tracePt t="281736" x="3554413" y="4598988"/>
          <p14:tracePt t="281752" x="3581400" y="4598988"/>
          <p14:tracePt t="281767" x="3589338" y="4598988"/>
          <p14:tracePt t="281785" x="3608388" y="4598988"/>
          <p14:tracePt t="281801" x="3616325" y="4598988"/>
          <p14:tracePt t="281818" x="3625850" y="4598988"/>
          <p14:tracePt t="281835" x="3643313" y="4608513"/>
          <p14:tracePt t="281851" x="3670300" y="4608513"/>
          <p14:tracePt t="281867" x="3697288" y="4608513"/>
          <p14:tracePt t="281883" x="3741738" y="4608513"/>
          <p14:tracePt t="281900" x="3759200" y="4608513"/>
          <p14:tracePt t="281917" x="3786188" y="4608513"/>
          <p14:tracePt t="281933" x="3803650" y="4591050"/>
          <p14:tracePt t="281950" x="3830638" y="4581525"/>
          <p14:tracePt t="281966" x="3867150" y="4572000"/>
          <p14:tracePt t="281983" x="3884613" y="4572000"/>
          <p14:tracePt t="282000" x="3894138" y="4572000"/>
          <p14:tracePt t="282017" x="3929063" y="4554538"/>
          <p14:tracePt t="282033" x="3938588" y="4554538"/>
          <p14:tracePt t="282050" x="3956050" y="4545013"/>
          <p14:tracePt t="282067" x="3983038" y="4527550"/>
          <p14:tracePt t="282083" x="3990975" y="4527550"/>
          <p14:tracePt t="282100" x="4000500" y="4527550"/>
          <p14:tracePt t="282140" x="4010025" y="4527550"/>
          <p14:tracePt t="282149" x="4017963" y="4527550"/>
          <p14:tracePt t="282166" x="4037013" y="4519613"/>
          <p14:tracePt t="282243" x="4054475" y="4519613"/>
          <p14:tracePt t="282268" x="4062413" y="4519613"/>
          <p14:tracePt t="282276" x="4071938" y="4519613"/>
          <p14:tracePt t="282321" x="4081463" y="4519613"/>
          <p14:tracePt t="282337" x="4089400" y="4519613"/>
          <p14:tracePt t="282361" x="4098925" y="4519613"/>
          <p14:tracePt t="282369" x="4098925" y="4537075"/>
          <p14:tracePt t="282377" x="4108450" y="4537075"/>
          <p14:tracePt t="282393" x="4116388" y="4537075"/>
          <p14:tracePt t="282400" x="4133850" y="4537075"/>
          <p14:tracePt t="282417" x="4152900" y="4537075"/>
          <p14:tracePt t="282433" x="4160838" y="4545013"/>
          <p14:tracePt t="282535" x="4170363" y="4545013"/>
          <p14:tracePt t="282707" x="4179888" y="4545013"/>
          <p14:tracePt t="283263" x="4179888" y="4554538"/>
          <p14:tracePt t="283276" x="4179888" y="4572000"/>
          <p14:tracePt t="283287" x="4179888" y="4581525"/>
          <p14:tracePt t="283301" x="4179888" y="4608513"/>
          <p14:tracePt t="283318" x="4179888" y="4616450"/>
          <p14:tracePt t="284693" x="4205288" y="4591050"/>
          <p14:tracePt t="284700" x="4214813" y="4554538"/>
          <p14:tracePt t="284708" x="4232275" y="4527550"/>
          <p14:tracePt t="284718" x="4241800" y="4519613"/>
          <p14:tracePt t="284734" x="4241800" y="4510088"/>
          <p14:tracePt t="284771" x="4251325" y="4510088"/>
          <p14:tracePt t="285937" x="4259263" y="4510088"/>
          <p14:tracePt t="285945" x="4295775" y="4519613"/>
          <p14:tracePt t="285953" x="4303713" y="4527550"/>
          <p14:tracePt t="287275" x="4295775" y="4519613"/>
          <p14:tracePt t="287283" x="4286250" y="4510088"/>
          <p14:tracePt t="287291" x="4276725" y="4510088"/>
          <p14:tracePt t="287302" x="4268788" y="4500563"/>
          <p14:tracePt t="287319" x="4251325" y="4483100"/>
          <p14:tracePt t="287335" x="4241800" y="4473575"/>
          <p14:tracePt t="287353" x="4214813" y="4456113"/>
          <p14:tracePt t="287369" x="4205288" y="4456113"/>
          <p14:tracePt t="287385" x="4179888" y="4448175"/>
          <p14:tracePt t="287401" x="4170363" y="4438650"/>
          <p14:tracePt t="287418" x="4152900" y="4429125"/>
          <p14:tracePt t="287435" x="4143375" y="4429125"/>
          <p14:tracePt t="287649" x="4143375" y="4411663"/>
          <p14:tracePt t="287657" x="4170363" y="4402138"/>
          <p14:tracePt t="287668" x="4187825" y="4402138"/>
          <p14:tracePt t="287685" x="4232275" y="4394200"/>
          <p14:tracePt t="287701" x="4384675" y="4402138"/>
          <p14:tracePt t="287718" x="4537075" y="4411663"/>
          <p14:tracePt t="287735" x="4714875" y="4429125"/>
          <p14:tracePt t="287752" x="4776788" y="4429125"/>
          <p14:tracePt t="287768" x="4795838" y="4429125"/>
          <p14:tracePt t="287785" x="4803775" y="4429125"/>
          <p14:tracePt t="287802" x="4830763" y="4429125"/>
          <p14:tracePt t="287819" x="4848225" y="4421188"/>
          <p14:tracePt t="287836" x="4884738" y="4394200"/>
          <p14:tracePt t="287853" x="4911725" y="4384675"/>
          <p14:tracePt t="287870" x="4921250" y="4384675"/>
          <p14:tracePt t="287885" x="4929188" y="4384675"/>
          <p14:tracePt t="287918" x="4946650" y="4384675"/>
          <p14:tracePt t="287935" x="4973638" y="4384675"/>
          <p14:tracePt t="287951" x="5000625" y="4384675"/>
          <p14:tracePt t="287968" x="5018088" y="4384675"/>
          <p14:tracePt t="287986" x="5089525" y="4384675"/>
          <p14:tracePt t="288002" x="5170488" y="4384675"/>
          <p14:tracePt t="288018" x="5241925" y="4384675"/>
          <p14:tracePt t="288034" x="5303838" y="4384675"/>
          <p14:tracePt t="288051" x="5357813" y="4384675"/>
          <p14:tracePt t="288067" x="5384800" y="4384675"/>
          <p14:tracePt t="288084" x="5402263" y="4384675"/>
          <p14:tracePt t="288101" x="5429250" y="4384675"/>
          <p14:tracePt t="288118" x="5456238" y="4367213"/>
          <p14:tracePt t="288134" x="5473700" y="4357688"/>
          <p14:tracePt t="288150" x="5500688" y="4330700"/>
          <p14:tracePt t="288167" x="5518150" y="4322763"/>
          <p14:tracePt t="288184" x="5537200" y="4313238"/>
          <p14:tracePt t="288200" x="5545138" y="4313238"/>
          <p14:tracePt t="288217" x="5572125" y="4313238"/>
          <p14:tracePt t="288234" x="5589588" y="4313238"/>
          <p14:tracePt t="288251" x="5616575" y="4313238"/>
          <p14:tracePt t="288267" x="5643563" y="4313238"/>
          <p14:tracePt t="288284" x="5661025" y="4313238"/>
          <p14:tracePt t="288300" x="5680075" y="4313238"/>
          <p14:tracePt t="288317" x="5697538" y="4313238"/>
          <p14:tracePt t="288334" x="5715000" y="4313238"/>
          <p14:tracePt t="288350" x="5732463" y="4313238"/>
          <p14:tracePt t="288367" x="5751513" y="4313238"/>
          <p14:tracePt t="288384" x="5768975" y="4313238"/>
          <p14:tracePt t="288400" x="5768975" y="4322763"/>
          <p14:tracePt t="288417" x="5778500" y="4322763"/>
          <p14:tracePt t="288433" x="5795963" y="4340225"/>
          <p14:tracePt t="288450" x="5813425" y="4349750"/>
          <p14:tracePt t="288467" x="5822950" y="4349750"/>
          <p14:tracePt t="288484" x="5830888" y="4357688"/>
          <p14:tracePt t="288525" x="5840413" y="4357688"/>
          <p14:tracePt t="288536" x="5849938" y="4357688"/>
          <p14:tracePt t="288552" x="5867400" y="4367213"/>
          <p14:tracePt t="288568" x="5875338" y="4376738"/>
          <p14:tracePt t="288585" x="5894388" y="4376738"/>
          <p14:tracePt t="288602" x="5902325" y="4376738"/>
          <p14:tracePt t="288618" x="5911850" y="4384675"/>
          <p14:tracePt t="288635" x="5921375" y="4384675"/>
          <p14:tracePt t="288652" x="5938838" y="4384675"/>
          <p14:tracePt t="288668" x="5946775" y="4394200"/>
          <p14:tracePt t="288685" x="5965825" y="4394200"/>
          <p14:tracePt t="288718" x="5973763" y="4411663"/>
          <p14:tracePt t="288736" x="5983288" y="4411663"/>
          <p14:tracePt t="288752" x="5992813" y="4411663"/>
          <p14:tracePt t="288790" x="6010275" y="4421188"/>
          <p14:tracePt t="289020" x="6018213" y="4421188"/>
          <p14:tracePt t="289027" x="6037263" y="4402138"/>
          <p14:tracePt t="289035" x="6045200" y="4394200"/>
          <p14:tracePt t="289052" x="6081713" y="4376738"/>
          <p14:tracePt t="289068" x="6116638" y="4340225"/>
          <p14:tracePt t="289085" x="6153150" y="4286250"/>
          <p14:tracePt t="289103" x="6170613" y="4259263"/>
          <p14:tracePt t="289119" x="6207125" y="4224338"/>
          <p14:tracePt t="289135" x="6215063" y="4214813"/>
          <p14:tracePt t="289152" x="6224588" y="4206875"/>
          <p14:tracePt t="289291" x="6224588" y="4197350"/>
          <p14:tracePt t="289306" x="6224588" y="4170363"/>
          <p14:tracePt t="289314" x="6215063" y="4162425"/>
          <p14:tracePt t="289322" x="6207125" y="4152900"/>
          <p14:tracePt t="289334" x="6207125" y="4143375"/>
          <p14:tracePt t="289351" x="6180138" y="4125913"/>
          <p14:tracePt t="289367" x="6170613" y="4098925"/>
          <p14:tracePt t="289384" x="6143625" y="4081463"/>
          <p14:tracePt t="289401" x="6116638" y="4064000"/>
          <p14:tracePt t="289417" x="6072188" y="4037013"/>
          <p14:tracePt t="289434" x="6010275" y="4000500"/>
          <p14:tracePt t="289450" x="5911850" y="3929063"/>
          <p14:tracePt t="289467" x="5786438" y="3840163"/>
          <p14:tracePt t="289484" x="5616575" y="3714750"/>
          <p14:tracePt t="289500" x="5411788" y="3616325"/>
          <p14:tracePt t="289519" x="5187950" y="3517900"/>
          <p14:tracePt t="289535" x="5010150" y="3482975"/>
          <p14:tracePt t="289551" x="4830763" y="3455988"/>
          <p14:tracePt t="289568" x="4633913" y="3421063"/>
          <p14:tracePt t="289584" x="4438650" y="3402013"/>
          <p14:tracePt t="289601" x="4214813" y="3411538"/>
          <p14:tracePt t="289618" x="4017963" y="3429000"/>
          <p14:tracePt t="289635" x="3705225" y="3429000"/>
          <p14:tracePt t="289651" x="3571875" y="3411538"/>
          <p14:tracePt t="289668" x="3490913" y="3384550"/>
          <p14:tracePt t="289684" x="3411538" y="3367088"/>
          <p14:tracePt t="289701" x="3322638" y="3367088"/>
          <p14:tracePt t="289718" x="3214688" y="3375025"/>
          <p14:tracePt t="289735" x="3116263" y="3402013"/>
          <p14:tracePt t="289751" x="3044825" y="3438525"/>
          <p14:tracePt t="289769" x="2955925" y="3473450"/>
          <p14:tracePt t="289785" x="2919413" y="3500438"/>
          <p14:tracePt t="289802" x="2857500" y="3517900"/>
          <p14:tracePt t="289818" x="2822575" y="3544888"/>
          <p14:tracePt t="289834" x="2776538" y="3571875"/>
          <p14:tracePt t="289851" x="2759075" y="3589338"/>
          <p14:tracePt t="289868" x="2732088" y="3608388"/>
          <p14:tracePt t="289884" x="2714625" y="3625850"/>
          <p14:tracePt t="289901" x="2687638" y="3662363"/>
          <p14:tracePt t="289917" x="2660650" y="3679825"/>
          <p14:tracePt t="289934" x="2660650" y="3697288"/>
          <p14:tracePt t="289951" x="2652713" y="3724275"/>
          <p14:tracePt t="289967" x="2652713" y="3768725"/>
          <p14:tracePt t="289984" x="2652713" y="3795713"/>
          <p14:tracePt t="290001" x="2652713" y="3840163"/>
          <p14:tracePt t="290017" x="2652713" y="3876675"/>
          <p14:tracePt t="290034" x="2625725" y="3973513"/>
          <p14:tracePt t="290051" x="2608263" y="4010025"/>
          <p14:tracePt t="290067" x="2598738" y="4027488"/>
          <p14:tracePt t="290084" x="2571750" y="4054475"/>
          <p14:tracePt t="290101" x="2571750" y="4064000"/>
          <p14:tracePt t="290134" x="2562225" y="4081463"/>
          <p14:tracePt t="290151" x="2554288" y="4081463"/>
          <p14:tracePt t="290167" x="2544763" y="4090988"/>
          <p14:tracePt t="290184" x="2527300" y="4108450"/>
          <p14:tracePt t="290200" x="2509838" y="4135438"/>
          <p14:tracePt t="290217" x="2490788" y="4143375"/>
          <p14:tracePt t="290234" x="2482850" y="4162425"/>
          <p14:tracePt t="290250" x="2473325" y="4170363"/>
          <p14:tracePt t="290267" x="2473325" y="4179888"/>
          <p14:tracePt t="290301" x="2465388" y="4179888"/>
          <p14:tracePt t="290372" x="2473325" y="4179888"/>
          <p14:tracePt t="290380" x="2517775" y="4152900"/>
          <p14:tracePt t="290388" x="2562225" y="4116388"/>
          <p14:tracePt t="290403" x="2660650" y="4027488"/>
          <p14:tracePt t="290420" x="2786063" y="3929063"/>
          <p14:tracePt t="290435" x="2938463" y="3813175"/>
          <p14:tracePt t="290451" x="3152775" y="3670300"/>
          <p14:tracePt t="290468" x="3384550" y="3544888"/>
          <p14:tracePt t="290484" x="3589338" y="3473450"/>
          <p14:tracePt t="290501" x="3724275" y="3429000"/>
          <p14:tracePt t="290517" x="3857625" y="3402013"/>
          <p14:tracePt t="290534" x="4251325" y="3367088"/>
          <p14:tracePt t="290551" x="4537075" y="3349625"/>
          <p14:tracePt t="290567" x="4803775" y="3330575"/>
          <p14:tracePt t="290584" x="5089525" y="3330575"/>
          <p14:tracePt t="290601" x="5357813" y="3340100"/>
          <p14:tracePt t="290617" x="5537200" y="3375025"/>
          <p14:tracePt t="290634" x="5635625" y="3411538"/>
          <p14:tracePt t="290651" x="5680075" y="3438525"/>
          <p14:tracePt t="290668" x="5697538" y="3455988"/>
          <p14:tracePt t="290684" x="5751513" y="3544888"/>
          <p14:tracePt t="290700" x="5786438" y="3625850"/>
          <p14:tracePt t="290717" x="5857875" y="3706813"/>
          <p14:tracePt t="290734" x="5938838" y="3786188"/>
          <p14:tracePt t="290750" x="6010275" y="3840163"/>
          <p14:tracePt t="290767" x="6045200" y="3867150"/>
          <p14:tracePt t="290784" x="6072188" y="3894138"/>
          <p14:tracePt t="290801" x="6081713" y="3938588"/>
          <p14:tracePt t="290817" x="6081713" y="3983038"/>
          <p14:tracePt t="290834" x="6081713" y="4019550"/>
          <p14:tracePt t="290851" x="6072188" y="4064000"/>
          <p14:tracePt t="290867" x="6072188" y="4098925"/>
          <p14:tracePt t="290884" x="6072188" y="4170363"/>
          <p14:tracePt t="290901" x="6099175" y="4224338"/>
          <p14:tracePt t="290917" x="6108700" y="4241800"/>
          <p14:tracePt t="290934" x="6116638" y="4268788"/>
          <p14:tracePt t="291418" x="6108700" y="4268788"/>
          <p14:tracePt t="291426" x="6064250" y="4268788"/>
          <p14:tracePt t="291435" x="6027738" y="4278313"/>
          <p14:tracePt t="291451" x="5938838" y="4286250"/>
          <p14:tracePt t="291467" x="5768975" y="4286250"/>
          <p14:tracePt t="291484" x="5572125" y="4286250"/>
          <p14:tracePt t="291501" x="5241925" y="4313238"/>
          <p14:tracePt t="291517" x="4830763" y="4241800"/>
          <p14:tracePt t="291536" x="4098925" y="4187825"/>
          <p14:tracePt t="291552" x="3152775" y="4206875"/>
          <p14:tracePt t="291568" x="2768600" y="4206875"/>
          <p14:tracePt t="291585" x="2598738" y="4197350"/>
          <p14:tracePt t="291601" x="2562225" y="4187825"/>
          <p14:tracePt t="291618" x="2544763" y="4179888"/>
          <p14:tracePt t="291634" x="2536825" y="4179888"/>
          <p14:tracePt t="291651" x="2509838" y="4170363"/>
          <p14:tracePt t="291668" x="2490788" y="4170363"/>
          <p14:tracePt t="291684" x="2465388" y="4170363"/>
          <p14:tracePt t="291701" x="2438400" y="4170363"/>
          <p14:tracePt t="291717" x="2419350" y="4170363"/>
          <p14:tracePt t="291734" x="2401888" y="4170363"/>
          <p14:tracePt t="291751" x="2357438" y="4170363"/>
          <p14:tracePt t="291767" x="2322513" y="4170363"/>
          <p14:tracePt t="291784" x="2295525" y="4170363"/>
          <p14:tracePt t="291801" x="2295525" y="4179888"/>
          <p14:tracePt t="292053" x="2303463" y="4170363"/>
          <p14:tracePt t="292061" x="2312988" y="4170363"/>
          <p14:tracePt t="292075" x="2322513" y="4170363"/>
          <p14:tracePt t="292114" x="2322513" y="4162425"/>
          <p14:tracePt t="292152" x="2330450" y="4162425"/>
          <p14:tracePt t="292160" x="2347913" y="4162425"/>
          <p14:tracePt t="292176" x="2357438" y="4143375"/>
          <p14:tracePt t="292192" x="2366963" y="4143375"/>
          <p14:tracePt t="292201" x="2374900" y="4143375"/>
          <p14:tracePt t="292217" x="2384425" y="4135438"/>
          <p14:tracePt t="292234" x="2401888" y="4135438"/>
          <p14:tracePt t="292251" x="2455863" y="4162425"/>
          <p14:tracePt t="292267" x="2536825" y="4268788"/>
          <p14:tracePt t="292285" x="2633663" y="4394200"/>
          <p14:tracePt t="292288" x="2687638" y="4473575"/>
          <p14:tracePt t="292303" x="2741613" y="4581525"/>
          <p14:tracePt t="292320" x="2768600" y="4608513"/>
          <p14:tracePt t="292335" x="2776538" y="4625975"/>
          <p14:tracePt t="292352" x="2776538" y="4643438"/>
          <p14:tracePt t="292368" x="2786063" y="4652963"/>
          <p14:tracePt t="292514" x="2786063" y="4662488"/>
          <p14:tracePt t="292522" x="2786063" y="4670425"/>
          <p14:tracePt t="292535" x="2786063" y="4679950"/>
          <p14:tracePt t="292554" x="2786063" y="4697413"/>
          <p14:tracePt t="292600" x="2786063" y="4714875"/>
          <p14:tracePt t="292607" x="2786063" y="4724400"/>
          <p14:tracePt t="292618" x="2776538" y="4733925"/>
          <p14:tracePt t="292636" x="2776538" y="4751388"/>
          <p14:tracePt t="292652" x="2759075" y="4751388"/>
          <p14:tracePt t="292687" x="2751138" y="4751388"/>
          <p14:tracePt t="292701" x="2732088" y="4768850"/>
          <p14:tracePt t="292718" x="2697163" y="4786313"/>
          <p14:tracePt t="292734" x="2670175" y="4786313"/>
          <p14:tracePt t="292751" x="2598738" y="4786313"/>
          <p14:tracePt t="292768" x="2536825" y="4786313"/>
          <p14:tracePt t="292784" x="2473325" y="4786313"/>
          <p14:tracePt t="292801" x="2455863" y="4786313"/>
          <p14:tracePt t="292803" x="2428875" y="4786313"/>
          <p14:tracePt t="292819" x="2411413" y="4768850"/>
          <p14:tracePt t="292835" x="2366963" y="4751388"/>
          <p14:tracePt t="292852" x="2330450" y="4724400"/>
          <p14:tracePt t="292868" x="2303463" y="4724400"/>
          <p14:tracePt t="292884" x="2259013" y="4724400"/>
          <p14:tracePt t="292901" x="2224088" y="4724400"/>
          <p14:tracePt t="292918" x="2197100" y="4724400"/>
          <p14:tracePt t="292935" x="2152650" y="4724400"/>
          <p14:tracePt t="292951" x="2116138" y="4724400"/>
          <p14:tracePt t="292968" x="2089150" y="4714875"/>
          <p14:tracePt t="292985" x="2062163" y="4706938"/>
          <p14:tracePt t="293001" x="2044700" y="4697413"/>
          <p14:tracePt t="293018" x="2027238" y="4697413"/>
          <p14:tracePt t="293034" x="2009775" y="4697413"/>
          <p14:tracePt t="293051" x="1982788" y="4697413"/>
          <p14:tracePt t="293069" x="1946275" y="4697413"/>
          <p14:tracePt t="293085" x="1919288" y="4706938"/>
          <p14:tracePt t="293102" x="1901825" y="4714875"/>
          <p14:tracePt t="293118" x="1884363" y="4714875"/>
          <p14:tracePt t="293135" x="1857375" y="4733925"/>
          <p14:tracePt t="293151" x="1839913" y="4733925"/>
          <p14:tracePt t="293168" x="1822450" y="4751388"/>
          <p14:tracePt t="293185" x="1785938" y="4778375"/>
          <p14:tracePt t="293201" x="1768475" y="4795838"/>
          <p14:tracePt t="293218" x="1751013" y="4822825"/>
          <p14:tracePt t="293235" x="1731963" y="4830763"/>
          <p14:tracePt t="293251" x="1704975" y="4849813"/>
          <p14:tracePt t="293268" x="1697038" y="4857750"/>
          <p14:tracePt t="293284" x="1679575" y="4867275"/>
          <p14:tracePt t="293301" x="1660525" y="4884738"/>
          <p14:tracePt t="293319" x="1652588" y="4884738"/>
          <p14:tracePt t="293335" x="1652588" y="4894263"/>
          <p14:tracePt t="293406" x="1687513" y="4894263"/>
          <p14:tracePt t="293414" x="1724025" y="4894263"/>
          <p14:tracePt t="293422" x="1776413" y="4902200"/>
          <p14:tracePt t="293435" x="1812925" y="4902200"/>
          <p14:tracePt t="293452" x="1965325" y="4948238"/>
          <p14:tracePt t="293469" x="2071688" y="4956175"/>
          <p14:tracePt t="293486" x="2152650" y="4956175"/>
          <p14:tracePt t="293502" x="2241550" y="4938713"/>
          <p14:tracePt t="293519" x="2339975" y="4911725"/>
          <p14:tracePt t="293535" x="2401888" y="4902200"/>
          <p14:tracePt t="293554" x="2465388" y="4902200"/>
          <p14:tracePt t="293570" x="2500313" y="4902200"/>
          <p14:tracePt t="293586" x="2544763" y="4894263"/>
          <p14:tracePt t="293602" x="2616200" y="4894263"/>
          <p14:tracePt t="293619" x="2670175" y="4876800"/>
          <p14:tracePt t="293636" x="2697163" y="4876800"/>
          <p14:tracePt t="293653" x="2732088" y="4876800"/>
          <p14:tracePt t="293669" x="2795588" y="4876800"/>
          <p14:tracePt t="293685" x="2822575" y="4876800"/>
          <p14:tracePt t="293702" x="2857500" y="4876800"/>
          <p14:tracePt t="293718" x="2874963" y="4876800"/>
          <p14:tracePt t="293735" x="2884488" y="4876800"/>
          <p14:tracePt t="293751" x="2901950" y="4876800"/>
          <p14:tracePt t="293768" x="2919413" y="4876800"/>
          <p14:tracePt t="293785" x="2928938" y="4876800"/>
          <p14:tracePt t="293787" x="2938463" y="4876800"/>
          <p14:tracePt t="293803" x="2955925" y="4876800"/>
          <p14:tracePt t="293818" x="2965450" y="4876800"/>
          <p14:tracePt t="293835" x="3000375" y="4876800"/>
          <p14:tracePt t="293851" x="3017838" y="4876800"/>
          <p14:tracePt t="293869" x="3036888" y="4876800"/>
          <p14:tracePt t="293885" x="3062288" y="4876800"/>
          <p14:tracePt t="293902" x="3071813" y="4876800"/>
          <p14:tracePt t="293919" x="3089275" y="4876800"/>
          <p14:tracePt t="293935" x="3098800" y="4876800"/>
          <p14:tracePt t="293968" x="3108325" y="4876800"/>
          <p14:tracePt t="293986" x="3116263" y="4876800"/>
          <p14:tracePt t="294002" x="3143250" y="4876800"/>
          <p14:tracePt t="294019" x="3152775" y="4876800"/>
          <p14:tracePt t="294134" x="3160713" y="4876800"/>
          <p14:tracePt t="294156" x="3170238" y="4876800"/>
          <p14:tracePt t="294172" x="3179763" y="4876800"/>
          <p14:tracePt t="294180" x="3187700" y="4867275"/>
          <p14:tracePt t="294188" x="3197225" y="4867275"/>
          <p14:tracePt t="294204" x="3224213" y="4857750"/>
          <p14:tracePt t="294220" x="3241675" y="4857750"/>
          <p14:tracePt t="294236" x="3251200" y="4857750"/>
          <p14:tracePt t="294252" x="3259138" y="4857750"/>
          <p14:tracePt t="294269" x="3268663" y="4849813"/>
          <p14:tracePt t="294285" x="3286125" y="4849813"/>
          <p14:tracePt t="294302" x="3303588" y="4849813"/>
          <p14:tracePt t="294318" x="3322638" y="4849813"/>
          <p14:tracePt t="294335" x="3330575" y="4849813"/>
          <p14:tracePt t="294352" x="3340100" y="4849813"/>
          <p14:tracePt t="294368" x="3357563" y="4849813"/>
          <p14:tracePt t="294385" x="3367088" y="4857750"/>
          <p14:tracePt t="295088" x="3367088" y="4840288"/>
          <p14:tracePt t="295105" x="3367088" y="4822825"/>
          <p14:tracePt t="295118" x="3348038" y="4822825"/>
          <p14:tracePt t="301500" x="3340100" y="4830763"/>
          <p14:tracePt t="301508" x="3322638" y="4849813"/>
          <p14:tracePt t="301518" x="3303588" y="4876800"/>
          <p14:tracePt t="301535" x="3268663" y="4921250"/>
          <p14:tracePt t="301552" x="3251200" y="4983163"/>
          <p14:tracePt t="301569" x="3224213" y="5000625"/>
          <p14:tracePt t="301586" x="3197225" y="5027613"/>
          <p14:tracePt t="301602" x="3160713" y="5045075"/>
          <p14:tracePt t="301619" x="3116263" y="5072063"/>
          <p14:tracePt t="301635" x="3062288" y="5108575"/>
          <p14:tracePt t="301652" x="3027363" y="5116513"/>
          <p14:tracePt t="301669" x="3009900" y="5126038"/>
          <p14:tracePt t="301685" x="2990850" y="5126038"/>
          <p14:tracePt t="301702" x="2965450" y="5143500"/>
          <p14:tracePt t="301719" x="2946400" y="5162550"/>
          <p14:tracePt t="301736" x="2919413" y="5162550"/>
          <p14:tracePt t="301752" x="2911475" y="5170488"/>
          <p14:tracePt t="301770" x="2884488" y="5170488"/>
          <p14:tracePt t="301786" x="2867025" y="5170488"/>
          <p14:tracePt t="301803" x="2840038" y="5170488"/>
          <p14:tracePt t="301819" x="2776538" y="5180013"/>
          <p14:tracePt t="301837" x="2759075" y="5180013"/>
          <p14:tracePt t="301854" x="2724150" y="5180013"/>
          <p14:tracePt t="301870" x="2705100" y="5170488"/>
          <p14:tracePt t="301886" x="2687638" y="5162550"/>
          <p14:tracePt t="301903" x="2670175" y="5153025"/>
          <p14:tracePt t="301920" x="2625725" y="5153025"/>
          <p14:tracePt t="301937" x="2598738" y="5143500"/>
          <p14:tracePt t="301953" x="2581275" y="5126038"/>
          <p14:tracePt t="301972" x="2554288" y="5116513"/>
          <p14:tracePt t="301988" x="2527300" y="5108575"/>
          <p14:tracePt t="302003" x="2509838" y="5099050"/>
          <p14:tracePt t="302019" x="2500313" y="5099050"/>
          <p14:tracePt t="302036" x="2482850" y="5081588"/>
          <p14:tracePt t="302053" x="2455863" y="5081588"/>
          <p14:tracePt t="302070" x="2438400" y="5081588"/>
          <p14:tracePt t="302086" x="2419350" y="5081588"/>
          <p14:tracePt t="302104" x="2384425" y="5081588"/>
          <p14:tracePt t="302119" x="2366963" y="5081588"/>
          <p14:tracePt t="302136" x="2357438" y="5091113"/>
          <p14:tracePt t="302169" x="2330450" y="5099050"/>
          <p14:tracePt t="302186" x="2312988" y="5108575"/>
          <p14:tracePt t="302203" x="2303463" y="5126038"/>
          <p14:tracePt t="302237" x="2286000" y="5143500"/>
          <p14:tracePt t="302253" x="2268538" y="5153025"/>
          <p14:tracePt t="302323" x="2251075" y="5153025"/>
          <p14:tracePt t="302338" x="2241550" y="5162550"/>
          <p14:tracePt t="302417" x="2232025" y="5170488"/>
          <p14:tracePt t="302432" x="2224088" y="5180013"/>
          <p14:tracePt t="302446" x="2224088" y="5197475"/>
          <p14:tracePt t="302668" x="2232025" y="5197475"/>
          <p14:tracePt t="302676" x="2241550" y="5197475"/>
          <p14:tracePt t="302686" x="2259013" y="5197475"/>
          <p14:tracePt t="302703" x="2276475" y="5207000"/>
          <p14:tracePt t="302721" x="2312988" y="5207000"/>
          <p14:tracePt t="302738" x="2347913" y="5207000"/>
          <p14:tracePt t="302753" x="2393950" y="5207000"/>
          <p14:tracePt t="302770" x="2428875" y="5207000"/>
          <p14:tracePt t="302787" x="2446338" y="5207000"/>
          <p14:tracePt t="302804" x="2465388" y="5207000"/>
          <p14:tracePt t="302820" x="2500313" y="5207000"/>
          <p14:tracePt t="302837" x="2527300" y="5207000"/>
          <p14:tracePt t="302853" x="2562225" y="5207000"/>
          <p14:tracePt t="302870" x="2581275" y="5214938"/>
          <p14:tracePt t="302886" x="2616200" y="5233988"/>
          <p14:tracePt t="302903" x="2643188" y="5241925"/>
          <p14:tracePt t="302919" x="2687638" y="5259388"/>
          <p14:tracePt t="302936" x="2751138" y="5278438"/>
          <p14:tracePt t="302953" x="2786063" y="5295900"/>
          <p14:tracePt t="302971" x="2830513" y="5305425"/>
          <p14:tracePt t="302987" x="2857500" y="5305425"/>
          <p14:tracePt t="303003" x="2884488" y="5313363"/>
          <p14:tracePt t="303020" x="2901950" y="5313363"/>
          <p14:tracePt t="303036" x="2919413" y="5322888"/>
          <p14:tracePt t="303053" x="2946400" y="5330825"/>
          <p14:tracePt t="303070" x="2965450" y="5340350"/>
          <p14:tracePt t="303086" x="2990850" y="5340350"/>
          <p14:tracePt t="303105" x="3054350" y="5340350"/>
          <p14:tracePt t="303120" x="3098800" y="5340350"/>
          <p14:tracePt t="303137" x="3125788" y="5340350"/>
          <p14:tracePt t="303153" x="3152775" y="5340350"/>
          <p14:tracePt t="303170" x="3170238" y="5340350"/>
          <p14:tracePt t="303186" x="3187700" y="5330825"/>
          <p14:tracePt t="303205" x="3224213" y="5330825"/>
          <p14:tracePt t="303223" x="3276600" y="5305425"/>
          <p14:tracePt t="303237" x="3313113" y="5295900"/>
          <p14:tracePt t="303253" x="3375025" y="5286375"/>
          <p14:tracePt t="303269" x="3438525" y="5259388"/>
          <p14:tracePt t="303286" x="3482975" y="5251450"/>
          <p14:tracePt t="303302" x="3527425" y="5224463"/>
          <p14:tracePt t="303319" x="3562350" y="5207000"/>
          <p14:tracePt t="303336" x="3598863" y="5187950"/>
          <p14:tracePt t="303352" x="3616325" y="5170488"/>
          <p14:tracePt t="303369" x="3643313" y="5162550"/>
          <p14:tracePt t="303386" x="3670300" y="5162550"/>
          <p14:tracePt t="303402" x="3697288" y="5162550"/>
          <p14:tracePt t="303419" x="3714750" y="5162550"/>
          <p14:tracePt t="303435" x="3741738" y="5162550"/>
          <p14:tracePt t="303452" x="3759200" y="5153025"/>
          <p14:tracePt t="303469" x="3786188" y="5153025"/>
          <p14:tracePt t="303486" x="3840163" y="5143500"/>
          <p14:tracePt t="303503" x="3867150" y="5126038"/>
          <p14:tracePt t="303519" x="3884613" y="5126038"/>
          <p14:tracePt t="303535" x="3911600" y="5126038"/>
          <p14:tracePt t="303552" x="3956050" y="5126038"/>
          <p14:tracePt t="303569" x="4000500" y="5126038"/>
          <p14:tracePt t="303586" x="4062413" y="5135563"/>
          <p14:tracePt t="303603" x="4108450" y="5135563"/>
          <p14:tracePt t="303619" x="4197350" y="5143500"/>
          <p14:tracePt t="303637" x="4313238" y="5162550"/>
          <p14:tracePt t="303652" x="4394200" y="5187950"/>
          <p14:tracePt t="303669" x="4473575" y="5214938"/>
          <p14:tracePt t="303686" x="4554538" y="5241925"/>
          <p14:tracePt t="303702" x="4581525" y="5251450"/>
          <p14:tracePt t="303719" x="4598988" y="5251450"/>
          <p14:tracePt t="303736" x="4625975" y="5259388"/>
          <p14:tracePt t="303753" x="4652963" y="5278438"/>
          <p14:tracePt t="303769" x="4687888" y="5278438"/>
          <p14:tracePt t="303786" x="4705350" y="5286375"/>
          <p14:tracePt t="303803" x="4741863" y="5295900"/>
          <p14:tracePt t="303819" x="4759325" y="5295900"/>
          <p14:tracePt t="303836" x="4768850" y="5313363"/>
          <p14:tracePt t="303853" x="4776788" y="5313363"/>
          <p14:tracePt t="303869" x="4786313" y="5313363"/>
          <p14:tracePt t="303886" x="4795838" y="5322888"/>
          <p14:tracePt t="303903" x="4822825" y="5322888"/>
          <p14:tracePt t="304020" x="4830763" y="5322888"/>
          <p14:tracePt t="304084" x="4840288" y="5322888"/>
          <p14:tracePt t="304122" x="4848225" y="5330825"/>
          <p14:tracePt t="304170" x="4857750" y="5330825"/>
          <p14:tracePt t="304184" x="4867275" y="5330825"/>
          <p14:tracePt t="304388" x="4867275" y="5340350"/>
          <p14:tracePt t="305773" x="4875213" y="5340350"/>
          <p14:tracePt t="305781" x="4894263" y="5340350"/>
          <p14:tracePt t="305790" x="4902200" y="5340350"/>
          <p14:tracePt t="305806" x="4911725" y="5340350"/>
          <p14:tracePt t="306071" x="4902200" y="5330825"/>
          <p14:tracePt t="306078" x="4884738" y="5330825"/>
          <p14:tracePt t="306087" x="4875213" y="5322888"/>
          <p14:tracePt t="306105" x="4867275" y="5305425"/>
          <p14:tracePt t="306120" x="4857750" y="5286375"/>
          <p14:tracePt t="306137" x="4840288" y="5268913"/>
          <p14:tracePt t="306154" x="4830763" y="5251450"/>
          <p14:tracePt t="306170" x="4813300" y="5241925"/>
          <p14:tracePt t="307479" x="4822825" y="5224463"/>
          <p14:tracePt t="310403" x="4813300" y="5214938"/>
          <p14:tracePt t="310411" x="4786313" y="5197475"/>
          <p14:tracePt t="310421" x="4759325" y="5170488"/>
          <p14:tracePt t="310437" x="4705350" y="5143500"/>
          <p14:tracePt t="310454" x="4643438" y="5091113"/>
          <p14:tracePt t="310471" x="4589463" y="5037138"/>
          <p14:tracePt t="310489" x="4500563" y="4973638"/>
          <p14:tracePt t="310505" x="4446588" y="4938713"/>
          <p14:tracePt t="310521" x="4429125" y="4921250"/>
          <p14:tracePt t="310538" x="4411663" y="4894263"/>
          <p14:tracePt t="310554" x="4375150" y="4876800"/>
          <p14:tracePt t="310571" x="4330700" y="4849813"/>
          <p14:tracePt t="310588" x="4295775" y="4830763"/>
          <p14:tracePt t="310604" x="4251325" y="4805363"/>
          <p14:tracePt t="310623" x="4160838" y="4786313"/>
          <p14:tracePt t="310639" x="4098925" y="4786313"/>
          <p14:tracePt t="310654" x="4054475" y="4768850"/>
          <p14:tracePt t="310671" x="4010025" y="4768850"/>
          <p14:tracePt t="310688" x="3973513" y="4759325"/>
          <p14:tracePt t="310704" x="3946525" y="4751388"/>
          <p14:tracePt t="310721" x="3902075" y="4741863"/>
          <p14:tracePt t="310737" x="3830638" y="4724400"/>
          <p14:tracePt t="310755" x="3751263" y="4714875"/>
          <p14:tracePt t="310770" x="3670300" y="4697413"/>
          <p14:tracePt t="310787" x="3608388" y="4687888"/>
          <p14:tracePt t="310804" x="3581400" y="4679950"/>
          <p14:tracePt t="310821" x="3562350" y="4662488"/>
          <p14:tracePt t="310838" x="3536950" y="4662488"/>
          <p14:tracePt t="310854" x="3517900" y="4662488"/>
          <p14:tracePt t="310870" x="3482975" y="4662488"/>
          <p14:tracePt t="310886" x="3465513" y="4670425"/>
          <p14:tracePt t="310903" x="3446463" y="4670425"/>
          <p14:tracePt t="311030" x="3438525" y="4670425"/>
          <p14:tracePt t="311037" x="3419475" y="4662488"/>
          <p14:tracePt t="311045" x="3411538" y="4662488"/>
          <p14:tracePt t="311054" x="3402013" y="4662488"/>
          <p14:tracePt t="311071" x="3394075" y="4662488"/>
          <p14:tracePt t="311271" x="3419475" y="4670425"/>
          <p14:tracePt t="311279" x="3429000" y="4679950"/>
          <p14:tracePt t="311288" x="3438525" y="4687888"/>
          <p14:tracePt t="311305" x="3527425" y="4714875"/>
          <p14:tracePt t="311321" x="3643313" y="4759325"/>
          <p14:tracePt t="311338" x="3759200" y="4805363"/>
          <p14:tracePt t="311355" x="3875088" y="4857750"/>
          <p14:tracePt t="311371" x="3990975" y="4921250"/>
          <p14:tracePt t="311388" x="4197350" y="5045075"/>
          <p14:tracePt t="311404" x="4286250" y="5072063"/>
          <p14:tracePt t="311420" x="4367213" y="5099050"/>
          <p14:tracePt t="311437" x="4446588" y="5126038"/>
          <p14:tracePt t="311453" x="4491038" y="5135563"/>
          <p14:tracePt t="311470" x="4527550" y="5143500"/>
          <p14:tracePt t="311487" x="4545013" y="5143500"/>
          <p14:tracePt t="311503" x="4562475" y="5143500"/>
          <p14:tracePt t="311577" x="4572000" y="5143500"/>
          <p14:tracePt t="311607" x="4581525" y="5143500"/>
          <p14:tracePt t="311679" x="4581525" y="5162550"/>
          <p14:tracePt t="311749" x="4589463" y="5162550"/>
          <p14:tracePt t="311765" x="4598988" y="5153025"/>
          <p14:tracePt t="311774" x="4608513" y="5153025"/>
          <p14:tracePt t="323797" x="4598988" y="5116513"/>
          <p14:tracePt t="323804" x="4554538" y="5064125"/>
          <p14:tracePt t="323813" x="4518025" y="5000625"/>
          <p14:tracePt t="323822" x="4483100" y="4965700"/>
          <p14:tracePt t="323839" x="4367213" y="4830763"/>
          <p14:tracePt t="323856" x="4197350" y="4662488"/>
          <p14:tracePt t="323872" x="3857625" y="4402138"/>
          <p14:tracePt t="323889" x="3473450" y="4125913"/>
          <p14:tracePt t="323905" x="3036888" y="3983038"/>
          <p14:tracePt t="323923" x="2393950" y="3902075"/>
          <p14:tracePt t="323939" x="2081213" y="3884613"/>
          <p14:tracePt t="323955" x="1857375" y="3849688"/>
          <p14:tracePt t="323972" x="1776413" y="3822700"/>
          <p14:tracePt t="323989" x="1768475" y="3813175"/>
          <p14:tracePt t="324079" x="1758950" y="3813175"/>
          <p14:tracePt t="324103" x="1751013" y="3813175"/>
          <p14:tracePt t="324111" x="1731963" y="3849688"/>
          <p14:tracePt t="324122" x="1724025" y="3894138"/>
          <p14:tracePt t="324138" x="1697038" y="3965575"/>
          <p14:tracePt t="324155" x="1670050" y="4064000"/>
          <p14:tracePt t="324173" x="1660525" y="4197350"/>
          <p14:tracePt t="324189" x="1660525" y="4241800"/>
          <p14:tracePt t="324205" x="1660525" y="4286250"/>
          <p14:tracePt t="324221" x="1643063" y="4349750"/>
          <p14:tracePt t="324238" x="1633538" y="4456113"/>
          <p14:tracePt t="324255" x="1598613" y="4572000"/>
          <p14:tracePt t="324273" x="1581150" y="4643438"/>
          <p14:tracePt t="324289" x="1554163" y="4679950"/>
          <p14:tracePt t="324306" x="1544638" y="4714875"/>
          <p14:tracePt t="324322" x="1544638" y="4768850"/>
          <p14:tracePt t="324339" x="1544638" y="4786313"/>
          <p14:tracePt t="324356" x="1544638" y="4795838"/>
          <p14:tracePt t="324373" x="1562100" y="4813300"/>
          <p14:tracePt t="324389" x="1589088" y="4822825"/>
          <p14:tracePt t="324408" x="1608138" y="4840288"/>
          <p14:tracePt t="324424" x="1679575" y="4867275"/>
          <p14:tracePt t="324439" x="1758950" y="4867275"/>
          <p14:tracePt t="324456" x="1847850" y="4867275"/>
          <p14:tracePt t="324473" x="1928813" y="4857750"/>
          <p14:tracePt t="324489" x="1973263" y="4849813"/>
          <p14:tracePt t="324506" x="2009775" y="4840288"/>
          <p14:tracePt t="324523" x="2027238" y="4813300"/>
          <p14:tracePt t="324539" x="2054225" y="4795838"/>
          <p14:tracePt t="324558" x="2143125" y="4733925"/>
          <p14:tracePt t="324573" x="2187575" y="4706938"/>
          <p14:tracePt t="324589" x="2224088" y="4687888"/>
          <p14:tracePt t="324607" x="2241550" y="4670425"/>
          <p14:tracePt t="324623" x="2268538" y="4643438"/>
          <p14:tracePt t="324639" x="2286000" y="4635500"/>
          <p14:tracePt t="324658" x="2312988" y="4625975"/>
          <p14:tracePt t="324674" x="2374900" y="4598988"/>
          <p14:tracePt t="324690" x="2438400" y="4581525"/>
          <p14:tracePt t="324706" x="2455863" y="4572000"/>
          <p14:tracePt t="324722" x="2482850" y="4554538"/>
          <p14:tracePt t="324739" x="2490788" y="4554538"/>
          <p14:tracePt t="324756" x="2517775" y="4537075"/>
          <p14:tracePt t="324772" x="2562225" y="4519613"/>
          <p14:tracePt t="324789" x="2598738" y="4492625"/>
          <p14:tracePt t="324806" x="2625725" y="4483100"/>
          <p14:tracePt t="324869" x="2633663" y="4473575"/>
          <p14:tracePt t="324885" x="2643188" y="4465638"/>
          <p14:tracePt t="324893" x="2652713" y="4456113"/>
          <p14:tracePt t="324964" x="2652713" y="4438650"/>
          <p14:tracePt t="324972" x="2652713" y="4429125"/>
          <p14:tracePt t="324980" x="2643188" y="4421188"/>
          <p14:tracePt t="324989" x="2633663" y="4411663"/>
          <p14:tracePt t="325006" x="2598738" y="4394200"/>
          <p14:tracePt t="325023" x="2562225" y="4367213"/>
          <p14:tracePt t="325039" x="2544763" y="4349750"/>
          <p14:tracePt t="325057" x="2517775" y="4313238"/>
          <p14:tracePt t="325074" x="2490788" y="4286250"/>
          <p14:tracePt t="325089" x="2455863" y="4251325"/>
          <p14:tracePt t="325108" x="2411413" y="4224338"/>
          <p14:tracePt t="325123" x="2357438" y="4187825"/>
          <p14:tracePt t="325139" x="2303463" y="4152900"/>
          <p14:tracePt t="325156" x="2276475" y="4125913"/>
          <p14:tracePt t="325174" x="2232025" y="4098925"/>
          <p14:tracePt t="325190" x="2197100" y="4071938"/>
          <p14:tracePt t="325206" x="2170113" y="4054475"/>
          <p14:tracePt t="325223" x="2133600" y="4037013"/>
          <p14:tracePt t="325240" x="2116138" y="4019550"/>
          <p14:tracePt t="325255" x="2098675" y="4000500"/>
          <p14:tracePt t="325272" x="2071688" y="3983038"/>
          <p14:tracePt t="325288" x="2054225" y="3973513"/>
          <p14:tracePt t="325305" x="2009775" y="3948113"/>
          <p14:tracePt t="325307" x="2000250" y="3938588"/>
          <p14:tracePt t="325321" x="1973263" y="3929063"/>
          <p14:tracePt t="325339" x="1911350" y="3921125"/>
          <p14:tracePt t="325355" x="1874838" y="3902075"/>
          <p14:tracePt t="325372" x="1839913" y="3894138"/>
          <p14:tracePt t="325388" x="1822450" y="3894138"/>
          <p14:tracePt t="325405" x="1822450" y="3884613"/>
          <p14:tracePt t="325422" x="1812925" y="3884613"/>
          <p14:tracePt t="325438" x="1776413" y="3876675"/>
          <p14:tracePt t="325455" x="1714500" y="3876675"/>
          <p14:tracePt t="325471" x="1643063" y="3876675"/>
          <p14:tracePt t="325488" x="1598613" y="3857625"/>
          <p14:tracePt t="325505" x="1562100" y="3857625"/>
          <p14:tracePt t="325521" x="1544638" y="3857625"/>
          <p14:tracePt t="325538" x="1517650" y="3857625"/>
          <p14:tracePt t="325555" x="1490663" y="3849688"/>
          <p14:tracePt t="325572" x="1455738" y="3840163"/>
          <p14:tracePt t="325588" x="1411288" y="3840163"/>
          <p14:tracePt t="325605" x="1384300" y="3840163"/>
          <p14:tracePt t="325622" x="1330325" y="3857625"/>
          <p14:tracePt t="325638" x="1258888" y="3884613"/>
          <p14:tracePt t="325655" x="1204913" y="3902075"/>
          <p14:tracePt t="325672" x="1169988" y="3929063"/>
          <p14:tracePt t="325688" x="1152525" y="3938588"/>
          <p14:tracePt t="325705" x="1152525" y="3956050"/>
          <p14:tracePt t="325721" x="1152525" y="3983038"/>
          <p14:tracePt t="325738" x="1152525" y="4010025"/>
          <p14:tracePt t="325755" x="1160463" y="4054475"/>
          <p14:tracePt t="325771" x="1187450" y="4116388"/>
          <p14:tracePt t="325788" x="1214438" y="4187825"/>
          <p14:tracePt t="325806" x="1241425" y="4233863"/>
          <p14:tracePt t="325807" x="1250950" y="4259263"/>
          <p14:tracePt t="325823" x="1285875" y="4305300"/>
          <p14:tracePt t="325839" x="1322388" y="4349750"/>
          <p14:tracePt t="325855" x="1401763" y="4429125"/>
          <p14:tracePt t="325872" x="1482725" y="4500563"/>
          <p14:tracePt t="325888" x="1581150" y="4554538"/>
          <p14:tracePt t="325905" x="1660525" y="4581525"/>
          <p14:tracePt t="325921" x="1751013" y="4591050"/>
          <p14:tracePt t="325938" x="1847850" y="4591050"/>
          <p14:tracePt t="325955" x="1990725" y="4591050"/>
          <p14:tracePt t="325972" x="2062163" y="4608513"/>
          <p14:tracePt t="325988" x="2089150" y="4608513"/>
          <p14:tracePt t="326005" x="2108200" y="4608513"/>
          <p14:tracePt t="326022" x="2143125" y="4608513"/>
          <p14:tracePt t="326038" x="2214563" y="4598988"/>
          <p14:tracePt t="326055" x="2295525" y="4572000"/>
          <p14:tracePt t="326071" x="2374900" y="4572000"/>
          <p14:tracePt t="326089" x="2419350" y="4564063"/>
          <p14:tracePt t="326105" x="2428875" y="4564063"/>
          <p14:tracePt t="326122" x="2446338" y="4564063"/>
          <p14:tracePt t="326138" x="2490788" y="4564063"/>
          <p14:tracePt t="326155" x="2527300" y="4545013"/>
          <p14:tracePt t="326172" x="2571750" y="4527550"/>
          <p14:tracePt t="326188" x="2589213" y="4519613"/>
          <p14:tracePt t="326205" x="2598738" y="4510088"/>
          <p14:tracePt t="326221" x="2608263" y="4510088"/>
          <p14:tracePt t="326238" x="2633663" y="4500563"/>
          <p14:tracePt t="326255" x="2652713" y="4483100"/>
          <p14:tracePt t="326271" x="2660650" y="4465638"/>
          <p14:tracePt t="326288" x="2670175" y="4448175"/>
          <p14:tracePt t="326305" x="2687638" y="4438650"/>
          <p14:tracePt t="326307" x="2687638" y="4429125"/>
          <p14:tracePt t="326322" x="2697163" y="4421188"/>
          <p14:tracePt t="326339" x="2705100" y="4384675"/>
          <p14:tracePt t="326355" x="2714625" y="4367213"/>
          <p14:tracePt t="326372" x="2714625" y="4349750"/>
          <p14:tracePt t="326388" x="2705100" y="4322763"/>
          <p14:tracePt t="326405" x="2679700" y="4305300"/>
          <p14:tracePt t="326422" x="2660650" y="4259263"/>
          <p14:tracePt t="326438" x="2633663" y="4214813"/>
          <p14:tracePt t="326455" x="2598738" y="4152900"/>
          <p14:tracePt t="326472" x="2517775" y="4071938"/>
          <p14:tracePt t="326488" x="2455863" y="4044950"/>
          <p14:tracePt t="326505" x="2393950" y="4019550"/>
          <p14:tracePt t="326521" x="2347913" y="4000500"/>
          <p14:tracePt t="326538" x="2312988" y="3973513"/>
          <p14:tracePt t="326555" x="2268538" y="3965575"/>
          <p14:tracePt t="326572" x="2205038" y="3948113"/>
          <p14:tracePt t="326589" x="2089150" y="3948113"/>
          <p14:tracePt t="326607" x="2009775" y="3948113"/>
          <p14:tracePt t="326623" x="1919288" y="3948113"/>
          <p14:tracePt t="326639" x="1812925" y="3948113"/>
          <p14:tracePt t="326656" x="1704975" y="3948113"/>
          <p14:tracePt t="326672" x="1598613" y="3938588"/>
          <p14:tracePt t="326689" x="1517650" y="3921125"/>
          <p14:tracePt t="326706" x="1473200" y="3911600"/>
          <p14:tracePt t="326724" x="1438275" y="3911600"/>
          <p14:tracePt t="326739" x="1419225" y="3911600"/>
          <p14:tracePt t="326755" x="1401763" y="3911600"/>
          <p14:tracePt t="326772" x="1384300" y="3929063"/>
          <p14:tracePt t="326789" x="1347788" y="3929063"/>
          <p14:tracePt t="326806" x="1322388" y="3938588"/>
          <p14:tracePt t="326823" x="1285875" y="3956050"/>
          <p14:tracePt t="326839" x="1268413" y="3973513"/>
          <p14:tracePt t="326856" x="1258888" y="3983038"/>
          <p14:tracePt t="326872" x="1250950" y="4010025"/>
          <p14:tracePt t="326889" x="1250950" y="4027488"/>
          <p14:tracePt t="326905" x="1250950" y="4044950"/>
          <p14:tracePt t="326922" x="1250950" y="4064000"/>
          <p14:tracePt t="326939" x="1268413" y="4116388"/>
          <p14:tracePt t="326956" x="1295400" y="4162425"/>
          <p14:tracePt t="326973" x="1339850" y="4224338"/>
          <p14:tracePt t="326989" x="1393825" y="4259263"/>
          <p14:tracePt t="327006" x="1455738" y="4286250"/>
          <p14:tracePt t="327022" x="1500188" y="4305300"/>
          <p14:tracePt t="327039" x="1554163" y="4330700"/>
          <p14:tracePt t="327056" x="1598613" y="4349750"/>
          <p14:tracePt t="327073" x="1670050" y="4367213"/>
          <p14:tracePt t="327089" x="1731963" y="4367213"/>
          <p14:tracePt t="327106" x="1803400" y="4367213"/>
          <p14:tracePt t="327123" x="1839913" y="4367213"/>
          <p14:tracePt t="327140" x="1884363" y="4367213"/>
          <p14:tracePt t="327156" x="1901825" y="4367213"/>
          <p14:tracePt t="327173" x="1938338" y="4367213"/>
          <p14:tracePt t="327190" x="2009775" y="4367213"/>
          <p14:tracePt t="327208" x="2125663" y="4367213"/>
          <p14:tracePt t="327224" x="2205038" y="4367213"/>
          <p14:tracePt t="327240" x="2295525" y="4349750"/>
          <p14:tracePt t="327256" x="2374900" y="4322763"/>
          <p14:tracePt t="327273" x="2419350" y="4322763"/>
          <p14:tracePt t="327289" x="2428875" y="4322763"/>
          <p14:tracePt t="327371" x="2411413" y="4330700"/>
          <p14:tracePt t="327379" x="2401888" y="4330700"/>
          <p14:tracePt t="327389" x="2384425" y="4330700"/>
          <p14:tracePt t="327405" x="2374900" y="4330700"/>
          <p14:tracePt t="327443" x="2401888" y="4322763"/>
          <p14:tracePt t="327450" x="2411413" y="4313238"/>
          <p14:tracePt t="327458" x="2438400" y="4305300"/>
          <p14:tracePt t="327475" x="2455863" y="4286250"/>
          <p14:tracePt t="327490" x="2473325" y="4259263"/>
          <p14:tracePt t="327506" x="2527300" y="4214813"/>
          <p14:tracePt t="327523" x="2581275" y="4135438"/>
          <p14:tracePt t="327539" x="2670175" y="4027488"/>
          <p14:tracePt t="327556" x="2759075" y="3911600"/>
          <p14:tracePt t="327574" x="2813050" y="3805238"/>
          <p14:tracePt t="327590" x="2840038" y="3733800"/>
          <p14:tracePt t="327607" x="2857500" y="3687763"/>
          <p14:tracePt t="327623" x="2857500" y="3679825"/>
          <p14:tracePt t="327662" x="2847975" y="3679825"/>
          <p14:tracePt t="327674" x="2840038" y="3679825"/>
          <p14:tracePt t="327690" x="2776538" y="3687763"/>
          <p14:tracePt t="327708" x="2660650" y="3786188"/>
          <p14:tracePt t="327725" x="2562225" y="3857625"/>
          <p14:tracePt t="327740" x="2482850" y="3921125"/>
          <p14:tracePt t="327756" x="2411413" y="3992563"/>
          <p14:tracePt t="327773" x="2384425" y="4054475"/>
          <p14:tracePt t="327790" x="2366963" y="4090988"/>
          <p14:tracePt t="327806" x="2339975" y="4135438"/>
          <p14:tracePt t="327809" x="2330450" y="4162425"/>
          <p14:tracePt t="327824" x="2322513" y="4170363"/>
          <p14:tracePt t="327839" x="2295525" y="4206875"/>
          <p14:tracePt t="327856" x="2268538" y="4233863"/>
          <p14:tracePt t="327872" x="2251075" y="4251325"/>
          <p14:tracePt t="327889" x="2241550" y="4259263"/>
          <p14:tracePt t="327906" x="2224088" y="4278313"/>
          <p14:tracePt t="327974" x="2251075" y="4241800"/>
          <p14:tracePt t="327982" x="2312988" y="4197350"/>
          <p14:tracePt t="327991" x="2374900" y="4152900"/>
          <p14:tracePt t="328006" x="2544763" y="4037013"/>
          <p14:tracePt t="328023" x="2697163" y="3921125"/>
          <p14:tracePt t="328039" x="2795588" y="3830638"/>
          <p14:tracePt t="328056" x="2840038" y="3786188"/>
          <p14:tracePt t="328073" x="2857500" y="3759200"/>
          <p14:tracePt t="328089" x="2867025" y="3741738"/>
          <p14:tracePt t="328146" x="2840038" y="3768725"/>
          <p14:tracePt t="328154" x="2813050" y="3805238"/>
          <p14:tracePt t="328162" x="2786063" y="3849688"/>
          <p14:tracePt t="328173" x="2768600" y="3876675"/>
          <p14:tracePt t="328189" x="2724150" y="3938588"/>
          <p14:tracePt t="328207" x="2660650" y="4000500"/>
          <p14:tracePt t="328224" x="2625725" y="4044950"/>
          <p14:tracePt t="328240" x="2589213" y="4071938"/>
          <p14:tracePt t="328256" x="2571750" y="4090988"/>
          <p14:tracePt t="328273" x="2554288" y="4108450"/>
          <p14:tracePt t="328290" x="2527300" y="4135438"/>
          <p14:tracePt t="328307" x="2509838" y="4152900"/>
          <p14:tracePt t="328310" x="2500313" y="4170363"/>
          <p14:tracePt t="328324" x="2482850" y="4197350"/>
          <p14:tracePt t="328340" x="2465388" y="4233863"/>
          <p14:tracePt t="328356" x="2465388" y="4241800"/>
          <p14:tracePt t="328395" x="2482850" y="4214813"/>
          <p14:tracePt t="328403" x="2517775" y="4170363"/>
          <p14:tracePt t="328411" x="2562225" y="4135438"/>
          <p14:tracePt t="328422" x="2625725" y="4090988"/>
          <p14:tracePt t="328439" x="2724150" y="4000500"/>
          <p14:tracePt t="328455" x="2795588" y="3956050"/>
          <p14:tracePt t="328472" x="2813050" y="3929063"/>
          <p14:tracePt t="328489" x="2840038" y="3894138"/>
          <p14:tracePt t="328506" x="2867025" y="3876675"/>
          <p14:tracePt t="328523" x="2884488" y="3857625"/>
          <p14:tracePt t="328539" x="2901950" y="3830638"/>
          <p14:tracePt t="328556" x="2911475" y="3822700"/>
          <p14:tracePt t="328572" x="2911475" y="3813175"/>
          <p14:tracePt t="328653" x="2901950" y="3822700"/>
          <p14:tracePt t="328662" x="2884488" y="3849688"/>
          <p14:tracePt t="328673" x="2840038" y="3894138"/>
          <p14:tracePt t="328690" x="2759075" y="3973513"/>
          <p14:tracePt t="328706" x="2670175" y="4054475"/>
          <p14:tracePt t="328724" x="2616200" y="4108450"/>
          <p14:tracePt t="328740" x="2589213" y="4125913"/>
          <p14:tracePt t="328756" x="2571750" y="4143375"/>
          <p14:tracePt t="328773" x="2554288" y="4179888"/>
          <p14:tracePt t="328790" x="2527300" y="4206875"/>
          <p14:tracePt t="328807" x="2509838" y="4259263"/>
          <p14:tracePt t="328824" x="2482850" y="4278313"/>
          <p14:tracePt t="328840" x="2465388" y="4295775"/>
          <p14:tracePt t="328857" x="2455863" y="4313238"/>
          <p14:tracePt t="328922" x="2490788" y="4305300"/>
          <p14:tracePt t="328928" x="2517775" y="4278313"/>
          <p14:tracePt t="328940" x="2544763" y="4251325"/>
          <p14:tracePt t="328956" x="2598738" y="4170363"/>
          <p14:tracePt t="328973" x="2652713" y="4108450"/>
          <p14:tracePt t="328990" x="2697163" y="4044950"/>
          <p14:tracePt t="329006" x="2714625" y="4010025"/>
          <p14:tracePt t="329023" x="2776538" y="3938588"/>
          <p14:tracePt t="329039" x="2847975" y="3876675"/>
          <p14:tracePt t="329057" x="2884488" y="3822700"/>
          <p14:tracePt t="329074" x="2894013" y="3786188"/>
          <p14:tracePt t="329090" x="2919413" y="3768725"/>
          <p14:tracePt t="329107" x="2928938" y="3733800"/>
          <p14:tracePt t="329123" x="2938463" y="3724275"/>
          <p14:tracePt t="329209" x="2911475" y="3751263"/>
          <p14:tracePt t="329218" x="2901950" y="3778250"/>
          <p14:tracePt t="329226" x="2884488" y="3805238"/>
          <p14:tracePt t="329240" x="2867025" y="3840163"/>
          <p14:tracePt t="329256" x="2847975" y="3867150"/>
          <p14:tracePt t="329273" x="2822575" y="3884613"/>
          <p14:tracePt t="329289" x="2813050" y="3902075"/>
          <p14:tracePt t="329382" x="2803525" y="3921125"/>
          <p14:tracePt t="329399" x="2786063" y="3965575"/>
          <p14:tracePt t="329406" x="2786063" y="3973513"/>
          <p14:tracePt t="329412" x="2776538" y="3983038"/>
          <p14:tracePt t="329423" x="2776538" y="3992563"/>
          <p14:tracePt t="329440" x="2759075" y="4010025"/>
          <p14:tracePt t="329456" x="2741613" y="4044950"/>
          <p14:tracePt t="329473" x="2714625" y="4064000"/>
          <p14:tracePt t="329490" x="2697163" y="4081463"/>
          <p14:tracePt t="329506" x="2679700" y="4108450"/>
          <p14:tracePt t="329523" x="2652713" y="4116388"/>
          <p14:tracePt t="329540" x="2633663" y="4135438"/>
          <p14:tracePt t="329556" x="2616200" y="4143375"/>
          <p14:tracePt t="329573" x="2616200" y="4152900"/>
          <p14:tracePt t="329590" x="2608263" y="4152900"/>
          <p14:tracePt t="329607" x="2598738" y="4179888"/>
          <p14:tracePt t="329669" x="2598738" y="4170363"/>
          <p14:tracePt t="329677" x="2608263" y="4162425"/>
          <p14:tracePt t="329689" x="2616200" y="4152900"/>
          <p14:tracePt t="329705" x="2633663" y="4135438"/>
          <p14:tracePt t="329722" x="2670175" y="4116388"/>
          <p14:tracePt t="329739" x="2724150" y="4071938"/>
          <p14:tracePt t="329755" x="2751138" y="4054475"/>
          <p14:tracePt t="329772" x="2822575" y="3992563"/>
          <p14:tracePt t="329789" x="2857500" y="3956050"/>
          <p14:tracePt t="329806" x="2884488" y="3911600"/>
          <p14:tracePt t="329823" x="2919413" y="3876675"/>
          <p14:tracePt t="329840" x="2938463" y="3849688"/>
          <p14:tracePt t="329857" x="2946400" y="3830638"/>
          <p14:tracePt t="329953" x="2938463" y="3849688"/>
          <p14:tracePt t="329961" x="2928938" y="3857625"/>
          <p14:tracePt t="329973" x="2901950" y="3867150"/>
          <p14:tracePt t="329990" x="2884488" y="3884613"/>
          <p14:tracePt t="330007" x="2847975" y="3921125"/>
          <p14:tracePt t="330023" x="2768600" y="3992563"/>
          <p14:tracePt t="330040" x="2714625" y="4044950"/>
          <p14:tracePt t="330057" x="2679700" y="4081463"/>
          <p14:tracePt t="330073" x="2652713" y="4108450"/>
          <p14:tracePt t="330090" x="2633663" y="4116388"/>
          <p14:tracePt t="330110" x="2625725" y="4135438"/>
          <p14:tracePt t="330125" x="2608263" y="4152900"/>
          <p14:tracePt t="330141" x="2608263" y="4162425"/>
          <p14:tracePt t="330321" x="2608263" y="4143375"/>
          <p14:tracePt t="330329" x="2633663" y="4098925"/>
          <p14:tracePt t="330340" x="2660650" y="4071938"/>
          <p14:tracePt t="330360" x="2724150" y="3973513"/>
          <p14:tracePt t="330375" x="2759075" y="3938588"/>
          <p14:tracePt t="330391" x="2768600" y="3921125"/>
          <p14:tracePt t="330407" x="2786063" y="3894138"/>
          <p14:tracePt t="330423" x="2795588" y="3884613"/>
          <p14:tracePt t="330440" x="2803525" y="3884613"/>
          <p14:tracePt t="330539" x="2795588" y="3884613"/>
          <p14:tracePt t="330547" x="2786063" y="3902075"/>
          <p14:tracePt t="330557" x="2776538" y="3911600"/>
          <p14:tracePt t="330573" x="2759075" y="3929063"/>
          <p14:tracePt t="330590" x="2732088" y="3948113"/>
          <p14:tracePt t="330608" x="2714625" y="3973513"/>
          <p14:tracePt t="330625" x="2697163" y="4000500"/>
          <p14:tracePt t="330641" x="2687638" y="4010025"/>
          <p14:tracePt t="330656" x="2679700" y="4019550"/>
          <p14:tracePt t="330851" x="2660650" y="4027488"/>
          <p14:tracePt t="330867" x="2643188" y="4064000"/>
          <p14:tracePt t="330875" x="2625725" y="4090988"/>
          <p14:tracePt t="330881" x="2616200" y="4125913"/>
          <p14:tracePt t="330890" x="2589213" y="4170363"/>
          <p14:tracePt t="330907" x="2562225" y="4251325"/>
          <p14:tracePt t="330924" x="2536825" y="4313238"/>
          <p14:tracePt t="330940" x="2527300" y="4349750"/>
          <p14:tracePt t="330956" x="2509838" y="4367213"/>
          <p14:tracePt t="330973" x="2490788" y="4376738"/>
          <p14:tracePt t="331041" x="2500313" y="4376738"/>
          <p14:tracePt t="331049" x="2509838" y="4340225"/>
          <p14:tracePt t="331057" x="2517775" y="4330700"/>
          <p14:tracePt t="331074" x="2544763" y="4286250"/>
          <p14:tracePt t="331090" x="2562225" y="4241800"/>
          <p14:tracePt t="331107" x="2616200" y="4162425"/>
          <p14:tracePt t="331124" x="2670175" y="4081463"/>
          <p14:tracePt t="331140" x="2724150" y="3983038"/>
          <p14:tracePt t="331157" x="2776538" y="3876675"/>
          <p14:tracePt t="331174" x="2803525" y="3830638"/>
          <p14:tracePt t="331190" x="2813050" y="3805238"/>
          <p14:tracePt t="331207" x="2813050" y="3795713"/>
          <p14:tracePt t="331259" x="2795588" y="3813175"/>
          <p14:tracePt t="331267" x="2768600" y="3849688"/>
          <p14:tracePt t="331276" x="2759075" y="3857625"/>
          <p14:tracePt t="331291" x="2741613" y="3911600"/>
          <p14:tracePt t="331307" x="2714625" y="3973513"/>
          <p14:tracePt t="331323" x="2670175" y="4054475"/>
          <p14:tracePt t="331339" x="2633663" y="4135438"/>
          <p14:tracePt t="331356" x="2589213" y="4206875"/>
          <p14:tracePt t="331372" x="2562225" y="4286250"/>
          <p14:tracePt t="331389" x="2527300" y="4384675"/>
          <p14:tracePt t="331406" x="2490788" y="4500563"/>
          <p14:tracePt t="331422" x="2465388" y="4581525"/>
          <p14:tracePt t="331439" x="2438400" y="4625975"/>
          <p14:tracePt t="331455" x="2411413" y="4662488"/>
          <p14:tracePt t="331525" x="2446338" y="4616450"/>
          <p14:tracePt t="331533" x="2455863" y="4581525"/>
          <p14:tracePt t="331542" x="2473325" y="4527550"/>
          <p14:tracePt t="331557" x="2544763" y="4402138"/>
          <p14:tracePt t="331574" x="2643188" y="4259263"/>
          <p14:tracePt t="331590" x="2732088" y="4135438"/>
          <p14:tracePt t="331607" x="2795588" y="4019550"/>
          <p14:tracePt t="331624" x="2840038" y="3921125"/>
          <p14:tracePt t="331640" x="2867025" y="3840163"/>
          <p14:tracePt t="331657" x="2884488" y="3786188"/>
          <p14:tracePt t="331674" x="2911475" y="3759200"/>
          <p14:tracePt t="331690" x="2911475" y="3741738"/>
          <p14:tracePt t="331707" x="2911475" y="3733800"/>
          <p14:tracePt t="331723" x="2911475" y="3714750"/>
          <p14:tracePt t="331807" x="2884488" y="3733800"/>
          <p14:tracePt t="331815" x="2874963" y="3741738"/>
          <p14:tracePt t="331824" x="2867025" y="3759200"/>
          <p14:tracePt t="331841" x="2840038" y="3778250"/>
          <p14:tracePt t="331856" x="2822575" y="3795713"/>
          <p14:tracePt t="331873" x="2813050" y="3813175"/>
          <p14:tracePt t="331889" x="2795588" y="3840163"/>
          <p14:tracePt t="331906" x="2768600" y="3867150"/>
          <p14:tracePt t="331922" x="2741613" y="3929063"/>
          <p14:tracePt t="331939" x="2714625" y="3956050"/>
          <p14:tracePt t="331956" x="2697163" y="3983038"/>
          <p14:tracePt t="331972" x="2679700" y="4000500"/>
          <p14:tracePt t="331989" x="2670175" y="4019550"/>
          <p14:tracePt t="332005" x="2643188" y="4054475"/>
          <p14:tracePt t="332022" x="2625725" y="4071938"/>
          <p14:tracePt t="332040" x="2598738" y="4108450"/>
          <p14:tracePt t="332056" x="2571750" y="4125913"/>
          <p14:tracePt t="332072" x="2562225" y="4135438"/>
          <p14:tracePt t="332089" x="2554288" y="4143375"/>
          <p14:tracePt t="332106" x="2536825" y="4162425"/>
          <p14:tracePt t="332123" x="2509838" y="4187825"/>
          <p14:tracePt t="332139" x="2500313" y="4197350"/>
          <p14:tracePt t="332156" x="2490788" y="4197350"/>
          <p14:tracePt t="332651" x="2500313" y="4197350"/>
          <p14:tracePt t="332659" x="2527300" y="4170363"/>
          <p14:tracePt t="332675" x="2544763" y="4135438"/>
          <p14:tracePt t="332691" x="2581275" y="4098925"/>
          <p14:tracePt t="332707" x="2608263" y="4071938"/>
          <p14:tracePt t="332723" x="2625725" y="4037013"/>
          <p14:tracePt t="332740" x="2643188" y="4019550"/>
          <p14:tracePt t="332757" x="2670175" y="3973513"/>
          <p14:tracePt t="332774" x="2705100" y="3902075"/>
          <p14:tracePt t="332791" x="2759075" y="3813175"/>
          <p14:tracePt t="332807" x="2768600" y="3795713"/>
          <p14:tracePt t="332824" x="2795588" y="3778250"/>
          <p14:tracePt t="332840" x="2803525" y="3768725"/>
          <p14:tracePt t="332994" x="2786063" y="3786188"/>
          <p14:tracePt t="333002" x="2776538" y="3813175"/>
          <p14:tracePt t="333010" x="2768600" y="3840163"/>
          <p14:tracePt t="333022" x="2751138" y="3867150"/>
          <p14:tracePt t="333039" x="2697163" y="3948113"/>
          <p14:tracePt t="333056" x="2608263" y="4116388"/>
          <p14:tracePt t="333073" x="2581275" y="4233863"/>
          <p14:tracePt t="333089" x="2544763" y="4322763"/>
          <p14:tracePt t="333107" x="2517775" y="4402138"/>
          <p14:tracePt t="333123" x="2500313" y="4438650"/>
          <p14:tracePt t="333207" x="2509838" y="4438650"/>
          <p14:tracePt t="333215" x="2517775" y="4411663"/>
          <p14:tracePt t="333224" x="2527300" y="4376738"/>
          <p14:tracePt t="333241" x="2581275" y="4295775"/>
          <p14:tracePt t="333257" x="2625725" y="4214813"/>
          <p14:tracePt t="333274" x="2643188" y="4179888"/>
          <p14:tracePt t="333290" x="2670175" y="4143375"/>
          <p14:tracePt t="333308" x="2679700" y="4116388"/>
          <p14:tracePt t="333324" x="2679700" y="4108450"/>
          <p14:tracePt t="349893" x="2679700" y="4135438"/>
          <p14:tracePt t="349901" x="2679700" y="4187825"/>
          <p14:tracePt t="349909" x="2670175" y="4278313"/>
          <p14:tracePt t="349926" x="2633663" y="4527550"/>
          <p14:tracePt t="349941" x="2598738" y="4768850"/>
          <p14:tracePt t="349959" x="2571750" y="4902200"/>
          <p14:tracePt t="349975" x="2562225" y="4983163"/>
          <p14:tracePt t="349992" x="2536825" y="5054600"/>
          <p14:tracePt t="350009" x="2509838" y="5135563"/>
          <p14:tracePt t="350026" x="2482850" y="5197475"/>
          <p14:tracePt t="350043" x="2446338" y="5286375"/>
          <p14:tracePt t="350059" x="2428875" y="5322888"/>
          <p14:tracePt t="350075" x="2419350" y="5340350"/>
          <p14:tracePt t="350092" x="2411413" y="5376863"/>
          <p14:tracePt t="350110" x="2401888" y="5411788"/>
          <p14:tracePt t="350126" x="2374900" y="5456238"/>
          <p14:tracePt t="350144" x="2339975" y="5492750"/>
          <p14:tracePt t="350160" x="2322513" y="5510213"/>
          <p14:tracePt t="350176" x="2303463" y="5527675"/>
          <p14:tracePt t="350193" x="2303463" y="5546725"/>
          <p14:tracePt t="350209" x="2295525" y="5546725"/>
          <p14:tracePt t="350262" x="2286000" y="5564188"/>
          <p14:tracePt t="350277" x="2268538" y="5572125"/>
          <p14:tracePt t="350285" x="2251075" y="5581650"/>
          <p14:tracePt t="350301" x="2241550" y="5581650"/>
          <p14:tracePt t="350339" x="2232025" y="5591175"/>
          <p14:tracePt t="350355" x="2224088" y="5599113"/>
          <p14:tracePt t="350363" x="2197100" y="5608638"/>
          <p14:tracePt t="350374" x="2187575" y="5626100"/>
          <p14:tracePt t="350391" x="2152650" y="5626100"/>
          <p14:tracePt t="350408" x="2133600" y="5626100"/>
          <p14:tracePt t="350425" x="2089150" y="5643563"/>
          <p14:tracePt t="350441" x="2054225" y="5662613"/>
          <p14:tracePt t="350459" x="2044700" y="5680075"/>
          <p14:tracePt t="350528" x="2036763" y="5689600"/>
          <p14:tracePt t="350536" x="2027238" y="5697538"/>
          <p14:tracePt t="350544" x="2017713" y="5707063"/>
          <p14:tracePt t="350561" x="2000250" y="5724525"/>
          <p14:tracePt t="350575" x="1973263" y="5751513"/>
          <p14:tracePt t="350593" x="1955800" y="5778500"/>
          <p14:tracePt t="350610" x="1946275" y="5795963"/>
          <p14:tracePt t="350626" x="1946275" y="5822950"/>
          <p14:tracePt t="350668" x="1946275" y="5832475"/>
          <p14:tracePt t="350684" x="1938338" y="5849938"/>
          <p14:tracePt t="350693" x="1938338" y="5876925"/>
          <p14:tracePt t="350709" x="1938338" y="5884863"/>
          <p14:tracePt t="350726" x="1955800" y="5903913"/>
          <p14:tracePt t="350742" x="1965325" y="5921375"/>
          <p14:tracePt t="350759" x="1973263" y="5929313"/>
          <p14:tracePt t="350776" x="2000250" y="5948363"/>
          <p14:tracePt t="350794" x="2027238" y="5975350"/>
          <p14:tracePt t="350809" x="2036763" y="5975350"/>
          <p14:tracePt t="350848" x="2044700" y="5983288"/>
          <p14:tracePt t="350865" x="2081213" y="6000750"/>
          <p14:tracePt t="350873" x="2116138" y="6000750"/>
          <p14:tracePt t="350880" x="2160588" y="6010275"/>
          <p14:tracePt t="350893" x="2170113" y="6010275"/>
          <p14:tracePt t="350909" x="2197100" y="6037263"/>
          <p14:tracePt t="350926" x="2224088" y="6054725"/>
          <p14:tracePt t="350942" x="2241550" y="6072188"/>
          <p14:tracePt t="350959" x="2259013" y="6091238"/>
          <p14:tracePt t="350975" x="2295525" y="6118225"/>
          <p14:tracePt t="350992" x="2312988" y="6126163"/>
          <p14:tracePt t="351008" x="2322513" y="6135688"/>
          <p14:tracePt t="351025" x="2347913" y="6143625"/>
          <p14:tracePt t="351041" x="2366963" y="6143625"/>
          <p14:tracePt t="351058" x="2401888" y="6143625"/>
          <p14:tracePt t="351076" x="2438400" y="6135688"/>
          <p14:tracePt t="351091" x="2465388" y="6135688"/>
          <p14:tracePt t="351108" x="2482850" y="6126163"/>
          <p14:tracePt t="351125" x="2500313" y="6126163"/>
          <p14:tracePt t="351141" x="2517775" y="6126163"/>
          <p14:tracePt t="351158" x="2544763" y="6126163"/>
          <p14:tracePt t="351176" x="2571750" y="6118225"/>
          <p14:tracePt t="351191" x="2589213" y="6108700"/>
          <p14:tracePt t="351208" x="2616200" y="6091238"/>
          <p14:tracePt t="351224" x="2633663" y="6091238"/>
          <p14:tracePt t="351241" x="2652713" y="6091238"/>
          <p14:tracePt t="351258" x="2670175" y="6091238"/>
          <p14:tracePt t="351274" x="2705100" y="6091238"/>
          <p14:tracePt t="351291" x="2751138" y="6108700"/>
          <p14:tracePt t="351308" x="2813050" y="6126163"/>
          <p14:tracePt t="351310" x="2857500" y="6135688"/>
          <p14:tracePt t="351326" x="2946400" y="6162675"/>
          <p14:tracePt t="351345" x="3027363" y="6180138"/>
          <p14:tracePt t="351360" x="3071813" y="6189663"/>
          <p14:tracePt t="351376" x="3108325" y="6189663"/>
          <p14:tracePt t="351392" x="3125788" y="6189663"/>
          <p14:tracePt t="351409" x="3152775" y="6189663"/>
          <p14:tracePt t="351426" x="3179763" y="6180138"/>
          <p14:tracePt t="351442" x="3197225" y="6180138"/>
          <p14:tracePt t="351489" x="3197225" y="6170613"/>
          <p14:tracePt t="351613" x="3205163" y="6170613"/>
          <p14:tracePt t="351645" x="3232150" y="6180138"/>
          <p14:tracePt t="351653" x="3259138" y="6189663"/>
          <p14:tracePt t="351662" x="3268663" y="6197600"/>
          <p14:tracePt t="351675" x="3303588" y="6215063"/>
          <p14:tracePt t="351692" x="3357563" y="6251575"/>
          <p14:tracePt t="351709" x="3402013" y="6269038"/>
          <p14:tracePt t="351725" x="3438525" y="6278563"/>
          <p14:tracePt t="351743" x="3482975" y="6286500"/>
          <p14:tracePt t="351758" x="3536950" y="6305550"/>
          <p14:tracePt t="351775" x="3554413" y="6305550"/>
          <p14:tracePt t="351792" x="3562350" y="6305550"/>
          <p14:tracePt t="351810" x="3598863" y="6305550"/>
          <p14:tracePt t="351826" x="3643313" y="6305550"/>
          <p14:tracePt t="351842" x="3660775" y="6278563"/>
          <p14:tracePt t="351859" x="3679825" y="6261100"/>
          <p14:tracePt t="351876" x="3687763" y="6251575"/>
          <p14:tracePt t="351991" x="3697288" y="6242050"/>
          <p14:tracePt t="352007" x="3724275" y="6207125"/>
          <p14:tracePt t="352014" x="3732213" y="6180138"/>
          <p14:tracePt t="352026" x="3751263" y="6170613"/>
          <p14:tracePt t="352042" x="3759200" y="6162675"/>
          <p14:tracePt t="352060" x="3759200" y="6153150"/>
          <p14:tracePt t="352092" x="3768725" y="6143625"/>
          <p14:tracePt t="352100" x="3776663" y="6118225"/>
          <p14:tracePt t="352109" x="3786188" y="6118225"/>
          <p14:tracePt t="352193" x="3786188" y="6126163"/>
          <p14:tracePt t="352201" x="3786188" y="6135688"/>
          <p14:tracePt t="352273" x="3776663" y="6135688"/>
          <p14:tracePt t="352280" x="3776663" y="6126163"/>
          <p14:tracePt t="352292" x="3776663" y="6118225"/>
          <p14:tracePt t="352461" x="3768725" y="6108700"/>
          <p14:tracePt t="352475" x="3759200" y="6099175"/>
          <p14:tracePt t="365417" x="3643313" y="6054725"/>
          <p14:tracePt t="365426" x="3446463" y="5992813"/>
          <p14:tracePt t="365433" x="3232150" y="5956300"/>
          <p14:tracePt t="365444" x="3036888" y="5894388"/>
          <p14:tracePt t="365461" x="2759075" y="5805488"/>
          <p14:tracePt t="365477" x="2581275" y="5761038"/>
          <p14:tracePt t="365494" x="2482850" y="5715000"/>
          <p14:tracePt t="365511" x="2428875" y="5689600"/>
          <p14:tracePt t="369016" x="2446338" y="5564188"/>
          <p14:tracePt t="369024" x="2544763" y="5180013"/>
          <p14:tracePt t="369031" x="2687638" y="4687888"/>
          <p14:tracePt t="369044" x="2768600" y="4224338"/>
          <p14:tracePt t="369061" x="2857500" y="3598863"/>
          <p14:tracePt t="369080" x="3108325" y="3116263"/>
          <p14:tracePt t="369094" x="3322638" y="2921000"/>
          <p14:tracePt t="369111" x="3562350" y="2768600"/>
          <p14:tracePt t="369128" x="3902075" y="2697163"/>
          <p14:tracePt t="369145" x="4375150" y="2652713"/>
          <p14:tracePt t="369161" x="4786313" y="2670175"/>
          <p14:tracePt t="369181" x="5268913" y="2724150"/>
          <p14:tracePt t="369195" x="5473700" y="2795588"/>
          <p14:tracePt t="369211" x="5589588" y="2849563"/>
          <p14:tracePt t="369228" x="5697538" y="2938463"/>
          <p14:tracePt t="369245" x="5751513" y="3000375"/>
          <p14:tracePt t="369261" x="5778500" y="3081338"/>
          <p14:tracePt t="369278" x="5786438" y="3179763"/>
          <p14:tracePt t="369294" x="5803900" y="3268663"/>
          <p14:tracePt t="369313" x="5813425" y="3402013"/>
          <p14:tracePt t="369329" x="5813425" y="3492500"/>
          <p14:tracePt t="369344" x="5759450" y="3625850"/>
          <p14:tracePt t="369361" x="5732463" y="3759200"/>
          <p14:tracePt t="369377" x="5670550" y="3876675"/>
          <p14:tracePt t="369394" x="5635625" y="3992563"/>
          <p14:tracePt t="369411" x="5554663" y="4135438"/>
          <p14:tracePt t="369427" x="5429250" y="4305300"/>
          <p14:tracePt t="369445" x="5232400" y="4519613"/>
          <p14:tracePt t="369462" x="5108575" y="4643438"/>
          <p14:tracePt t="369478" x="5000625" y="4751388"/>
          <p14:tracePt t="369494" x="4929188" y="4830763"/>
          <p14:tracePt t="369510" x="4894263" y="4902200"/>
          <p14:tracePt t="369527" x="4857750" y="4938713"/>
          <p14:tracePt t="369544" x="4840288" y="4948238"/>
          <p14:tracePt t="369560" x="4840288" y="4956175"/>
          <p14:tracePt t="370354" x="4840288" y="4965700"/>
          <p14:tracePt t="370370" x="4840288" y="4973638"/>
          <p14:tracePt t="370378" x="4840288" y="4983163"/>
          <p14:tracePt t="370408" x="4840288" y="4992688"/>
          <p14:tracePt t="370448" x="4840288" y="5010150"/>
          <p14:tracePt t="370456" x="4840288" y="5019675"/>
          <p14:tracePt t="370465" x="4840288" y="5027613"/>
          <p14:tracePt t="370478" x="4840288" y="5037138"/>
          <p14:tracePt t="370698" x="4840288" y="5045075"/>
          <p14:tracePt t="370722" x="4840288" y="5054600"/>
          <p14:tracePt t="372888" x="4830763" y="5054600"/>
          <p14:tracePt t="372897" x="4813300" y="5054600"/>
          <p14:tracePt t="372904" x="4803775" y="5054600"/>
          <p14:tracePt t="372913" x="4795838" y="5054600"/>
          <p14:tracePt t="372929" x="4776788" y="5054600"/>
          <p14:tracePt t="372962" x="4768850" y="5054600"/>
          <p14:tracePt t="372978" x="4759325" y="5054600"/>
          <p14:tracePt t="373185" x="4759325" y="5045075"/>
          <p14:tracePt t="373304" x="4759325" y="5054600"/>
          <p14:tracePt t="373310" x="4741863" y="5054600"/>
          <p14:tracePt t="373327" x="4732338" y="5054600"/>
          <p14:tracePt t="373397" x="4724400" y="5064125"/>
          <p14:tracePt t="373413" x="4724400" y="5081588"/>
          <p14:tracePt t="373420" x="4714875" y="5081588"/>
          <p14:tracePt t="373474" x="4714875" y="5091113"/>
          <p14:tracePt t="373482" x="4724400" y="5091113"/>
          <p14:tracePt t="373495" x="4751388" y="5081588"/>
          <p14:tracePt t="373512" x="4768850" y="5064125"/>
          <p14:tracePt t="373528" x="4786313" y="5045075"/>
          <p14:tracePt t="373545" x="4803775" y="5037138"/>
          <p14:tracePt t="373617" x="4803775" y="5027613"/>
          <p14:tracePt t="373639" x="4795838" y="5010150"/>
          <p14:tracePt t="373655" x="4786313" y="5010150"/>
          <p14:tracePt t="373663" x="4768850" y="5019675"/>
          <p14:tracePt t="373670" x="4759325" y="5027613"/>
          <p14:tracePt t="373679" x="4741863" y="5037138"/>
          <p14:tracePt t="373695" x="4724400" y="5054600"/>
          <p14:tracePt t="373712" x="4714875" y="5081588"/>
          <p14:tracePt t="373729" x="4714875" y="5091113"/>
          <p14:tracePt t="373745" x="4697413" y="5099050"/>
          <p14:tracePt t="373762" x="4679950" y="5099050"/>
          <p14:tracePt t="373778" x="4660900" y="5099050"/>
          <p14:tracePt t="373795" x="4652963" y="5099050"/>
          <p14:tracePt t="373842" x="4643438" y="5091113"/>
          <p14:tracePt t="373858" x="4643438" y="5072063"/>
          <p14:tracePt t="373866" x="4643438" y="5064125"/>
          <p14:tracePt t="373878" x="4660900" y="5045075"/>
          <p14:tracePt t="373896" x="4687888" y="4983163"/>
          <p14:tracePt t="373912" x="4724400" y="4948238"/>
          <p14:tracePt t="373928" x="4768850" y="4929188"/>
          <p14:tracePt t="373945" x="4822825" y="4894263"/>
          <p14:tracePt t="373961" x="4840288" y="4857750"/>
          <p14:tracePt t="373978" x="4848225" y="4840288"/>
          <p14:tracePt t="373995" x="4857750" y="4830763"/>
          <p14:tracePt t="374046" x="4822825" y="4857750"/>
          <p14:tracePt t="374052" x="4786313" y="4884738"/>
          <p14:tracePt t="374061" x="4741863" y="4911725"/>
          <p14:tracePt t="374078" x="4714875" y="4929188"/>
          <p14:tracePt t="374095" x="4687888" y="4948238"/>
          <p14:tracePt t="374111" x="4670425" y="4965700"/>
          <p14:tracePt t="374128" x="4652963" y="4992688"/>
          <p14:tracePt t="374144" x="4633913" y="5010150"/>
          <p14:tracePt t="374162" x="4598988" y="5037138"/>
          <p14:tracePt t="374179" x="4581525" y="5072063"/>
          <p14:tracePt t="374194" x="4554538" y="5135563"/>
          <p14:tracePt t="374211" x="4527550" y="5180013"/>
          <p14:tracePt t="374228" x="4518025" y="5214938"/>
          <p14:tracePt t="374245" x="4527550" y="5259388"/>
          <p14:tracePt t="374261" x="4562475" y="5295900"/>
          <p14:tracePt t="374278" x="4625975" y="5322888"/>
          <p14:tracePt t="374296" x="4830763" y="5349875"/>
          <p14:tracePt t="374311" x="5027613" y="5349875"/>
          <p14:tracePt t="374328" x="5224463" y="5340350"/>
          <p14:tracePt t="374344" x="5421313" y="5313363"/>
          <p14:tracePt t="374361" x="5626100" y="5241925"/>
          <p14:tracePt t="374377" x="5830888" y="5187950"/>
          <p14:tracePt t="374394" x="5965825" y="5143500"/>
          <p14:tracePt t="374413" x="6099175" y="5091113"/>
          <p14:tracePt t="374428" x="6153150" y="5064125"/>
          <p14:tracePt t="374444" x="6170613" y="5045075"/>
          <p14:tracePt t="374461" x="6188075" y="5010150"/>
          <p14:tracePt t="374478" x="6215063" y="4983163"/>
          <p14:tracePt t="374495" x="6224588" y="4956175"/>
          <p14:tracePt t="374511" x="6224588" y="4929188"/>
          <p14:tracePt t="374528" x="6224588" y="4902200"/>
          <p14:tracePt t="374545" x="6188075" y="4849813"/>
          <p14:tracePt t="374562" x="6116638" y="4813300"/>
          <p14:tracePt t="374578" x="6054725" y="4786313"/>
          <p14:tracePt t="374595" x="5973763" y="4786313"/>
          <p14:tracePt t="374611" x="5902325" y="4786313"/>
          <p14:tracePt t="374628" x="5803900" y="4805363"/>
          <p14:tracePt t="374645" x="5724525" y="4830763"/>
          <p14:tracePt t="374662" x="5626100" y="4876800"/>
          <p14:tracePt t="374678" x="5545138" y="4902200"/>
          <p14:tracePt t="374695" x="5438775" y="4929188"/>
          <p14:tracePt t="374711" x="5303838" y="4938713"/>
          <p14:tracePt t="374728" x="5126038" y="4973638"/>
          <p14:tracePt t="374745" x="4867275" y="4973638"/>
          <p14:tracePt t="374762" x="4687888" y="4983163"/>
          <p14:tracePt t="374778" x="4581525" y="5000625"/>
          <p14:tracePt t="374796" x="4491038" y="5037138"/>
          <p14:tracePt t="374813" x="4446588" y="5064125"/>
          <p14:tracePt t="374828" x="4429125" y="5081588"/>
          <p14:tracePt t="374844" x="4402138" y="5108575"/>
          <p14:tracePt t="374861" x="4384675" y="5126038"/>
          <p14:tracePt t="374878" x="4367213" y="5143500"/>
          <p14:tracePt t="374895" x="4348163" y="5162550"/>
          <p14:tracePt t="374912" x="4313238" y="5197475"/>
          <p14:tracePt t="374929" x="4295775" y="5224463"/>
          <p14:tracePt t="374945" x="4268788" y="5278438"/>
          <p14:tracePt t="374961" x="4251325" y="5295900"/>
          <p14:tracePt t="374978" x="4241800" y="5313363"/>
          <p14:tracePt t="375011" x="4241800" y="5330825"/>
          <p14:tracePt t="375038" x="4251325" y="5330825"/>
          <p14:tracePt t="375046" x="4259263" y="5330825"/>
          <p14:tracePt t="375062" x="4303713" y="5330825"/>
          <p14:tracePt t="375078" x="4394200" y="5340350"/>
          <p14:tracePt t="375095" x="4500563" y="5340350"/>
          <p14:tracePt t="375111" x="4652963" y="5357813"/>
          <p14:tracePt t="375128" x="4768850" y="5384800"/>
          <p14:tracePt t="375145" x="4875213" y="5394325"/>
          <p14:tracePt t="375161" x="4983163" y="5411788"/>
          <p14:tracePt t="375178" x="5108575" y="5411788"/>
          <p14:tracePt t="375195" x="5143500" y="5411788"/>
          <p14:tracePt t="375211" x="5153025" y="5411788"/>
          <p14:tracePt t="375228" x="5160963" y="5411788"/>
          <p14:tracePt t="375245" x="5187950" y="5394325"/>
          <p14:tracePt t="375261" x="5207000" y="5376863"/>
          <p14:tracePt t="375278" x="5241925" y="5367338"/>
          <p14:tracePt t="375295" x="5259388" y="5349875"/>
          <p14:tracePt t="375312" x="5268913" y="5322888"/>
          <p14:tracePt t="375329" x="5278438" y="5313363"/>
          <p14:tracePt t="375344" x="5286375" y="5305425"/>
          <p14:tracePt t="375377" x="5295900" y="5305425"/>
          <p14:tracePt t="375797" x="5295900" y="5295900"/>
          <p14:tracePt t="376001" x="5286375" y="5295900"/>
          <p14:tracePt t="376009" x="5278438" y="5295900"/>
          <p14:tracePt t="376017" x="5278438" y="5305425"/>
          <p14:tracePt t="376032" x="5278438" y="5313363"/>
          <p14:tracePt t="376056" x="5268913" y="5313363"/>
          <p14:tracePt t="376103" x="5259388" y="5330825"/>
          <p14:tracePt t="376303" x="5259388" y="5322888"/>
          <p14:tracePt t="376377" x="5251450" y="5313363"/>
          <p14:tracePt t="376391" x="5251450" y="5305425"/>
          <p14:tracePt t="377120" x="5241925" y="5305425"/>
          <p14:tracePt t="377127" x="5224463" y="5305425"/>
          <p14:tracePt t="377135" x="5214938" y="5305425"/>
          <p14:tracePt t="377159" x="5207000" y="5295900"/>
          <p14:tracePt t="377166" x="5197475" y="5268913"/>
          <p14:tracePt t="377178" x="5180013" y="5251450"/>
          <p14:tracePt t="377195" x="5160963" y="5214938"/>
          <p14:tracePt t="377212" x="5153025" y="5180013"/>
          <p14:tracePt t="377228" x="5153025" y="5170488"/>
          <p14:tracePt t="377245" x="5153025" y="5162550"/>
          <p14:tracePt t="377941" x="5143500" y="5153025"/>
          <p14:tracePt t="377948" x="5116513" y="5143500"/>
          <p14:tracePt t="377963" x="5099050" y="5126038"/>
          <p14:tracePt t="377978" x="5081588" y="5099050"/>
          <p14:tracePt t="377995" x="5054600" y="5091113"/>
          <p14:tracePt t="378011" x="5010150" y="5081588"/>
          <p14:tracePt t="378028" x="4965700" y="5054600"/>
          <p14:tracePt t="378045" x="4884738" y="5027613"/>
          <p14:tracePt t="378063" x="4803775" y="5000625"/>
          <p14:tracePt t="378079" x="4759325" y="4983163"/>
          <p14:tracePt t="378098" x="4741863" y="4965700"/>
          <p14:tracePt t="378113" x="4724400" y="4956175"/>
          <p14:tracePt t="378129" x="4705350" y="4938713"/>
          <p14:tracePt t="378146" x="4633913" y="4884738"/>
          <p14:tracePt t="378163" x="4518025" y="4830763"/>
          <p14:tracePt t="378179" x="4357688" y="4795838"/>
          <p14:tracePt t="378196" x="4232275" y="4768850"/>
          <p14:tracePt t="378213" x="4116388" y="4741863"/>
          <p14:tracePt t="378230" x="3983038" y="4687888"/>
          <p14:tracePt t="378246" x="3894138" y="4662488"/>
          <p14:tracePt t="378262" x="3776663" y="4635500"/>
          <p14:tracePt t="378278" x="3670300" y="4608513"/>
          <p14:tracePt t="378295" x="3581400" y="4591050"/>
          <p14:tracePt t="378311" x="3482975" y="4591050"/>
          <p14:tracePt t="378328" x="3411538" y="4591050"/>
          <p14:tracePt t="378345" x="3375025" y="4598988"/>
          <p14:tracePt t="378362" x="3348038" y="4616450"/>
          <p14:tracePt t="378378" x="3322638" y="4625975"/>
          <p14:tracePt t="378479" x="3330575" y="4625975"/>
          <p14:tracePt t="378487" x="3340100" y="4616450"/>
          <p14:tracePt t="378496" x="3348038" y="4608513"/>
          <p14:tracePt t="378512" x="3367088" y="4591050"/>
          <p14:tracePt t="378529" x="3375025" y="4581525"/>
          <p14:tracePt t="378605" x="3295650" y="4625975"/>
          <p14:tracePt t="378615" x="3197225" y="4643438"/>
          <p14:tracePt t="378621" x="3044825" y="4679950"/>
          <p14:tracePt t="378630" x="2847975" y="4741863"/>
          <p14:tracePt t="378646" x="2374900" y="4795838"/>
          <p14:tracePt t="378663" x="1847850" y="4805363"/>
          <p14:tracePt t="378679" x="1465263" y="4733925"/>
          <p14:tracePt t="378696" x="1312863" y="4697413"/>
          <p14:tracePt t="378713" x="1285875" y="4687888"/>
          <p14:tracePt t="378753" x="1285875" y="4679950"/>
          <p14:tracePt t="378763" x="1285875" y="4670425"/>
          <p14:tracePt t="378779" x="1438275" y="4643438"/>
          <p14:tracePt t="378795" x="1768475" y="4598988"/>
          <p14:tracePt t="378812" x="2330450" y="4564063"/>
          <p14:tracePt t="378828" x="2857500" y="4500563"/>
          <p14:tracePt t="378844" x="3394075" y="4411663"/>
          <p14:tracePt t="378861" x="3616325" y="4384675"/>
          <p14:tracePt t="378878" x="3670300" y="4357688"/>
          <p14:tracePt t="378957" x="3633788" y="4357688"/>
          <p14:tracePt t="378965" x="3608388" y="4367213"/>
          <p14:tracePt t="378973" x="3598863" y="4367213"/>
          <p14:tracePt t="378981" x="3589338" y="4367213"/>
          <p14:tracePt t="378995" x="3581400" y="4367213"/>
          <p14:tracePt t="379035" x="3562350" y="4367213"/>
          <p14:tracePt t="379059" x="3554413" y="4367213"/>
          <p14:tracePt t="379105" x="3554413" y="4357688"/>
          <p14:tracePt t="379114" x="3589338" y="4340225"/>
          <p14:tracePt t="379121" x="3652838" y="4305300"/>
          <p14:tracePt t="379129" x="3687763" y="4268788"/>
          <p14:tracePt t="379145" x="3732213" y="4241800"/>
          <p14:tracePt t="379191" x="3714750" y="4241800"/>
          <p14:tracePt t="379199" x="3660775" y="4278313"/>
          <p14:tracePt t="379212" x="3554413" y="4305300"/>
          <p14:tracePt t="379229" x="3241675" y="4367213"/>
          <p14:tracePt t="379246" x="2901950" y="4402138"/>
          <p14:tracePt t="379262" x="2562225" y="4402138"/>
          <p14:tracePt t="379279" x="2384425" y="4376738"/>
          <p14:tracePt t="379295" x="2276475" y="4367213"/>
          <p14:tracePt t="379312" x="2241550" y="4367213"/>
          <p14:tracePt t="379387" x="2276475" y="4367213"/>
          <p14:tracePt t="379395" x="2347913" y="4367213"/>
          <p14:tracePt t="379403" x="2446338" y="4349750"/>
          <p14:tracePt t="379412" x="2554288" y="4330700"/>
          <p14:tracePt t="379429" x="2741613" y="4330700"/>
          <p14:tracePt t="379446" x="2857500" y="4330700"/>
          <p14:tracePt t="379463" x="2874963" y="4330700"/>
          <p14:tracePt t="379528" x="2867025" y="4330700"/>
          <p14:tracePt t="379537" x="2786063" y="4349750"/>
          <p14:tracePt t="379546" x="2687638" y="4367213"/>
          <p14:tracePt t="379563" x="2554288" y="4376738"/>
          <p14:tracePt t="379579" x="2509838" y="4376738"/>
          <p14:tracePt t="379596" x="2500313" y="4376738"/>
          <p14:tracePt t="379629" x="2562225" y="4340225"/>
          <p14:tracePt t="379646" x="2724150" y="4278313"/>
          <p14:tracePt t="379663" x="2928938" y="4224338"/>
          <p14:tracePt t="379679" x="3152775" y="4197350"/>
          <p14:tracePt t="379696" x="3214688" y="4179888"/>
          <p14:tracePt t="379848" x="3224213" y="4170363"/>
          <p14:tracePt t="379856" x="3286125" y="4125913"/>
          <p14:tracePt t="379865" x="3394075" y="4081463"/>
          <p14:tracePt t="379878" x="3554413" y="3992563"/>
          <p14:tracePt t="379895" x="3714750" y="3948113"/>
          <p14:tracePt t="379911" x="3813175" y="3938588"/>
          <p14:tracePt t="379928" x="3848100" y="3956050"/>
          <p14:tracePt t="379945" x="3867150" y="3965575"/>
          <p14:tracePt t="379961" x="3875088" y="3992563"/>
          <p14:tracePt t="380028" x="3830638" y="3992563"/>
          <p14:tracePt t="380037" x="3776663" y="3983038"/>
          <p14:tracePt t="380044" x="3697288" y="3973513"/>
          <p14:tracePt t="380062" x="3562350" y="3938588"/>
          <p14:tracePt t="380078" x="3455988" y="3929063"/>
          <p14:tracePt t="380095" x="3357563" y="3911600"/>
          <p14:tracePt t="380112" x="3268663" y="3911600"/>
          <p14:tracePt t="380128" x="3197225" y="3902075"/>
          <p14:tracePt t="380202" x="3197225" y="3894138"/>
          <p14:tracePt t="380209" x="3224213" y="3876675"/>
          <p14:tracePt t="380215" x="3259138" y="3867150"/>
          <p14:tracePt t="380229" x="3313113" y="3867150"/>
          <p14:tracePt t="380247" x="3429000" y="3884613"/>
          <p14:tracePt t="380263" x="3589338" y="3929063"/>
          <p14:tracePt t="380279" x="3911600" y="4064000"/>
          <p14:tracePt t="380295" x="4340225" y="4268788"/>
          <p14:tracePt t="380312" x="5054600" y="4687888"/>
          <p14:tracePt t="380328" x="5421313" y="4921250"/>
          <p14:tracePt t="380345" x="5465763" y="4929188"/>
          <p14:tracePt t="526385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5880" y="2727961"/>
            <a:ext cx="6477000" cy="1362075"/>
          </a:xfrm>
        </p:spPr>
        <p:txBody>
          <a:bodyPr/>
          <a:lstStyle/>
          <a:p>
            <a:pPr algn="ctr"/>
            <a:r>
              <a:rPr lang="en-US" dirty="0" smtClean="0"/>
              <a:t>End of Part I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16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788593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4697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Refresher: Pipeline limitations</a:t>
            </a:r>
            <a:endParaRPr lang="ru-RU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0003657"/>
              </p:ext>
            </p:extLst>
          </p:nvPr>
        </p:nvGraphicFramePr>
        <p:xfrm>
          <a:off x="1504950" y="4840650"/>
          <a:ext cx="4878340" cy="116397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</a:tblGrid>
              <a:tr h="387990">
                <a:tc grid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7990">
                <a:tc gridSpan="4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7990">
                <a:tc gridSpan="5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1371600" y="3581400"/>
            <a:ext cx="6781800" cy="2743200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Content Placeholder 5"/>
          <p:cNvSpPr txBox="1">
            <a:spLocks/>
          </p:cNvSpPr>
          <p:nvPr/>
        </p:nvSpPr>
        <p:spPr bwMode="auto">
          <a:xfrm>
            <a:off x="457200" y="990600"/>
            <a:ext cx="82296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Max speed of the pipeline is one instruction per clock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 is rare achievable in in-order processors due to dependencies among instructions and </a:t>
            </a: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long latency</a:t>
            </a:r>
            <a:r>
              <a:rPr kumimoji="0" lang="en-US" sz="2800" b="1" i="0" u="none" strike="noStrike" kern="120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operations</a:t>
            </a:r>
            <a:endParaRPr kumimoji="0" lang="en-US" sz="2800" b="1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6224496"/>
              </p:ext>
            </p:extLst>
          </p:nvPr>
        </p:nvGraphicFramePr>
        <p:xfrm>
          <a:off x="1504950" y="3678570"/>
          <a:ext cx="4878340" cy="116397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  <a:gridCol w="487834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solidFill>
                          <a:schemeClr val="bg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endParaRPr lang="ru-RU" dirty="0"/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7990"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853412"/>
              </p:ext>
            </p:extLst>
          </p:nvPr>
        </p:nvGraphicFramePr>
        <p:xfrm>
          <a:off x="2971800" y="4841905"/>
          <a:ext cx="1951336" cy="116397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487834"/>
                <a:gridCol w="487834"/>
                <a:gridCol w="487834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+mj-lt"/>
                        </a:rPr>
                        <a:t>Stall</a:t>
                      </a:r>
                      <a:endParaRPr lang="ru-RU" sz="18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/>
                    </a:solidFill>
                  </a:tcPr>
                </a:tc>
                <a:tc hMerge="1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 smtClean="0">
                        <a:latin typeface="+mj-lt"/>
                      </a:endParaRPr>
                    </a:p>
                  </a:txBody>
                  <a:tcPr marL="94216" marR="94216" marT="47109" marB="47109" anchor="ctr"/>
                </a:tc>
                <a:tc hMerge="1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 smtClean="0">
                        <a:latin typeface="+mj-lt"/>
                      </a:endParaRPr>
                    </a:p>
                  </a:txBody>
                  <a:tcPr marL="94216" marR="94216" marT="47109" marB="47109" anchor="ctr"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</a:tr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2363206"/>
              </p:ext>
            </p:extLst>
          </p:nvPr>
        </p:nvGraphicFramePr>
        <p:xfrm>
          <a:off x="4924425" y="4843175"/>
          <a:ext cx="2927004" cy="1163970"/>
        </p:xfrm>
        <a:graphic>
          <a:graphicData uri="http://schemas.openxmlformats.org/drawingml/2006/table">
            <a:tbl>
              <a:tblPr bandRow="1"/>
              <a:tblGrid>
                <a:gridCol w="487834"/>
                <a:gridCol w="487834"/>
                <a:gridCol w="487834"/>
                <a:gridCol w="487834"/>
                <a:gridCol w="487834"/>
                <a:gridCol w="487834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F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C99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D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E2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E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W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325321"/>
              </p:ext>
            </p:extLst>
          </p:nvPr>
        </p:nvGraphicFramePr>
        <p:xfrm>
          <a:off x="3948565" y="4453915"/>
          <a:ext cx="2439170" cy="387990"/>
        </p:xfrm>
        <a:graphic>
          <a:graphicData uri="http://schemas.openxmlformats.org/drawingml/2006/table">
            <a:tbl>
              <a:tblPr bandRow="1"/>
              <a:tblGrid>
                <a:gridCol w="1951336"/>
                <a:gridCol w="487834"/>
              </a:tblGrid>
              <a:tr h="38799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dirty="0" smtClean="0">
                          <a:latin typeface="+mj-lt"/>
                        </a:rPr>
                        <a:t>M</a:t>
                      </a:r>
                      <a:endParaRPr lang="ru-RU" sz="1800" dirty="0">
                        <a:latin typeface="+mj-lt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6192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00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Calibri"/>
                          <a:ea typeface="+mn-ea"/>
                          <a:cs typeface="+mn-cs"/>
                        </a:rPr>
                        <a:t>W</a:t>
                      </a:r>
                      <a:endParaRPr lang="ru-RU" sz="1800" kern="1200" dirty="0">
                        <a:solidFill>
                          <a:schemeClr val="dk1"/>
                        </a:solidFill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94216" marR="94216" marT="47109" marB="47109" anchor="ctr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4BABD"/>
                    </a:solidFill>
                  </a:tcPr>
                </a:tc>
              </a:tr>
            </a:tbl>
          </a:graphicData>
        </a:graphic>
      </p:graphicFrame>
      <p:sp>
        <p:nvSpPr>
          <p:cNvPr id="21" name="Rounded Rectangular Callout 20"/>
          <p:cNvSpPr/>
          <p:nvPr/>
        </p:nvSpPr>
        <p:spPr>
          <a:xfrm>
            <a:off x="4762500" y="3569494"/>
            <a:ext cx="1424940" cy="642702"/>
          </a:xfrm>
          <a:prstGeom prst="wedgeRoundRectCallout">
            <a:avLst>
              <a:gd name="adj1" fmla="val -34218"/>
              <a:gd name="adj2" fmla="val 94267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C00000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Load from the memory</a:t>
            </a: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2" name="Audio 2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67881455"/>
      </p:ext>
    </p:extLst>
  </p:cSld>
  <p:clrMapOvr>
    <a:masterClrMapping/>
  </p:clrMapOvr>
  <p:transition advTm="30916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14" grpId="0" animBg="1"/>
      <p:bldP spid="21" grpId="0" animBg="1"/>
    </p:bldLst>
  </p:timing>
  <p:extLst>
    <p:ext uri="{3A86A75C-4F4B-4683-9AE1-C65F6400EC91}">
      <p14:laserTraceLst xmlns:p14="http://schemas.microsoft.com/office/powerpoint/2010/main">
        <p14:tracePtLst>
          <p14:tracePt t="175929" x="830263" y="4564063"/>
          <p14:tracePt t="176045" x="847725" y="4564063"/>
          <p14:tracePt t="176061" x="866775" y="4554538"/>
          <p14:tracePt t="176073" x="911225" y="4537075"/>
          <p14:tracePt t="176089" x="1062038" y="4510088"/>
          <p14:tracePt t="176105" x="1285875" y="4473575"/>
          <p14:tracePt t="176121" x="1625600" y="4438650"/>
          <p14:tracePt t="176138" x="2455863" y="4376738"/>
          <p14:tracePt t="176155" x="3009900" y="4376738"/>
          <p14:tracePt t="176172" x="3598863" y="4384675"/>
          <p14:tracePt t="176188" x="4438650" y="4519613"/>
          <p14:tracePt t="176204" x="5286375" y="4679950"/>
          <p14:tracePt t="176221" x="5768975" y="4805363"/>
          <p14:tracePt t="176238" x="6108700" y="4911725"/>
          <p14:tracePt t="176260" x="6473825" y="5054600"/>
          <p14:tracePt t="176275" x="6564313" y="5081588"/>
          <p14:tracePt t="176291" x="6643688" y="5108575"/>
          <p14:tracePt t="176308" x="6688138" y="5126038"/>
          <p14:tracePt t="176384" x="6707188" y="5126038"/>
          <p14:tracePt t="176396" x="6707188" y="5116513"/>
          <p14:tracePt t="176409" x="6697663" y="5010150"/>
          <p14:tracePt t="176425" x="6635750" y="4894263"/>
          <p14:tracePt t="176441" x="6527800" y="4768850"/>
          <p14:tracePt t="176458" x="6330950" y="4591050"/>
          <p14:tracePt t="176474" x="6045200" y="4421188"/>
          <p14:tracePt t="176492" x="5768975" y="4251325"/>
          <p14:tracePt t="176509" x="5500688" y="4170363"/>
          <p14:tracePt t="176525" x="5153025" y="4098925"/>
          <p14:tracePt t="176541" x="4840288" y="4064000"/>
          <p14:tracePt t="176559" x="4652963" y="4064000"/>
          <p14:tracePt t="176579" x="4446588" y="4064000"/>
          <p14:tracePt t="176593" x="4384675" y="4044950"/>
          <p14:tracePt t="176606" x="4357688" y="4037013"/>
          <p14:tracePt t="176622" x="4340225" y="4037013"/>
          <p14:tracePt t="176639" x="4322763" y="4019550"/>
          <p14:tracePt t="176655" x="4313238" y="4010025"/>
          <p14:tracePt t="176673" x="4276725" y="3973513"/>
          <p14:tracePt t="176689" x="4259263" y="3956050"/>
          <p14:tracePt t="176705" x="4241800" y="3929063"/>
          <p14:tracePt t="176721" x="4170363" y="3867150"/>
          <p14:tracePt t="176737" x="4089400" y="3805238"/>
          <p14:tracePt t="176755" x="4027488" y="3733800"/>
          <p14:tracePt t="176771" x="3990975" y="3687763"/>
          <p14:tracePt t="176792" x="3956050" y="3652838"/>
          <p14:tracePt t="176808" x="3946525" y="3635375"/>
          <p14:tracePt t="176823" x="3929063" y="3616325"/>
          <p14:tracePt t="176839" x="3911600" y="3608388"/>
          <p14:tracePt t="176856" x="3884613" y="3589338"/>
          <p14:tracePt t="176872" x="3875088" y="3581400"/>
          <p14:tracePt t="176931" x="3867150" y="3581400"/>
          <p14:tracePt t="176948" x="3857625" y="3571875"/>
          <p14:tracePt t="176959" x="3848100" y="3571875"/>
          <p14:tracePt t="177135" x="3848100" y="3581400"/>
          <p14:tracePt t="177142" x="3848100" y="3598863"/>
          <p14:tracePt t="177155" x="3848100" y="3608388"/>
          <p14:tracePt t="177173" x="3867150" y="3635375"/>
          <p14:tracePt t="177188" x="3867150" y="3652838"/>
          <p14:tracePt t="177205" x="3875088" y="3679825"/>
          <p14:tracePt t="177221" x="3884613" y="3687763"/>
          <p14:tracePt t="177238" x="3902075" y="3706813"/>
          <p14:tracePt t="177254" x="3919538" y="3751263"/>
          <p14:tracePt t="177271" x="3938588" y="3786188"/>
          <p14:tracePt t="177288" x="3965575" y="3830638"/>
          <p14:tracePt t="177307" x="4000500" y="3894138"/>
          <p14:tracePt t="177324" x="4017963" y="3921125"/>
          <p14:tracePt t="177340" x="4071938" y="3973513"/>
          <p14:tracePt t="177356" x="4108450" y="3992563"/>
          <p14:tracePt t="177373" x="4170363" y="4044950"/>
          <p14:tracePt t="177389" x="4205288" y="4098925"/>
          <p14:tracePt t="177405" x="4259263" y="4143375"/>
          <p14:tracePt t="177423" x="4322763" y="4197350"/>
          <p14:tracePt t="177440" x="4340225" y="4214813"/>
          <p14:tracePt t="177457" x="4357688" y="4233863"/>
          <p14:tracePt t="177473" x="4375150" y="4259263"/>
          <p14:tracePt t="177489" x="4411663" y="4278313"/>
          <p14:tracePt t="177506" x="4429125" y="4295775"/>
          <p14:tracePt t="177523" x="4456113" y="4305300"/>
          <p14:tracePt t="177540" x="4465638" y="4305300"/>
          <p14:tracePt t="177557" x="4483100" y="4330700"/>
          <p14:tracePt t="177574" x="4500563" y="4349750"/>
          <p14:tracePt t="177590" x="4518025" y="4367213"/>
          <p14:tracePt t="177606" x="4545013" y="4394200"/>
          <p14:tracePt t="177622" x="4562475" y="4411663"/>
          <p14:tracePt t="177638" x="4581525" y="4429125"/>
          <p14:tracePt t="177655" x="4608513" y="4438650"/>
          <p14:tracePt t="177671" x="4625975" y="4448175"/>
          <p14:tracePt t="177690" x="4633913" y="4473575"/>
          <p14:tracePt t="177708" x="4643438" y="4483100"/>
          <p14:tracePt t="177723" x="4660900" y="4492625"/>
          <p14:tracePt t="177740" x="4687888" y="4510088"/>
          <p14:tracePt t="177755" x="4714875" y="4537075"/>
          <p14:tracePt t="177771" x="4759325" y="4554538"/>
          <p14:tracePt t="177789" x="4813300" y="4591050"/>
          <p14:tracePt t="177805" x="4894263" y="4662488"/>
          <p14:tracePt t="177822" x="4973638" y="4697413"/>
          <p14:tracePt t="177839" x="5089525" y="4778375"/>
          <p14:tracePt t="177856" x="5160963" y="4805363"/>
          <p14:tracePt t="177871" x="5180013" y="4822825"/>
          <p14:tracePt t="177888" x="5207000" y="4849813"/>
          <p14:tracePt t="177904" x="5251450" y="4894263"/>
          <p14:tracePt t="177921" x="5313363" y="4938713"/>
          <p14:tracePt t="177938" x="5375275" y="4965700"/>
          <p14:tracePt t="177958" x="5402263" y="4973638"/>
          <p14:tracePt t="177975" x="5402263" y="4983163"/>
          <p14:tracePt t="178005" x="5421313" y="4992688"/>
          <p14:tracePt t="178017" x="5429250" y="5000625"/>
          <p14:tracePt t="178029" x="5446713" y="5010150"/>
          <p14:tracePt t="178041" x="5456238" y="5019675"/>
          <p14:tracePt t="178058" x="5492750" y="5064125"/>
          <p14:tracePt t="178076" x="5510213" y="5099050"/>
          <p14:tracePt t="178092" x="5518150" y="5116513"/>
          <p14:tracePt t="178108" x="5527675" y="5126038"/>
          <p14:tracePt t="178125" x="5527675" y="5135563"/>
          <p14:tracePt t="178139" x="5537200" y="5162550"/>
          <p14:tracePt t="178156" x="5554663" y="5180013"/>
          <p14:tracePt t="178171" x="5554663" y="5187950"/>
          <p14:tracePt t="178206" x="5554663" y="5197475"/>
          <p14:tracePt t="178223" x="5554663" y="5224463"/>
          <p14:tracePt t="178231" x="5545138" y="5233988"/>
          <p14:tracePt t="178284" x="5537200" y="5233988"/>
          <p14:tracePt t="178301" x="5500688" y="5233988"/>
          <p14:tracePt t="178309" x="5465763" y="5224463"/>
          <p14:tracePt t="178321" x="5429250" y="5214938"/>
          <p14:tracePt t="178339" x="5241925" y="5108575"/>
          <p14:tracePt t="178355" x="5099050" y="5010150"/>
          <p14:tracePt t="178372" x="4884738" y="4867275"/>
          <p14:tracePt t="178388" x="4670425" y="4706938"/>
          <p14:tracePt t="178405" x="4545013" y="4591050"/>
          <p14:tracePt t="178421" x="4500563" y="4545013"/>
          <p14:tracePt t="178438" x="4483100" y="4527550"/>
          <p14:tracePt t="178455" x="4473575" y="4500563"/>
          <p14:tracePt t="178471" x="4456113" y="4483100"/>
          <p14:tracePt t="178488" x="4446588" y="4473575"/>
          <p14:tracePt t="178509" x="4438650" y="4465638"/>
          <p14:tracePt t="178524" x="4411663" y="4438650"/>
          <p14:tracePt t="178541" x="4394200" y="4411663"/>
          <p14:tracePt t="178557" x="4375150" y="4394200"/>
          <p14:tracePt t="178579" x="4330700" y="4286250"/>
          <p14:tracePt t="178592" x="4322763" y="4241800"/>
          <p14:tracePt t="178608" x="4303713" y="4206875"/>
          <p14:tracePt t="178623" x="4295775" y="4187825"/>
          <p14:tracePt t="178639" x="4276725" y="4170363"/>
          <p14:tracePt t="178656" x="4268788" y="4143375"/>
          <p14:tracePt t="178672" x="4259263" y="4125913"/>
          <p14:tracePt t="178690" x="4251325" y="4116388"/>
          <p14:tracePt t="178816" x="4241800" y="4116388"/>
          <p14:tracePt t="178824" x="4232275" y="4116388"/>
          <p14:tracePt t="178838" x="4214813" y="4125913"/>
          <p14:tracePt t="178855" x="4197350" y="4125913"/>
          <p14:tracePt t="178871" x="4179888" y="4125913"/>
          <p14:tracePt t="178888" x="4170363" y="4125913"/>
          <p14:tracePt t="178927" x="4160838" y="4125913"/>
          <p14:tracePt t="178974" x="4143375" y="4125913"/>
          <p14:tracePt t="178990" x="4133850" y="4135438"/>
          <p14:tracePt t="179001" x="4125913" y="4135438"/>
          <p14:tracePt t="179116" x="4125913" y="4125913"/>
          <p14:tracePt t="179128" x="4125913" y="4108450"/>
          <p14:tracePt t="179143" x="4116388" y="4054475"/>
          <p14:tracePt t="179158" x="4116388" y="4037013"/>
          <p14:tracePt t="179174" x="4116388" y="4010025"/>
          <p14:tracePt t="179191" x="4116388" y="3992563"/>
          <p14:tracePt t="179209" x="4116388" y="3965575"/>
          <p14:tracePt t="179222" x="4116388" y="3956050"/>
          <p14:tracePt t="179239" x="4116388" y="3929063"/>
          <p14:tracePt t="179257" x="4108450" y="3902075"/>
          <p14:tracePt t="179273" x="4108450" y="3884613"/>
          <p14:tracePt t="179290" x="4108450" y="3849688"/>
          <p14:tracePt t="179306" x="4108450" y="3822700"/>
          <p14:tracePt t="179323" x="4108450" y="3786188"/>
          <p14:tracePt t="179339" x="4108450" y="3768725"/>
          <p14:tracePt t="179356" x="4108450" y="3759200"/>
          <p14:tracePt t="179373" x="4108450" y="3733800"/>
          <p14:tracePt t="179390" x="4108450" y="3724275"/>
          <p14:tracePt t="179499" x="4089400" y="3724275"/>
          <p14:tracePt t="179515" x="4081463" y="3751263"/>
          <p14:tracePt t="179523" x="4071938" y="3786188"/>
          <p14:tracePt t="179538" x="4071938" y="3822700"/>
          <p14:tracePt t="179554" x="4071938" y="3849688"/>
          <p14:tracePt t="179572" x="4071938" y="3867150"/>
          <p14:tracePt t="179588" x="4071938" y="3876675"/>
          <p14:tracePt t="179696" x="4071938" y="3884613"/>
          <p14:tracePt t="179710" x="4071938" y="3894138"/>
          <p14:tracePt t="179798" x="4071938" y="3857625"/>
          <p14:tracePt t="179810" x="4071938" y="3849688"/>
          <p14:tracePt t="179825" x="4071938" y="3813175"/>
          <p14:tracePt t="179841" x="4071938" y="3805238"/>
          <p14:tracePt t="179945" x="4071938" y="3813175"/>
          <p14:tracePt t="179953" x="4062413" y="3867150"/>
          <p14:tracePt t="179961" x="4054475" y="3929063"/>
          <p14:tracePt t="179972" x="4037013" y="3965575"/>
          <p14:tracePt t="179988" x="4027488" y="4000500"/>
          <p14:tracePt t="180006" x="4027488" y="4044950"/>
          <p14:tracePt t="180086" x="4027488" y="4037013"/>
          <p14:tracePt t="180097" x="4027488" y="4019550"/>
          <p14:tracePt t="180266" x="4027488" y="4010025"/>
          <p14:tracePt t="180282" x="4027488" y="4000500"/>
          <p14:tracePt t="180446" x="4017963" y="3992563"/>
          <p14:tracePt t="181435" x="4017963" y="3983038"/>
          <p14:tracePt t="181448" x="4017963" y="3973513"/>
          <p14:tracePt t="181460" x="4010025" y="3956050"/>
          <p14:tracePt t="181474" x="4010025" y="3938588"/>
          <p14:tracePt t="188210" x="4089400" y="3706813"/>
          <p14:tracePt t="188223" x="4170363" y="3643313"/>
          <p14:tracePt t="188241" x="4652963" y="3608388"/>
          <p14:tracePt t="188257" x="4894263" y="3608388"/>
          <p14:tracePt t="188273" x="4992688" y="3635375"/>
          <p14:tracePt t="188292" x="5027613" y="3662363"/>
          <p14:tracePt t="188308" x="5037138" y="3679825"/>
          <p14:tracePt t="188327" x="5072063" y="3733800"/>
          <p14:tracePt t="188344" x="5108575" y="3813175"/>
          <p14:tracePt t="188359" x="5153025" y="3911600"/>
          <p14:tracePt t="188374" x="5187950" y="3992563"/>
          <p14:tracePt t="188390" x="5207000" y="4027488"/>
          <p14:tracePt t="188406" x="5214938" y="4037013"/>
          <p14:tracePt t="188442" x="5214938" y="4044950"/>
          <p14:tracePt t="188450" x="5214938" y="4081463"/>
          <p14:tracePt t="188458" x="5214938" y="4116388"/>
          <p14:tracePt t="188472" x="5224463" y="4162425"/>
          <p14:tracePt t="188489" x="5251450" y="4233863"/>
          <p14:tracePt t="188507" x="5251450" y="4305300"/>
          <p14:tracePt t="188523" x="5251450" y="4367213"/>
          <p14:tracePt t="188539" x="5251450" y="4402138"/>
          <p14:tracePt t="188555" x="5251450" y="4421188"/>
          <p14:tracePt t="188633" x="5251450" y="4429125"/>
          <p14:tracePt t="188647" x="5232400" y="4438650"/>
          <p14:tracePt t="188659" x="5224463" y="4438650"/>
          <p14:tracePt t="188674" x="5207000" y="4448175"/>
          <p14:tracePt t="188690" x="5187950" y="4448175"/>
          <p14:tracePt t="188707" x="5170488" y="4456113"/>
          <p14:tracePt t="188724" x="5153025" y="4473575"/>
          <p14:tracePt t="188741" x="5135563" y="4473575"/>
          <p14:tracePt t="188773" x="5126038" y="4483100"/>
          <p14:tracePt t="188791" x="5116513" y="4492625"/>
          <p14:tracePt t="188802" x="5099050" y="4500563"/>
          <p14:tracePt t="188827" x="5081588" y="4500563"/>
          <p14:tracePt t="188843" x="5064125" y="4500563"/>
          <p14:tracePt t="188859" x="5045075" y="4500563"/>
          <p14:tracePt t="188936" x="5045075" y="4492625"/>
          <p14:tracePt t="188944" x="5045075" y="4483100"/>
          <p14:tracePt t="188956" x="5054600" y="4465638"/>
          <p14:tracePt t="188972" x="5081588" y="4421188"/>
          <p14:tracePt t="188989" x="5099050" y="4376738"/>
          <p14:tracePt t="189007" x="5143500" y="4286250"/>
          <p14:tracePt t="189023" x="5170488" y="4206875"/>
          <p14:tracePt t="189040" x="5207000" y="4135438"/>
          <p14:tracePt t="189056" x="5232400" y="4098925"/>
          <p14:tracePt t="189073" x="5251450" y="4064000"/>
          <p14:tracePt t="189089" x="5251450" y="4044950"/>
          <p14:tracePt t="189106" x="5259388" y="4027488"/>
          <p14:tracePt t="189123" x="5259388" y="4000500"/>
          <p14:tracePt t="189139" x="5268913" y="3983038"/>
          <p14:tracePt t="189157" x="5286375" y="3929063"/>
          <p14:tracePt t="189172" x="5286375" y="3884613"/>
          <p14:tracePt t="189189" x="5286375" y="3857625"/>
          <p14:tracePt t="189206" x="5286375" y="3849688"/>
          <p14:tracePt t="189223" x="5286375" y="3840163"/>
          <p14:tracePt t="189546" x="5295900" y="3849688"/>
          <p14:tracePt t="189555" x="5303838" y="3849688"/>
          <p14:tracePt t="189562" x="5313363" y="3857625"/>
          <p14:tracePt t="189574" x="5322888" y="3876675"/>
          <p14:tracePt t="189589" x="5384800" y="3884613"/>
          <p14:tracePt t="189606" x="5465763" y="3911600"/>
          <p14:tracePt t="189622" x="5510213" y="3911600"/>
          <p14:tracePt t="189639" x="5527675" y="3921125"/>
          <p14:tracePt t="189656" x="5572125" y="3938588"/>
          <p14:tracePt t="189673" x="5589588" y="3956050"/>
          <p14:tracePt t="189690" x="5616575" y="3965575"/>
          <p14:tracePt t="189706" x="5635625" y="3973513"/>
          <p14:tracePt t="189723" x="5643563" y="3983038"/>
          <p14:tracePt t="189822" x="5643563" y="3992563"/>
          <p14:tracePt t="189834" x="5635625" y="4000500"/>
          <p14:tracePt t="189846" x="5626100" y="4019550"/>
          <p14:tracePt t="189859" x="5608638" y="4019550"/>
          <p14:tracePt t="189874" x="5589588" y="4037013"/>
          <p14:tracePt t="189890" x="5572125" y="4044950"/>
          <p14:tracePt t="189907" x="5537200" y="4071938"/>
          <p14:tracePt t="189924" x="5518150" y="4090988"/>
          <p14:tracePt t="189941" x="5510213" y="4108450"/>
          <p14:tracePt t="189957" x="5510213" y="4116388"/>
          <p14:tracePt t="189974" x="5500688" y="4116388"/>
          <p14:tracePt t="189991" x="5492750" y="4125913"/>
          <p14:tracePt t="190008" x="5483225" y="4135438"/>
          <p14:tracePt t="190023" x="5456238" y="4135438"/>
          <p14:tracePt t="190094" x="5438775" y="4135438"/>
          <p14:tracePt t="190110" x="5411788" y="4135438"/>
          <p14:tracePt t="190118" x="5402263" y="4135438"/>
          <p14:tracePt t="190176" x="5394325" y="4135438"/>
          <p14:tracePt t="190187" x="5384800" y="4135438"/>
          <p14:tracePt t="190200" x="5367338" y="4135438"/>
          <p14:tracePt t="190214" x="5340350" y="4135438"/>
          <p14:tracePt t="190226" x="5322888" y="4135438"/>
          <p14:tracePt t="190243" x="5313363" y="4135438"/>
          <p14:tracePt t="190262" x="5295900" y="4135438"/>
          <p14:tracePt t="190284" x="5278438" y="4135438"/>
          <p14:tracePt t="190296" x="5268913" y="4135438"/>
          <p14:tracePt t="190310" x="5259388" y="4135438"/>
          <p14:tracePt t="190325" x="5241925" y="4135438"/>
          <p14:tracePt t="190356" x="5232400" y="4135438"/>
          <p14:tracePt t="190456" x="5224463" y="4135438"/>
          <p14:tracePt t="190467" x="5207000" y="4135438"/>
          <p14:tracePt t="190479" x="5197475" y="4135438"/>
          <p14:tracePt t="190519" x="5187950" y="4135438"/>
          <p14:tracePt t="190528" x="5180013" y="4143375"/>
          <p14:tracePt t="190544" x="5143500" y="4152900"/>
          <p14:tracePt t="190559" x="5099050" y="4170363"/>
          <p14:tracePt t="190577" x="5081588" y="4170363"/>
          <p14:tracePt t="190590" x="5072063" y="4179888"/>
          <p14:tracePt t="190606" x="5054600" y="4179888"/>
          <p14:tracePt t="190623" x="5027613" y="4179888"/>
          <p14:tracePt t="190640" x="5018088" y="4179888"/>
          <p14:tracePt t="190656" x="5010150" y="4179888"/>
          <p14:tracePt t="190675" x="5000625" y="4179888"/>
          <p14:tracePt t="191215" x="5010150" y="4179888"/>
          <p14:tracePt t="191231" x="5018088" y="4179888"/>
          <p14:tracePt t="191239" x="5027613" y="4179888"/>
          <p14:tracePt t="191247" x="5045075" y="4179888"/>
          <p14:tracePt t="191263" x="5045075" y="4170363"/>
          <p14:tracePt t="191273" x="5054600" y="4170363"/>
          <p14:tracePt t="191289" x="5064125" y="4170363"/>
          <p14:tracePt t="191306" x="5081588" y="4170363"/>
          <p14:tracePt t="191327" x="5089525" y="4170363"/>
          <p14:tracePt t="191343" x="5099050" y="4170363"/>
          <p14:tracePt t="191359" x="5099050" y="4179888"/>
          <p14:tracePt t="191375" x="5126038" y="4187825"/>
          <p14:tracePt t="191390" x="5135563" y="4197350"/>
          <p14:tracePt t="191407" x="5143500" y="4206875"/>
          <p14:tracePt t="191446" x="5153025" y="4206875"/>
          <p14:tracePt t="191725" x="5153025" y="4214813"/>
          <p14:tracePt t="191733" x="5153025" y="4233863"/>
          <p14:tracePt t="191741" x="5153025" y="4241800"/>
          <p14:tracePt t="191771" x="5153025" y="4251325"/>
          <p14:tracePt t="191779" x="5153025" y="4259263"/>
          <p14:tracePt t="191789" x="5143500" y="4268788"/>
          <p14:tracePt t="191806" x="5135563" y="4286250"/>
          <p14:tracePt t="191823" x="5108575" y="4313238"/>
          <p14:tracePt t="191840" x="5089525" y="4330700"/>
          <p14:tracePt t="191857" x="5072063" y="4357688"/>
          <p14:tracePt t="191873" x="5064125" y="4357688"/>
          <p14:tracePt t="191890" x="5037138" y="4384675"/>
          <p14:tracePt t="191906" x="5010150" y="4402138"/>
          <p14:tracePt t="191923" x="4946650" y="4411663"/>
          <p14:tracePt t="191939" x="4867275" y="4438650"/>
          <p14:tracePt t="191956" x="4803775" y="4465638"/>
          <p14:tracePt t="191973" x="4768850" y="4483100"/>
          <p14:tracePt t="191989" x="4741863" y="4500563"/>
          <p14:tracePt t="192007" x="4652963" y="4537075"/>
          <p14:tracePt t="192023" x="4572000" y="4564063"/>
          <p14:tracePt t="192041" x="4491038" y="4591050"/>
          <p14:tracePt t="192057" x="4446588" y="4598988"/>
          <p14:tracePt t="192075" x="4367213" y="4625975"/>
          <p14:tracePt t="192091" x="4295775" y="4643438"/>
          <p14:tracePt t="192108" x="4214813" y="4670425"/>
          <p14:tracePt t="192125" x="4143375" y="4687888"/>
          <p14:tracePt t="192142" x="4108450" y="4706938"/>
          <p14:tracePt t="192158" x="4089400" y="4706938"/>
          <p14:tracePt t="192174" x="4071938" y="4706938"/>
          <p14:tracePt t="192191" x="4062413" y="4706938"/>
          <p14:tracePt t="192210" x="4054475" y="4706938"/>
          <p14:tracePt t="192359" x="4037013" y="4706938"/>
          <p14:tracePt t="192367" x="4027488" y="4706938"/>
          <p14:tracePt t="192375" x="4017963" y="4706938"/>
          <p14:tracePt t="192390" x="4000500" y="4706938"/>
          <p14:tracePt t="192407" x="3990975" y="4706938"/>
          <p14:tracePt t="192423" x="3973513" y="4687888"/>
          <p14:tracePt t="192439" x="3956050" y="4679950"/>
          <p14:tracePt t="192456" x="3929063" y="4679950"/>
          <p14:tracePt t="192611" x="3929063" y="4670425"/>
          <p14:tracePt t="192672" x="3956050" y="4662488"/>
          <p14:tracePt t="192684" x="4000500" y="4662488"/>
          <p14:tracePt t="192698" x="4054475" y="4662488"/>
          <p14:tracePt t="192710" x="4098925" y="4662488"/>
          <p14:tracePt t="192726" x="4187825" y="4643438"/>
          <p14:tracePt t="192744" x="4322763" y="4635500"/>
          <p14:tracePt t="192758" x="4429125" y="4635500"/>
          <p14:tracePt t="192775" x="4537075" y="4635500"/>
          <p14:tracePt t="192791" x="4660900" y="4643438"/>
          <p14:tracePt t="192808" x="4768850" y="4670425"/>
          <p14:tracePt t="192824" x="4875213" y="4679950"/>
          <p14:tracePt t="192841" x="4983163" y="4697413"/>
          <p14:tracePt t="192857" x="5081588" y="4697413"/>
          <p14:tracePt t="192873" x="5153025" y="4697413"/>
          <p14:tracePt t="192890" x="5232400" y="4697413"/>
          <p14:tracePt t="192906" x="5303838" y="4706938"/>
          <p14:tracePt t="192923" x="5429250" y="4733925"/>
          <p14:tracePt t="192939" x="5537200" y="4751388"/>
          <p14:tracePt t="192956" x="5688013" y="4759325"/>
          <p14:tracePt t="192973" x="5795963" y="4786313"/>
          <p14:tracePt t="192990" x="5884863" y="4786313"/>
          <p14:tracePt t="193006" x="5946775" y="4786313"/>
          <p14:tracePt t="193023" x="5965825" y="4786313"/>
          <p14:tracePt t="193167" x="5973763" y="4786313"/>
          <p14:tracePt t="194185" x="5938838" y="4751388"/>
          <p14:tracePt t="194196" x="5921375" y="4741863"/>
          <p14:tracePt t="194212" x="5867400" y="4714875"/>
          <p14:tracePt t="194227" x="5830888" y="4706938"/>
          <p14:tracePt t="194243" x="5813425" y="4697413"/>
          <p14:tracePt t="194260" x="5795963" y="4697413"/>
          <p14:tracePt t="194349" x="5778500" y="4697413"/>
          <p14:tracePt t="194364" x="5768975" y="4687888"/>
          <p14:tracePt t="194375" x="5759450" y="4687888"/>
          <p14:tracePt t="194391" x="5751513" y="4670425"/>
          <p14:tracePt t="194406" x="5741988" y="4670425"/>
          <p14:tracePt t="198249" x="5732463" y="4679950"/>
          <p14:tracePt t="198261" x="5724525" y="4687888"/>
          <p14:tracePt t="198277" x="5653088" y="4687888"/>
          <p14:tracePt t="198294" x="5589588" y="4687888"/>
          <p14:tracePt t="198308" x="5527675" y="4679950"/>
          <p14:tracePt t="198326" x="5456238" y="4679950"/>
          <p14:tracePt t="198340" x="5446713" y="4679950"/>
          <p14:tracePt t="198357" x="5402263" y="4679950"/>
          <p14:tracePt t="198374" x="5303838" y="4670425"/>
          <p14:tracePt t="198391" x="5224463" y="4670425"/>
          <p14:tracePt t="198407" x="5160963" y="4652963"/>
          <p14:tracePt t="198424" x="5099050" y="4643438"/>
          <p14:tracePt t="198441" x="5037138" y="4635500"/>
          <p14:tracePt t="198457" x="4992688" y="4635500"/>
          <p14:tracePt t="198474" x="4929188" y="4616450"/>
          <p14:tracePt t="198491" x="4894263" y="4598988"/>
          <p14:tracePt t="198507" x="4875213" y="4581525"/>
          <p14:tracePt t="198527" x="4840288" y="4572000"/>
          <p14:tracePt t="198543" x="4776788" y="4545013"/>
          <p14:tracePt t="198559" x="4714875" y="4537075"/>
          <p14:tracePt t="198576" x="4697413" y="4537075"/>
          <p14:tracePt t="198591" x="4679950" y="4527550"/>
          <p14:tracePt t="198609" x="4633913" y="4527550"/>
          <p14:tracePt t="198625" x="4616450" y="4519613"/>
          <p14:tracePt t="198642" x="4598988" y="4519613"/>
          <p14:tracePt t="198690" x="4572000" y="4519613"/>
          <p14:tracePt t="198703" x="4527550" y="4519613"/>
          <p14:tracePt t="198716" x="4518025" y="4519613"/>
          <p14:tracePt t="198725" x="4510088" y="4519613"/>
          <p14:tracePt t="198742" x="4483100" y="4519613"/>
          <p14:tracePt t="198759" x="4473575" y="4519613"/>
          <p14:tracePt t="198776" x="4465638" y="4519613"/>
          <p14:tracePt t="198792" x="4446588" y="4527550"/>
          <p14:tracePt t="198808" x="4411663" y="4527550"/>
          <p14:tracePt t="198827" x="4402138" y="4527550"/>
          <p14:tracePt t="198843" x="4394200" y="4527550"/>
          <p14:tracePt t="198862" x="4384675" y="4527550"/>
          <p14:tracePt t="198876" x="4357688" y="4519613"/>
          <p14:tracePt t="198893" x="4340225" y="4510088"/>
          <p14:tracePt t="198909" x="4322763" y="4510088"/>
          <p14:tracePt t="198925" x="4303713" y="4510088"/>
          <p14:tracePt t="198942" x="4276725" y="4510088"/>
          <p14:tracePt t="198958" x="4259263" y="4510088"/>
          <p14:tracePt t="198975" x="4224338" y="4519613"/>
          <p14:tracePt t="198993" x="4152900" y="4554538"/>
          <p14:tracePt t="199010" x="4125913" y="4564063"/>
          <p14:tracePt t="199025" x="4108450" y="4581525"/>
          <p14:tracePt t="199042" x="4098925" y="4581525"/>
          <p14:tracePt t="199087" x="4089400" y="4581525"/>
          <p14:tracePt t="199096" x="4081463" y="4581525"/>
          <p14:tracePt t="199109" x="4071938" y="4591050"/>
          <p14:tracePt t="199125" x="4054475" y="4598988"/>
          <p14:tracePt t="199142" x="4027488" y="4598988"/>
          <p14:tracePt t="199362" x="4027488" y="4608513"/>
          <p14:tracePt t="199566" x="4027488" y="4616450"/>
          <p14:tracePt t="199585" x="4062413" y="4625975"/>
          <p14:tracePt t="199599" x="4108450" y="4652963"/>
          <p14:tracePt t="199611" x="4133850" y="4662488"/>
          <p14:tracePt t="199625" x="4179888" y="4670425"/>
          <p14:tracePt t="199643" x="4232275" y="4697413"/>
          <p14:tracePt t="199658" x="4276725" y="4697413"/>
          <p14:tracePt t="199676" x="4313238" y="4697413"/>
          <p14:tracePt t="199692" x="4340225" y="4697413"/>
          <p14:tracePt t="199708" x="4375150" y="4697413"/>
          <p14:tracePt t="199725" x="4438650" y="4697413"/>
          <p14:tracePt t="199742" x="4465638" y="4697413"/>
          <p14:tracePt t="199759" x="4527550" y="4697413"/>
          <p14:tracePt t="199775" x="4545013" y="4697413"/>
          <p14:tracePt t="199791" x="4562475" y="4706938"/>
          <p14:tracePt t="199809" x="4633913" y="4706938"/>
          <p14:tracePt t="199826" x="4705350" y="4706938"/>
          <p14:tracePt t="199842" x="4786313" y="4679950"/>
          <p14:tracePt t="199858" x="4848225" y="4662488"/>
          <p14:tracePt t="199875" x="4902200" y="4635500"/>
          <p14:tracePt t="199893" x="5000625" y="4625975"/>
          <p14:tracePt t="199909" x="5045075" y="4625975"/>
          <p14:tracePt t="199926" x="5089525" y="4625975"/>
          <p14:tracePt t="199942" x="5135563" y="4625975"/>
          <p14:tracePt t="199959" x="5170488" y="4625975"/>
          <p14:tracePt t="199975" x="5207000" y="4625975"/>
          <p14:tracePt t="199991" x="5224463" y="4625975"/>
          <p14:tracePt t="200009" x="5241925" y="4625975"/>
          <p14:tracePt t="200025" x="5278438" y="4625975"/>
          <p14:tracePt t="200043" x="5303838" y="4643438"/>
          <p14:tracePt t="200059" x="5322888" y="4662488"/>
          <p14:tracePt t="200076" x="5349875" y="4679950"/>
          <p14:tracePt t="200091" x="5402263" y="4687888"/>
          <p14:tracePt t="200108" x="5438775" y="4687888"/>
          <p14:tracePt t="200125" x="5456238" y="4697413"/>
          <p14:tracePt t="200141" x="5492750" y="4697413"/>
          <p14:tracePt t="200158" x="5527675" y="4714875"/>
          <p14:tracePt t="200175" x="5581650" y="4714875"/>
          <p14:tracePt t="200192" x="5599113" y="4724400"/>
          <p14:tracePt t="200209" x="5616575" y="4724400"/>
          <p14:tracePt t="200225" x="5626100" y="4724400"/>
          <p14:tracePt t="200242" x="5643563" y="4724400"/>
          <p14:tracePt t="200258" x="5653088" y="4724400"/>
          <p14:tracePt t="200275" x="5661025" y="4724400"/>
          <p14:tracePt t="200291" x="5661025" y="4706938"/>
          <p14:tracePt t="200308" x="5670550" y="4706938"/>
          <p14:tracePt t="200372" x="5670550" y="4697413"/>
          <p14:tracePt t="200385" x="5661025" y="4687888"/>
          <p14:tracePt t="200399" x="5537200" y="4662488"/>
          <p14:tracePt t="200411" x="5429250" y="4662488"/>
          <p14:tracePt t="200428" x="5322888" y="4662488"/>
          <p14:tracePt t="200442" x="5268913" y="4662488"/>
          <p14:tracePt t="200459" x="5153025" y="4662488"/>
          <p14:tracePt t="200475" x="5072063" y="4662488"/>
          <p14:tracePt t="200493" x="4983163" y="4662488"/>
          <p14:tracePt t="200509" x="4902200" y="4635500"/>
          <p14:tracePt t="200525" x="4795838" y="4625975"/>
          <p14:tracePt t="200543" x="4633913" y="4608513"/>
          <p14:tracePt t="200559" x="4562475" y="4608513"/>
          <p14:tracePt t="200578" x="4500563" y="4608513"/>
          <p14:tracePt t="200592" x="4465638" y="4598988"/>
          <p14:tracePt t="200608" x="4446588" y="4598988"/>
          <p14:tracePt t="200624" x="4384675" y="4598988"/>
          <p14:tracePt t="200641" x="4313238" y="4598988"/>
          <p14:tracePt t="200657" x="4232275" y="4616450"/>
          <p14:tracePt t="200674" x="4214813" y="4625975"/>
          <p14:tracePt t="200691" x="4197350" y="4625975"/>
          <p14:tracePt t="200707" x="4160838" y="4643438"/>
          <p14:tracePt t="200724" x="4089400" y="4670425"/>
          <p14:tracePt t="200741" x="4054475" y="4679950"/>
          <p14:tracePt t="200826" x="4071938" y="4687888"/>
          <p14:tracePt t="200838" x="4089400" y="4687888"/>
          <p14:tracePt t="200850" x="4170363" y="4706938"/>
          <p14:tracePt t="200861" x="4205288" y="4714875"/>
          <p14:tracePt t="200877" x="4286250" y="4714875"/>
          <p14:tracePt t="200895" x="4429125" y="4714875"/>
          <p14:tracePt t="200909" x="4483100" y="4697413"/>
          <p14:tracePt t="200925" x="4581525" y="4687888"/>
          <p14:tracePt t="200942" x="4660900" y="4662488"/>
          <p14:tracePt t="200959" x="4776788" y="4643438"/>
          <p14:tracePt t="200976" x="4867275" y="4643438"/>
          <p14:tracePt t="200992" x="4956175" y="4635500"/>
          <p14:tracePt t="201009" x="5018088" y="4608513"/>
          <p14:tracePt t="201025" x="5081588" y="4598988"/>
          <p14:tracePt t="201042" x="5116513" y="4581525"/>
          <p14:tracePt t="201058" x="5153025" y="4581525"/>
          <p14:tracePt t="201075" x="5170488" y="4581525"/>
          <p14:tracePt t="201092" x="5197475" y="4572000"/>
          <p14:tracePt t="201109" x="5259388" y="4572000"/>
          <p14:tracePt t="201125" x="5340350" y="4572000"/>
          <p14:tracePt t="201142" x="5394325" y="4572000"/>
          <p14:tracePt t="201159" x="5456238" y="4572000"/>
          <p14:tracePt t="201175" x="5537200" y="4572000"/>
          <p14:tracePt t="201191" x="5608638" y="4572000"/>
          <p14:tracePt t="201207" x="5670550" y="4564063"/>
          <p14:tracePt t="201225" x="5715000" y="4564063"/>
          <p14:tracePt t="201312" x="5724525" y="4554538"/>
          <p14:tracePt t="201325" x="5732463" y="4554538"/>
          <p14:tracePt t="201337" x="5751513" y="4554538"/>
          <p14:tracePt t="201349" x="5759450" y="4554538"/>
          <p14:tracePt t="201360" x="5778500" y="4545013"/>
          <p14:tracePt t="201509" x="5768975" y="4545013"/>
          <p14:tracePt t="201520" x="5759450" y="4545013"/>
          <p14:tracePt t="201532" x="5732463" y="4545013"/>
          <p14:tracePt t="201545" x="5715000" y="4545013"/>
          <p14:tracePt t="201562" x="5680075" y="4554538"/>
          <p14:tracePt t="201581" x="5608638" y="4564063"/>
          <p14:tracePt t="201596" x="5473700" y="4591050"/>
          <p14:tracePt t="201612" x="5367338" y="4608513"/>
          <p14:tracePt t="201628" x="5241925" y="4625975"/>
          <p14:tracePt t="201644" x="5089525" y="4652963"/>
          <p14:tracePt t="201660" x="4929188" y="4679950"/>
          <p14:tracePt t="201677" x="4732338" y="4697413"/>
          <p14:tracePt t="201694" x="4518025" y="4714875"/>
          <p14:tracePt t="201712" x="4303713" y="4759325"/>
          <p14:tracePt t="201729" x="4197350" y="4786313"/>
          <p14:tracePt t="201744" x="4116388" y="4813300"/>
          <p14:tracePt t="201762" x="4037013" y="4840288"/>
          <p14:tracePt t="201778" x="3946525" y="4857750"/>
          <p14:tracePt t="201792" x="3848100" y="4867275"/>
          <p14:tracePt t="201808" x="3741738" y="4894263"/>
          <p14:tracePt t="201824" x="3633788" y="4921250"/>
          <p14:tracePt t="201841" x="3536950" y="4948238"/>
          <p14:tracePt t="201858" x="3455988" y="4973638"/>
          <p14:tracePt t="201874" x="3340100" y="5019675"/>
          <p14:tracePt t="201891" x="3259138" y="5045075"/>
          <p14:tracePt t="201907" x="3152775" y="5072063"/>
          <p14:tracePt t="201924" x="3071813" y="5099050"/>
          <p14:tracePt t="201941" x="3027363" y="5108575"/>
          <p14:tracePt t="201957" x="3000375" y="5116513"/>
          <p14:tracePt t="201976" x="2990850" y="5116513"/>
          <p14:tracePt t="202000" x="2982913" y="5116513"/>
          <p14:tracePt t="202012" x="2973388" y="5116513"/>
          <p14:tracePt t="202028" x="2955925" y="5116513"/>
          <p14:tracePt t="202043" x="2919413" y="5126038"/>
          <p14:tracePt t="202059" x="2884488" y="5143500"/>
          <p14:tracePt t="202077" x="2857500" y="5143500"/>
          <p14:tracePt t="202094" x="2803525" y="5143500"/>
          <p14:tracePt t="202110" x="2768600" y="5143500"/>
          <p14:tracePt t="202127" x="2705100" y="5162550"/>
          <p14:tracePt t="202144" x="2660650" y="5180013"/>
          <p14:tracePt t="202160" x="2598738" y="5207000"/>
          <p14:tracePt t="202176" x="2581275" y="5207000"/>
          <p14:tracePt t="202245" x="2581275" y="5197475"/>
          <p14:tracePt t="202256" x="2581275" y="5187950"/>
          <p14:tracePt t="202271" x="2562225" y="5170488"/>
          <p14:tracePt t="202282" x="2562225" y="5162550"/>
          <p14:tracePt t="202297" x="2562225" y="5153025"/>
          <p14:tracePt t="202308" x="2554288" y="5153025"/>
          <p14:tracePt t="202325" x="2554288" y="5143500"/>
          <p14:tracePt t="202341" x="2527300" y="5116513"/>
          <p14:tracePt t="202358" x="2500313" y="5108575"/>
          <p14:tracePt t="202374" x="2473325" y="5099050"/>
          <p14:tracePt t="202392" x="2473325" y="5091113"/>
          <p14:tracePt t="202408" x="2473325" y="5081588"/>
          <p14:tracePt t="202424" x="2473325" y="5054600"/>
          <p14:tracePt t="202441" x="2473325" y="5037138"/>
          <p14:tracePt t="202458" x="2473325" y="5019675"/>
          <p14:tracePt t="202474" x="2490788" y="5000625"/>
          <p14:tracePt t="202491" x="2517775" y="5000625"/>
          <p14:tracePt t="202507" x="2536825" y="5000625"/>
          <p14:tracePt t="202525" x="2562225" y="5000625"/>
          <p14:tracePt t="202544" x="2589213" y="5000625"/>
          <p14:tracePt t="202560" x="2616200" y="4983163"/>
          <p14:tracePt t="202582" x="2724150" y="4948238"/>
          <p14:tracePt t="202594" x="2776538" y="4938713"/>
          <p14:tracePt t="202610" x="2884488" y="4902200"/>
          <p14:tracePt t="202628" x="3098800" y="4840288"/>
          <p14:tracePt t="202644" x="3197225" y="4813300"/>
          <p14:tracePt t="202659" x="3286125" y="4786313"/>
          <p14:tracePt t="202675" x="3384550" y="4759325"/>
          <p14:tracePt t="202692" x="3473450" y="4759325"/>
          <p14:tracePt t="202708" x="3608388" y="4733925"/>
          <p14:tracePt t="202726" x="3759200" y="4706938"/>
          <p14:tracePt t="202742" x="3919538" y="4670425"/>
          <p14:tracePt t="202759" x="4187825" y="4662488"/>
          <p14:tracePt t="202776" x="4357688" y="4662488"/>
          <p14:tracePt t="202793" x="4554538" y="4643438"/>
          <p14:tracePt t="202809" x="4822825" y="4625975"/>
          <p14:tracePt t="202825" x="5018088" y="4608513"/>
          <p14:tracePt t="202842" x="5108575" y="4591050"/>
          <p14:tracePt t="202859" x="5126038" y="4591050"/>
          <p14:tracePt t="202931" x="5116513" y="4591050"/>
          <p14:tracePt t="202939" x="5099050" y="4591050"/>
          <p14:tracePt t="202947" x="5045075" y="4598988"/>
          <p14:tracePt t="202957" x="5010150" y="4598988"/>
          <p14:tracePt t="202974" x="4884738" y="4598988"/>
          <p14:tracePt t="202991" x="4687888" y="4616450"/>
          <p14:tracePt t="203007" x="4554538" y="4635500"/>
          <p14:tracePt t="203025" x="4438650" y="4643438"/>
          <p14:tracePt t="203041" x="4375150" y="4643438"/>
          <p14:tracePt t="203058" x="4330700" y="4643438"/>
          <p14:tracePt t="203075" x="4295775" y="4643438"/>
          <p14:tracePt t="203091" x="4276725" y="4635500"/>
          <p14:tracePt t="203108" x="4259263" y="4635500"/>
          <p14:tracePt t="203124" x="4224338" y="4635500"/>
          <p14:tracePt t="203141" x="4205288" y="4635500"/>
          <p14:tracePt t="203158" x="4187825" y="4635500"/>
          <p14:tracePt t="203175" x="4152900" y="4635500"/>
          <p14:tracePt t="203191" x="4143375" y="4635500"/>
          <p14:tracePt t="203208" x="4133850" y="4635500"/>
          <p14:tracePt t="203224" x="4116388" y="4635500"/>
          <p14:tracePt t="203241" x="4098925" y="4635500"/>
          <p14:tracePt t="203258" x="4081463" y="4635500"/>
          <p14:tracePt t="203275" x="4071938" y="4635500"/>
          <p14:tracePt t="203292" x="4044950" y="4643438"/>
          <p14:tracePt t="203308" x="4000500" y="4652963"/>
          <p14:tracePt t="203325" x="3938588" y="4652963"/>
          <p14:tracePt t="203341" x="3919538" y="4652963"/>
          <p14:tracePt t="203418" x="3902075" y="4652963"/>
          <p14:tracePt t="203429" x="3894138" y="4652963"/>
          <p14:tracePt t="203573" x="3911600" y="4662488"/>
          <p14:tracePt t="203581" x="3919538" y="4662488"/>
          <p14:tracePt t="203591" x="3929063" y="4679950"/>
          <p14:tracePt t="203608" x="3990975" y="4679950"/>
          <p14:tracePt t="203624" x="4081463" y="4670425"/>
          <p14:tracePt t="203641" x="4187825" y="4643438"/>
          <p14:tracePt t="203658" x="4367213" y="4608513"/>
          <p14:tracePt t="203678" x="4670425" y="4564063"/>
          <p14:tracePt t="203695" x="4867275" y="4564063"/>
          <p14:tracePt t="203711" x="5037138" y="4564063"/>
          <p14:tracePt t="203728" x="5126038" y="4564063"/>
          <p14:tracePt t="203743" x="5187950" y="4581525"/>
          <p14:tracePt t="203761" x="5232400" y="4598988"/>
          <p14:tracePt t="203778" x="5295900" y="4598988"/>
          <p14:tracePt t="203792" x="5330825" y="4616450"/>
          <p14:tracePt t="203810" x="5465763" y="4616450"/>
          <p14:tracePt t="203826" x="5527675" y="4625975"/>
          <p14:tracePt t="203842" x="5554663" y="4635500"/>
          <p14:tracePt t="203859" x="5564188" y="4643438"/>
          <p14:tracePt t="203876" x="5581650" y="4652963"/>
          <p14:tracePt t="203892" x="5589588" y="4670425"/>
          <p14:tracePt t="203908" x="5608638" y="4670425"/>
          <p14:tracePt t="203925" x="5616575" y="4679950"/>
          <p14:tracePt t="203997" x="5626100" y="4679950"/>
          <p14:tracePt t="204011" x="5635625" y="4679950"/>
          <p14:tracePt t="204075" x="5653088" y="4679950"/>
          <p14:tracePt t="204231" x="5661025" y="4679950"/>
          <p14:tracePt t="204239" x="5670550" y="4679950"/>
          <p14:tracePt t="204247" x="5680075" y="4679950"/>
          <p14:tracePt t="204258" x="5688013" y="4679950"/>
          <p14:tracePt t="204275" x="5697538" y="4679950"/>
          <p14:tracePt t="204813" x="5697538" y="4662488"/>
          <p14:tracePt t="204825" x="5697538" y="4652963"/>
          <p14:tracePt t="204837" x="5697538" y="4635500"/>
          <p14:tracePt t="204850" x="5697538" y="4616450"/>
          <p14:tracePt t="204863" x="5697538" y="4608513"/>
          <p14:tracePt t="204876" x="5697538" y="4581525"/>
          <p14:tracePt t="204892" x="5688013" y="4537075"/>
          <p14:tracePt t="204908" x="5635625" y="4483100"/>
          <p14:tracePt t="204925" x="5537200" y="4448175"/>
          <p14:tracePt t="204941" x="5180013" y="4384675"/>
          <p14:tracePt t="204958" x="4643438" y="4322763"/>
          <p14:tracePt t="204975" x="4116388" y="4286250"/>
          <p14:tracePt t="204992" x="4010025" y="4259263"/>
          <p14:tracePt t="205008" x="3956050" y="4241800"/>
          <p14:tracePt t="205025" x="3875088" y="4170363"/>
          <p14:tracePt t="205041" x="3776663" y="4081463"/>
          <p14:tracePt t="205058" x="3652838" y="3992563"/>
          <p14:tracePt t="205075" x="3482975" y="3849688"/>
          <p14:tracePt t="205092" x="3330575" y="3733800"/>
          <p14:tracePt t="205108" x="3295650" y="3714750"/>
          <p14:tracePt t="205125" x="3251200" y="3679825"/>
          <p14:tracePt t="205144" x="3224213" y="3662363"/>
          <p14:tracePt t="205160" x="3152775" y="3563938"/>
          <p14:tracePt t="205178" x="3027363" y="3349625"/>
          <p14:tracePt t="205196" x="2901950" y="3036888"/>
          <p14:tracePt t="205210" x="2874963" y="2928938"/>
          <p14:tracePt t="205227" x="2874963" y="2822575"/>
          <p14:tracePt t="205243" x="2874963" y="2741613"/>
          <p14:tracePt t="205261" x="2894013" y="2670175"/>
          <p14:tracePt t="205278" x="2938463" y="2554288"/>
          <p14:tracePt t="205294" x="2982913" y="2438400"/>
          <p14:tracePt t="205312" x="3017838" y="2339975"/>
          <p14:tracePt t="205329" x="3027363" y="2286000"/>
          <p14:tracePt t="205344" x="3027363" y="2278063"/>
          <p14:tracePt t="205463" x="3081338" y="2303463"/>
          <p14:tracePt t="205476" x="3143250" y="2339975"/>
          <p14:tracePt t="205495" x="3303588" y="2374900"/>
          <p14:tracePt t="205512" x="3402013" y="2401888"/>
          <p14:tracePt t="205528" x="3490913" y="2420938"/>
          <p14:tracePt t="205544" x="3589338" y="2428875"/>
          <p14:tracePt t="205561" x="3643313" y="2428875"/>
          <p14:tracePt t="205583" x="3714750" y="2455863"/>
          <p14:tracePt t="205597" x="3776663" y="2465388"/>
          <p14:tracePt t="205612" x="3830638" y="2482850"/>
          <p14:tracePt t="205629" x="3894138" y="2492375"/>
          <p14:tracePt t="205645" x="3956050" y="2509838"/>
          <p14:tracePt t="205662" x="4017963" y="2517775"/>
          <p14:tracePt t="205677" x="4044950" y="2517775"/>
          <p14:tracePt t="205693" x="4089400" y="2517775"/>
          <p14:tracePt t="205709" x="4152900" y="2500313"/>
          <p14:tracePt t="205726" x="4232275" y="2473325"/>
          <p14:tracePt t="205744" x="4348163" y="2438400"/>
          <p14:tracePt t="205759" x="4384675" y="2411413"/>
          <p14:tracePt t="205776" x="4411663" y="2393950"/>
          <p14:tracePt t="205793" x="4419600" y="2374900"/>
          <p14:tracePt t="205809" x="4429125" y="2366963"/>
          <p14:tracePt t="205826" x="4429125" y="2339975"/>
          <p14:tracePt t="205842" x="4438650" y="2322513"/>
          <p14:tracePt t="205860" x="4446588" y="2295525"/>
          <p14:tracePt t="205877" x="4446588" y="2268538"/>
          <p14:tracePt t="205893" x="4446588" y="2251075"/>
          <p14:tracePt t="205910" x="4429125" y="2241550"/>
          <p14:tracePt t="205926" x="4419600" y="2232025"/>
          <p14:tracePt t="205942" x="4394200" y="2224088"/>
          <p14:tracePt t="205959" x="4375150" y="2197100"/>
          <p14:tracePt t="205976" x="4330700" y="2197100"/>
          <p14:tracePt t="205992" x="4313238" y="2197100"/>
          <p14:tracePt t="206012" x="4276725" y="2206625"/>
          <p14:tracePt t="206029" x="4259263" y="2206625"/>
          <p14:tracePt t="206043" x="4241800" y="2214563"/>
          <p14:tracePt t="206059" x="4232275" y="2214563"/>
          <p14:tracePt t="206127" x="4224338" y="2224088"/>
          <p14:tracePt t="206140" x="4205288" y="2232025"/>
          <p14:tracePt t="206151" x="4197350" y="2241550"/>
          <p14:tracePt t="206161" x="4197350" y="2251075"/>
          <p14:tracePt t="206176" x="4179888" y="2259013"/>
          <p14:tracePt t="206193" x="4179888" y="2286000"/>
          <p14:tracePt t="206209" x="4160838" y="2303463"/>
          <p14:tracePt t="206226" x="4152900" y="2322513"/>
          <p14:tracePt t="206243" x="4133850" y="2330450"/>
          <p14:tracePt t="206260" x="4133850" y="2357438"/>
          <p14:tracePt t="206277" x="4133850" y="2374900"/>
          <p14:tracePt t="206294" x="4133850" y="2393950"/>
          <p14:tracePt t="206309" x="4133850" y="2401888"/>
          <p14:tracePt t="206330" x="4133850" y="2411413"/>
          <p14:tracePt t="206354" x="4143375" y="2411413"/>
          <p14:tracePt t="206378" x="4152900" y="2428875"/>
          <p14:tracePt t="206387" x="4170363" y="2438400"/>
          <p14:tracePt t="206395" x="4205288" y="2438400"/>
          <p14:tracePt t="206410" x="4286250" y="2420938"/>
          <p14:tracePt t="206426" x="4367213" y="2393950"/>
          <p14:tracePt t="206443" x="4446588" y="2384425"/>
          <p14:tracePt t="206459" x="4518025" y="2384425"/>
          <p14:tracePt t="206476" x="4598988" y="2366963"/>
          <p14:tracePt t="206493" x="4679950" y="2339975"/>
          <p14:tracePt t="206511" x="4848225" y="2286000"/>
          <p14:tracePt t="206527" x="4956175" y="2259013"/>
          <p14:tracePt t="206544" x="5064125" y="2232025"/>
          <p14:tracePt t="206560" x="5160963" y="2214563"/>
          <p14:tracePt t="206578" x="5232400" y="2206625"/>
          <p14:tracePt t="206593" x="5286375" y="2206625"/>
          <p14:tracePt t="206611" x="5303838" y="2206625"/>
          <p14:tracePt t="206626" x="5322888" y="2206625"/>
          <p14:tracePt t="206643" x="5330825" y="2206625"/>
          <p14:tracePt t="206660" x="5375275" y="2206625"/>
          <p14:tracePt t="206677" x="5438775" y="2206625"/>
          <p14:tracePt t="206693" x="5483225" y="2206625"/>
          <p14:tracePt t="206709" x="5492750" y="2206625"/>
          <p14:tracePt t="206801" x="5465763" y="2206625"/>
          <p14:tracePt t="206813" x="5456238" y="2206625"/>
          <p14:tracePt t="206829" x="5394325" y="2206625"/>
          <p14:tracePt t="206846" x="5349875" y="2206625"/>
          <p14:tracePt t="206859" x="5278438" y="2206625"/>
          <p14:tracePt t="206876" x="5197475" y="2206625"/>
          <p14:tracePt t="206893" x="5089525" y="2232025"/>
          <p14:tracePt t="206910" x="4902200" y="2278063"/>
          <p14:tracePt t="206926" x="4786313" y="2303463"/>
          <p14:tracePt t="206945" x="4660900" y="2330450"/>
          <p14:tracePt t="206961" x="4581525" y="2330450"/>
          <p14:tracePt t="206978" x="4500563" y="2349500"/>
          <p14:tracePt t="206997" x="4394200" y="2349500"/>
          <p14:tracePt t="207009" x="4348163" y="2349500"/>
          <p14:tracePt t="207026" x="4322763" y="2349500"/>
          <p14:tracePt t="207042" x="4286250" y="2339975"/>
          <p14:tracePt t="207059" x="4268788" y="2322513"/>
          <p14:tracePt t="207075" x="4251325" y="2322513"/>
          <p14:tracePt t="207091" x="4170363" y="2330450"/>
          <p14:tracePt t="207108" x="4098925" y="2339975"/>
          <p14:tracePt t="207125" x="4089400" y="2349500"/>
          <p14:tracePt t="207247" x="4089400" y="2366963"/>
          <p14:tracePt t="207258" x="4089400" y="2374900"/>
          <p14:tracePt t="207279" x="4098925" y="2401888"/>
          <p14:tracePt t="207296" x="4116388" y="2420938"/>
          <p14:tracePt t="207309" x="4125913" y="2438400"/>
          <p14:tracePt t="207327" x="4179888" y="2446338"/>
          <p14:tracePt t="207343" x="4295775" y="2438400"/>
          <p14:tracePt t="207360" x="4491038" y="2401888"/>
          <p14:tracePt t="207376" x="4670425" y="2374900"/>
          <p14:tracePt t="207393" x="4759325" y="2374900"/>
          <p14:tracePt t="207410" x="4822825" y="2357438"/>
          <p14:tracePt t="207450" x="4840288" y="2366963"/>
          <p14:tracePt t="207460" x="4848225" y="2366963"/>
          <p14:tracePt t="207476" x="4911725" y="2366963"/>
          <p14:tracePt t="207493" x="4983163" y="2366963"/>
          <p14:tracePt t="207509" x="5010150" y="2366963"/>
          <p14:tracePt t="207526" x="5027613" y="2366963"/>
          <p14:tracePt t="207543" x="5054600" y="2366963"/>
          <p14:tracePt t="207560" x="5099050" y="2349500"/>
          <p14:tracePt t="207578" x="5126038" y="2339975"/>
          <p14:tracePt t="207594" x="5135563" y="2339975"/>
          <p14:tracePt t="207615" x="5143500" y="2339975"/>
          <p14:tracePt t="207626" x="5153025" y="2339975"/>
          <p14:tracePt t="207765" x="5143500" y="2339975"/>
          <p14:tracePt t="207776" x="5108575" y="2339975"/>
          <p14:tracePt t="207796" x="4956175" y="2357438"/>
          <p14:tracePt t="207812" x="4803775" y="2384425"/>
          <p14:tracePt t="207831" x="4608513" y="2420938"/>
          <p14:tracePt t="207846" x="4438650" y="2420938"/>
          <p14:tracePt t="207862" x="4330700" y="2420938"/>
          <p14:tracePt t="207877" x="4214813" y="2428875"/>
          <p14:tracePt t="207895" x="4125913" y="2428875"/>
          <p14:tracePt t="207911" x="4054475" y="2428875"/>
          <p14:tracePt t="207930" x="3983038" y="2428875"/>
          <p14:tracePt t="207945" x="3956050" y="2428875"/>
          <p14:tracePt t="207961" x="3938588" y="2428875"/>
          <p14:tracePt t="207977" x="3911600" y="2428875"/>
          <p14:tracePt t="207993" x="3875088" y="2446338"/>
          <p14:tracePt t="208011" x="3857625" y="2446338"/>
          <p14:tracePt t="208026" x="3857625" y="2455863"/>
          <p14:tracePt t="208109" x="3857625" y="2465388"/>
          <p14:tracePt t="208125" x="3857625" y="2473325"/>
          <p14:tracePt t="208133" x="3894138" y="2482850"/>
          <p14:tracePt t="208143" x="3902075" y="2482850"/>
          <p14:tracePt t="208159" x="3965575" y="2500313"/>
          <p14:tracePt t="208176" x="4054475" y="2509838"/>
          <p14:tracePt t="208193" x="4160838" y="2527300"/>
          <p14:tracePt t="208210" x="4313238" y="2536825"/>
          <p14:tracePt t="208227" x="4384675" y="2536825"/>
          <p14:tracePt t="208243" x="4465638" y="2536825"/>
          <p14:tracePt t="208260" x="4537075" y="2536825"/>
          <p14:tracePt t="208276" x="4616450" y="2517775"/>
          <p14:tracePt t="208293" x="4697413" y="2509838"/>
          <p14:tracePt t="208309" x="4786313" y="2492375"/>
          <p14:tracePt t="208326" x="4867275" y="2465388"/>
          <p14:tracePt t="208344" x="4938713" y="2465388"/>
          <p14:tracePt t="208360" x="4956175" y="2465388"/>
          <p14:tracePt t="208377" x="4965700" y="2455863"/>
          <p14:tracePt t="208393" x="4983163" y="2455863"/>
          <p14:tracePt t="208409" x="5010150" y="2446338"/>
          <p14:tracePt t="208426" x="5037138" y="2446338"/>
          <p14:tracePt t="208442" x="5045075" y="2446338"/>
          <p14:tracePt t="208602" x="5045075" y="2455863"/>
          <p14:tracePt t="208615" x="5045075" y="2473325"/>
          <p14:tracePt t="208628" x="5045075" y="2492375"/>
          <p14:tracePt t="208645" x="5045075" y="2581275"/>
          <p14:tracePt t="208659" x="5045075" y="2687638"/>
          <p14:tracePt t="208676" x="5045075" y="2795588"/>
          <p14:tracePt t="208693" x="5072063" y="2901950"/>
          <p14:tracePt t="208710" x="5072063" y="3044825"/>
          <p14:tracePt t="208727" x="5089525" y="3143250"/>
          <p14:tracePt t="208746" x="5089525" y="3214688"/>
          <p14:tracePt t="208763" x="5099050" y="3259138"/>
          <p14:tracePt t="208778" x="5099050" y="3286125"/>
          <p14:tracePt t="208794" x="5099050" y="3303588"/>
          <p14:tracePt t="208812" x="5116513" y="3375025"/>
          <p14:tracePt t="208829" x="5116513" y="3429000"/>
          <p14:tracePt t="208843" x="5116513" y="3455988"/>
          <p14:tracePt t="208860" x="5081588" y="3571875"/>
          <p14:tracePt t="208876" x="5054600" y="3635375"/>
          <p14:tracePt t="208893" x="5045075" y="3662363"/>
          <p14:tracePt t="208909" x="5045075" y="3679825"/>
          <p14:tracePt t="208926" x="5045075" y="3697288"/>
          <p14:tracePt t="208942" x="5027613" y="3733800"/>
          <p14:tracePt t="208960" x="5000625" y="3795713"/>
          <p14:tracePt t="208977" x="4929188" y="3929063"/>
          <p14:tracePt t="208993" x="4894263" y="4027488"/>
          <p14:tracePt t="209010" x="4848225" y="4125913"/>
          <p14:tracePt t="209027" x="4813300" y="4197350"/>
          <p14:tracePt t="209043" x="4786313" y="4268788"/>
          <p14:tracePt t="209059" x="4759325" y="4295775"/>
          <p14:tracePt t="209077" x="4751388" y="4322763"/>
          <p14:tracePt t="209093" x="4741863" y="4340225"/>
          <p14:tracePt t="209111" x="4732338" y="4367213"/>
          <p14:tracePt t="209127" x="4724400" y="4394200"/>
          <p14:tracePt t="209144" x="4724400" y="4411663"/>
          <p14:tracePt t="209160" x="4714875" y="4421188"/>
          <p14:tracePt t="209176" x="4714875" y="4429125"/>
          <p14:tracePt t="209192" x="4714875" y="4438650"/>
          <p14:tracePt t="209209" x="4714875" y="4448175"/>
          <p14:tracePt t="209226" x="4705350" y="4473575"/>
          <p14:tracePt t="209243" x="4679950" y="4500563"/>
          <p14:tracePt t="209260" x="4670425" y="4537075"/>
          <p14:tracePt t="209277" x="4660900" y="4554538"/>
          <p14:tracePt t="209292" x="4652963" y="4591050"/>
          <p14:tracePt t="209309" x="4652963" y="4608513"/>
          <p14:tracePt t="209326" x="4643438" y="4608513"/>
          <p14:tracePt t="209534" x="4643438" y="4616450"/>
          <p14:tracePt t="209550" x="4643438" y="4625975"/>
          <p14:tracePt t="209562" x="4652963" y="4635500"/>
          <p14:tracePt t="209582" x="4660900" y="4662488"/>
          <p14:tracePt t="209605" x="4660900" y="4670425"/>
          <p14:tracePt t="209705" x="4670425" y="4652963"/>
          <p14:tracePt t="213778" x="9136063" y="6670675"/>
          <p14:tracePt t="213794" x="8993188" y="6813550"/>
          <p14:tracePt t="213811" x="8636000" y="6850063"/>
          <p14:tracePt t="213828" x="8537575" y="6850063"/>
          <p14:tracePt t="213844" x="8251825" y="6850063"/>
          <p14:tracePt t="213860" x="7912100" y="6850063"/>
          <p14:tracePt t="213877" x="7581900" y="6850063"/>
          <p14:tracePt t="213893" x="7331075" y="6850063"/>
          <p14:tracePt t="213910" x="7269163" y="6850063"/>
          <p14:tracePt t="213927" x="7340600" y="6850063"/>
          <p14:tracePt t="213944" x="7269163" y="6850063"/>
          <p14:tracePt t="213960" x="7170738" y="6850063"/>
          <p14:tracePt t="214171" x="7161213" y="6850063"/>
          <p14:tracePt t="214203" x="7161213" y="6813550"/>
          <p14:tracePt t="214216" x="7170738" y="6769100"/>
          <p14:tracePt t="214229" x="7170738" y="6697663"/>
          <p14:tracePt t="214243" x="7153275" y="6618288"/>
          <p14:tracePt t="214260" x="7089775" y="6456363"/>
          <p14:tracePt t="214277" x="7027863" y="6340475"/>
          <p14:tracePt t="214293" x="6992938" y="6234113"/>
          <p14:tracePt t="214310" x="6973888" y="6153150"/>
          <p14:tracePt t="214327" x="6946900" y="5983288"/>
          <p14:tracePt t="214343" x="6921500" y="5884863"/>
          <p14:tracePt t="214361" x="6894513" y="5795963"/>
          <p14:tracePt t="214377" x="6867525" y="5662613"/>
          <p14:tracePt t="214394" x="6831013" y="5546725"/>
          <p14:tracePt t="214410" x="6823075" y="5473700"/>
          <p14:tracePt t="214428" x="6796088" y="5367338"/>
          <p14:tracePt t="214444" x="6769100" y="5322888"/>
          <p14:tracePt t="214461" x="6751638" y="5268913"/>
          <p14:tracePt t="214477" x="6724650" y="5233988"/>
          <p14:tracePt t="214494" x="6697663" y="5187950"/>
          <p14:tracePt t="214510" x="6680200" y="5126038"/>
          <p14:tracePt t="214527" x="6635750" y="5064125"/>
          <p14:tracePt t="214543" x="6616700" y="5027613"/>
          <p14:tracePt t="214562" x="6581775" y="5000625"/>
          <p14:tracePt t="214580" x="6564313" y="4973638"/>
          <p14:tracePt t="214594" x="6545263" y="4956175"/>
          <p14:tracePt t="214610" x="6510338" y="4938713"/>
          <p14:tracePt t="214627" x="6465888" y="4911725"/>
          <p14:tracePt t="214643" x="6384925" y="4884738"/>
          <p14:tracePt t="214660" x="6286500" y="4857750"/>
          <p14:tracePt t="214677" x="6197600" y="4830763"/>
          <p14:tracePt t="214694" x="6089650" y="4768850"/>
          <p14:tracePt t="214711" x="6037263" y="4714875"/>
          <p14:tracePt t="214728" x="5992813" y="4687888"/>
          <p14:tracePt t="214744" x="5929313" y="4662488"/>
          <p14:tracePt t="214761" x="5849938" y="4635500"/>
          <p14:tracePt t="214777" x="5786438" y="4625975"/>
          <p14:tracePt t="214793" x="5751513" y="4616450"/>
          <p14:tracePt t="214868" x="5751513" y="4625975"/>
          <p14:tracePt t="214875" x="5768975" y="4635500"/>
          <p14:tracePt t="214894" x="5786438" y="4679950"/>
          <p14:tracePt t="214910" x="5840413" y="4759325"/>
          <p14:tracePt t="214927" x="5938838" y="4849813"/>
          <p14:tracePt t="214943" x="6072188" y="4956175"/>
          <p14:tracePt t="214962" x="6357938" y="5081588"/>
          <p14:tracePt t="214977" x="6510338" y="5108575"/>
          <p14:tracePt t="214994" x="6608763" y="5135563"/>
          <p14:tracePt t="215011" x="6626225" y="5153025"/>
          <p14:tracePt t="215027" x="6661150" y="5187950"/>
          <p14:tracePt t="215043" x="6715125" y="5241925"/>
          <p14:tracePt t="215060" x="6778625" y="5278438"/>
          <p14:tracePt t="215078" x="6850063" y="5313363"/>
          <p14:tracePt t="215094" x="6875463" y="5340350"/>
          <p14:tracePt t="215111" x="6921500" y="5357813"/>
          <p14:tracePt t="215127" x="7000875" y="5384800"/>
          <p14:tracePt t="215144" x="7099300" y="5411788"/>
          <p14:tracePt t="215160" x="7180263" y="5438775"/>
          <p14:tracePt t="215177" x="7251700" y="5465763"/>
          <p14:tracePt t="215193" x="7331075" y="5492750"/>
          <p14:tracePt t="215210" x="7394575" y="5519738"/>
          <p14:tracePt t="215228" x="7439025" y="5546725"/>
          <p14:tracePt t="215244" x="7473950" y="5572125"/>
          <p14:tracePt t="215260" x="7493000" y="5591175"/>
          <p14:tracePt t="215277" x="7510463" y="5608638"/>
          <p14:tracePt t="215293" x="7537450" y="5626100"/>
          <p14:tracePt t="215310" x="7564438" y="5653088"/>
          <p14:tracePt t="215330" x="7599363" y="5697538"/>
          <p14:tracePt t="215346" x="7616825" y="5741988"/>
          <p14:tracePt t="215363" x="7643813" y="5768975"/>
          <p14:tracePt t="215378" x="7661275" y="5795963"/>
          <p14:tracePt t="215394" x="7680325" y="5813425"/>
          <p14:tracePt t="215410" x="7707313" y="5832475"/>
          <p14:tracePt t="215426" x="7724775" y="5876925"/>
          <p14:tracePt t="215443" x="7751763" y="5929313"/>
          <p14:tracePt t="215460" x="7778750" y="5992813"/>
          <p14:tracePt t="215478" x="7804150" y="6037263"/>
          <p14:tracePt t="215494" x="7831138" y="6054725"/>
          <p14:tracePt t="215511" x="7840663" y="6081713"/>
          <p14:tracePt t="215528" x="7850188" y="6081713"/>
          <p14:tracePt t="215588" x="7850188" y="6072188"/>
          <p14:tracePt t="215604" x="7850188" y="6064250"/>
          <p14:tracePt t="215611" x="7831138" y="6046788"/>
          <p14:tracePt t="215627" x="7823200" y="6027738"/>
          <p14:tracePt t="215644" x="7804150" y="5983288"/>
          <p14:tracePt t="215660" x="7751763" y="5938838"/>
          <p14:tracePt t="215676" x="7688263" y="5884863"/>
          <p14:tracePt t="215693" x="7608888" y="5805488"/>
          <p14:tracePt t="215711" x="7500938" y="5715000"/>
          <p14:tracePt t="215726" x="7493000" y="5707063"/>
          <p14:tracePt t="215744" x="7446963" y="5670550"/>
          <p14:tracePt t="215761" x="7412038" y="5635625"/>
          <p14:tracePt t="215777" x="7394575" y="5618163"/>
          <p14:tracePt t="215793" x="7375525" y="5591175"/>
          <p14:tracePt t="215810" x="7350125" y="5554663"/>
          <p14:tracePt t="215827" x="7331075" y="5537200"/>
          <p14:tracePt t="215843" x="7313613" y="5500688"/>
          <p14:tracePt t="215860" x="7286625" y="5465763"/>
          <p14:tracePt t="215877" x="7197725" y="5402263"/>
          <p14:tracePt t="215894" x="7161213" y="5367338"/>
          <p14:tracePt t="215910" x="7099300" y="5313363"/>
          <p14:tracePt t="215930" x="7037388" y="5278438"/>
          <p14:tracePt t="215944" x="6983413" y="5251450"/>
          <p14:tracePt t="215960" x="6938963" y="5233988"/>
          <p14:tracePt t="215976" x="6884988" y="5207000"/>
          <p14:tracePt t="215993" x="6840538" y="5170488"/>
          <p14:tracePt t="216010" x="6823075" y="5153025"/>
          <p14:tracePt t="216026" x="6786563" y="5135563"/>
          <p14:tracePt t="216043" x="6742113" y="5116513"/>
          <p14:tracePt t="216059" x="6724650" y="5108575"/>
          <p14:tracePt t="216076" x="6697663" y="5108575"/>
          <p14:tracePt t="216122" x="6688138" y="5099050"/>
          <p14:tracePt t="216138" x="6680200" y="5091113"/>
          <p14:tracePt t="216151" x="6661150" y="5091113"/>
          <p14:tracePt t="216160" x="6653213" y="5091113"/>
          <p14:tracePt t="216177" x="6635750" y="5091113"/>
          <p14:tracePt t="216193" x="6616700" y="5081588"/>
          <p14:tracePt t="216211" x="6608763" y="5081588"/>
          <p14:tracePt t="216227" x="6589713" y="5054600"/>
          <p14:tracePt t="216245" x="6572250" y="5045075"/>
          <p14:tracePt t="216261" x="6545263" y="5037138"/>
          <p14:tracePt t="216284" x="6537325" y="5037138"/>
          <p14:tracePt t="216300" x="6527800" y="5037138"/>
          <p14:tracePt t="216312" x="6518275" y="5037138"/>
          <p14:tracePt t="216331" x="6492875" y="5037138"/>
          <p14:tracePt t="216347" x="6465888" y="5037138"/>
          <p14:tracePt t="216364" x="6411913" y="5054600"/>
          <p14:tracePt t="216380" x="6357938" y="5064125"/>
          <p14:tracePt t="216396" x="6313488" y="5064125"/>
          <p14:tracePt t="216412" x="6303963" y="5072063"/>
          <p14:tracePt t="216427" x="6278563" y="5072063"/>
          <p14:tracePt t="216444" x="6232525" y="5072063"/>
          <p14:tracePt t="216460" x="6161088" y="5091113"/>
          <p14:tracePt t="216476" x="6018213" y="5091113"/>
          <p14:tracePt t="216493" x="5911850" y="5091113"/>
          <p14:tracePt t="216510" x="5813425" y="5081588"/>
          <p14:tracePt t="216528" x="5715000" y="5072063"/>
          <p14:tracePt t="216544" x="5635625" y="5072063"/>
          <p14:tracePt t="216560" x="5564188" y="5072063"/>
          <p14:tracePt t="216580" x="5500688" y="5072063"/>
          <p14:tracePt t="216594" x="5438775" y="5072063"/>
          <p14:tracePt t="216610" x="5402263" y="5099050"/>
          <p14:tracePt t="216627" x="5375275" y="5116513"/>
          <p14:tracePt t="216643" x="5357813" y="5116513"/>
          <p14:tracePt t="216684" x="5367338" y="5116513"/>
          <p14:tracePt t="216692" x="5375275" y="5116513"/>
          <p14:tracePt t="216697" x="5384800" y="5116513"/>
          <p14:tracePt t="216709" x="5394325" y="5116513"/>
          <p14:tracePt t="216727" x="5429250" y="5116513"/>
          <p14:tracePt t="216743" x="5456238" y="5116513"/>
          <p14:tracePt t="216764" x="5572125" y="5116513"/>
          <p14:tracePt t="216779" x="5589588" y="5116513"/>
          <p14:tracePt t="216864" x="5581650" y="5116513"/>
          <p14:tracePt t="216876" x="5572125" y="5116513"/>
          <p14:tracePt t="216897" x="5456238" y="5116513"/>
          <p14:tracePt t="216913" x="5286375" y="5126038"/>
          <p14:tracePt t="216930" x="5089525" y="5143500"/>
          <p14:tracePt t="216946" x="4956175" y="5170488"/>
          <p14:tracePt t="216963" x="4848225" y="5170488"/>
          <p14:tracePt t="216979" x="4768850" y="5170488"/>
          <p14:tracePt t="216995" x="4751388" y="5153025"/>
          <p14:tracePt t="217091" x="4776788" y="5153025"/>
          <p14:tracePt t="217102" x="4795838" y="5153025"/>
          <p14:tracePt t="217114" x="4875213" y="5143500"/>
          <p14:tracePt t="217129" x="4911725" y="5143500"/>
          <p14:tracePt t="217144" x="5018088" y="5126038"/>
          <p14:tracePt t="217161" x="5278438" y="5081588"/>
          <p14:tracePt t="217178" x="5446713" y="5064125"/>
          <p14:tracePt t="217194" x="5643563" y="5064125"/>
          <p14:tracePt t="217211" x="5768975" y="5054600"/>
          <p14:tracePt t="217228" x="5875338" y="5054600"/>
          <p14:tracePt t="217244" x="5929313" y="5054600"/>
          <p14:tracePt t="217260" x="5946775" y="5054600"/>
          <p14:tracePt t="217293" x="5946775" y="5037138"/>
          <p14:tracePt t="217317" x="5911850" y="5027613"/>
          <p14:tracePt t="217326" x="5884863" y="5027613"/>
          <p14:tracePt t="217333" x="5867400" y="5019675"/>
          <p14:tracePt t="217343" x="5822950" y="5000625"/>
          <p14:tracePt t="217359" x="5751513" y="5000625"/>
          <p14:tracePt t="217376" x="5653088" y="5000625"/>
          <p14:tracePt t="217393" x="5527675" y="4992688"/>
          <p14:tracePt t="217409" x="5402263" y="4973638"/>
          <p14:tracePt t="217426" x="5268913" y="4948238"/>
          <p14:tracePt t="217445" x="5197475" y="4938713"/>
          <p14:tracePt t="217462" x="5187950" y="4921250"/>
          <p14:tracePt t="217507" x="5170488" y="4929188"/>
          <p14:tracePt t="217518" x="5170488" y="4938713"/>
          <p14:tracePt t="217530" x="5160963" y="4956175"/>
          <p14:tracePt t="217546" x="5160963" y="4965700"/>
          <p14:tracePt t="217585" x="5187950" y="4973638"/>
          <p14:tracePt t="217595" x="5224463" y="4973638"/>
          <p14:tracePt t="217612" x="5303838" y="4973638"/>
          <p14:tracePt t="217628" x="5411788" y="4992688"/>
          <p14:tracePt t="217646" x="5661025" y="5019675"/>
          <p14:tracePt t="217660" x="5741988" y="5037138"/>
          <p14:tracePt t="217678" x="5911850" y="5064125"/>
          <p14:tracePt t="217693" x="5921375" y="5072063"/>
          <p14:tracePt t="217710" x="5921375" y="5081588"/>
          <p14:tracePt t="217748" x="5902325" y="5081588"/>
          <p14:tracePt t="217756" x="5894388" y="5081588"/>
          <p14:tracePt t="217763" x="5875338" y="5081588"/>
          <p14:tracePt t="217776" x="5830888" y="5072063"/>
          <p14:tracePt t="217793" x="5670550" y="5045075"/>
          <p14:tracePt t="217810" x="5545138" y="5045075"/>
          <p14:tracePt t="217827" x="5421313" y="5045075"/>
          <p14:tracePt t="217843" x="5313363" y="5045075"/>
          <p14:tracePt t="217860" x="5207000" y="5045075"/>
          <p14:tracePt t="217876" x="5126038" y="5064125"/>
          <p14:tracePt t="217893" x="5099050" y="5072063"/>
          <p14:tracePt t="217975" x="5099050" y="5081588"/>
          <p14:tracePt t="217985" x="5108575" y="5081588"/>
          <p14:tracePt t="217996" x="5126038" y="5081588"/>
          <p14:tracePt t="218012" x="5207000" y="5081588"/>
          <p14:tracePt t="218027" x="5313363" y="5054600"/>
          <p14:tracePt t="218044" x="5446713" y="5037138"/>
          <p14:tracePt t="218060" x="5554663" y="5010150"/>
          <p14:tracePt t="218078" x="5643563" y="4992688"/>
          <p14:tracePt t="218124" x="5635625" y="4992688"/>
          <p14:tracePt t="218133" x="5626100" y="4992688"/>
          <p14:tracePt t="218146" x="5589588" y="5010150"/>
          <p14:tracePt t="218163" x="5456238" y="5045075"/>
          <p14:tracePt t="218180" x="5322888" y="5072063"/>
          <p14:tracePt t="218197" x="5224463" y="5099050"/>
          <p14:tracePt t="218214" x="5197475" y="5116513"/>
          <p14:tracePt t="218230" x="5170488" y="5116513"/>
          <p14:tracePt t="218246" x="5153025" y="5116513"/>
          <p14:tracePt t="218321" x="5160963" y="5116513"/>
          <p14:tracePt t="218335" x="5180013" y="5108575"/>
          <p14:tracePt t="218348" x="5187950" y="5099050"/>
          <p14:tracePt t="218364" x="5207000" y="5091113"/>
          <p14:tracePt t="218377" x="5224463" y="5081588"/>
          <p14:tracePt t="218461" x="5214938" y="5081588"/>
          <p14:tracePt t="218479" x="5180013" y="5108575"/>
          <p14:tracePt t="218490" x="5170488" y="5116513"/>
          <p14:tracePt t="218503" x="5153025" y="5126038"/>
          <p14:tracePt t="218518" x="5108575" y="5143500"/>
          <p14:tracePt t="218528" x="5064125" y="5162550"/>
          <p14:tracePt t="218544" x="4992688" y="5187950"/>
          <p14:tracePt t="218560" x="4938713" y="5197475"/>
          <p14:tracePt t="218580" x="4929188" y="5207000"/>
          <p14:tracePt t="218625" x="4938713" y="5207000"/>
          <p14:tracePt t="218638" x="4946650" y="5207000"/>
          <p14:tracePt t="218651" x="4973638" y="5187950"/>
          <p14:tracePt t="218665" x="5045075" y="5162550"/>
          <p14:tracePt t="218678" x="5081588" y="5153025"/>
          <p14:tracePt t="218697" x="5214938" y="5108575"/>
          <p14:tracePt t="218714" x="5295900" y="5099050"/>
          <p14:tracePt t="218731" x="5330825" y="5099050"/>
          <p14:tracePt t="218783" x="5303838" y="5099050"/>
          <p14:tracePt t="218795" x="5207000" y="5108575"/>
          <p14:tracePt t="218814" x="4795838" y="5162550"/>
          <p14:tracePt t="218832" x="4527550" y="5197475"/>
          <p14:tracePt t="218847" x="4348163" y="5224463"/>
          <p14:tracePt t="218863" x="4295775" y="5241925"/>
          <p14:tracePt t="218971" x="4322763" y="5241925"/>
          <p14:tracePt t="218985" x="4367213" y="5241925"/>
          <p14:tracePt t="218996" x="4402138" y="5241925"/>
          <p14:tracePt t="219014" x="4483100" y="5241925"/>
          <p14:tracePt t="219030" x="4572000" y="5241925"/>
          <p14:tracePt t="219044" x="4679950" y="5233988"/>
          <p14:tracePt t="219060" x="4786313" y="5224463"/>
          <p14:tracePt t="219078" x="4884738" y="5207000"/>
          <p14:tracePt t="219095" x="4938713" y="5207000"/>
          <p14:tracePt t="219167" x="4938713" y="5197475"/>
          <p14:tracePt t="219181" x="4938713" y="5187950"/>
          <p14:tracePt t="219197" x="4929188" y="5180013"/>
          <p14:tracePt t="219213" x="4884738" y="5153025"/>
          <p14:tracePt t="219228" x="4822825" y="5153025"/>
          <p14:tracePt t="219244" x="4741863" y="5153025"/>
          <p14:tracePt t="219261" x="4697413" y="5153025"/>
          <p14:tracePt t="219277" x="4670425" y="5153025"/>
          <p14:tracePt t="219293" x="4643438" y="5153025"/>
          <p14:tracePt t="219311" x="4633913" y="5153025"/>
          <p14:tracePt t="219360" x="4652963" y="5153025"/>
          <p14:tracePt t="219372" x="4660900" y="5153025"/>
          <p14:tracePt t="219386" x="4687888" y="5153025"/>
          <p14:tracePt t="219397" x="4741863" y="5153025"/>
          <p14:tracePt t="219412" x="4840288" y="5153025"/>
          <p14:tracePt t="219426" x="4983163" y="5153025"/>
          <p14:tracePt t="219443" x="5187950" y="5116513"/>
          <p14:tracePt t="219460" x="5384800" y="5081588"/>
          <p14:tracePt t="219476" x="5500688" y="5081588"/>
          <p14:tracePt t="219493" x="5554663" y="5081588"/>
          <p14:tracePt t="219573" x="5545138" y="5072063"/>
          <p14:tracePt t="219589" x="5473700" y="5064125"/>
          <p14:tracePt t="219601" x="5421313" y="5045075"/>
          <p14:tracePt t="219610" x="5375275" y="5045075"/>
          <p14:tracePt t="219628" x="5259388" y="5054600"/>
          <p14:tracePt t="219643" x="5214938" y="5072063"/>
          <p14:tracePt t="219660" x="5207000" y="5091113"/>
          <p14:tracePt t="219677" x="5197475" y="5091113"/>
          <p14:tracePt t="219706" x="5197475" y="5081588"/>
          <p14:tracePt t="219714" x="5207000" y="5072063"/>
          <p14:tracePt t="219726" x="5214938" y="5064125"/>
          <p14:tracePt t="219744" x="5259388" y="5045075"/>
          <p14:tracePt t="219760" x="5349875" y="5019675"/>
          <p14:tracePt t="219777" x="5518150" y="5019675"/>
          <p14:tracePt t="219793" x="5715000" y="5027613"/>
          <p14:tracePt t="219810" x="5938838" y="5027613"/>
          <p14:tracePt t="219831" x="6207125" y="5027613"/>
          <p14:tracePt t="219845" x="6259513" y="5027613"/>
          <p14:tracePt t="219864" x="6330950" y="5019675"/>
          <p14:tracePt t="219909" x="6330950" y="5010150"/>
          <p14:tracePt t="219924" x="6330950" y="5000625"/>
          <p14:tracePt t="219933" x="6330950" y="4992688"/>
          <p14:tracePt t="219946" x="6313488" y="4983163"/>
          <p14:tracePt t="219962" x="6259513" y="4956175"/>
          <p14:tracePt t="219979" x="6180138" y="4956175"/>
          <p14:tracePt t="219995" x="6072188" y="4956175"/>
          <p14:tracePt t="220012" x="5911850" y="4965700"/>
          <p14:tracePt t="220028" x="5803900" y="4973638"/>
          <p14:tracePt t="220044" x="5688013" y="5000625"/>
          <p14:tracePt t="220061" x="5564188" y="5019675"/>
          <p14:tracePt t="220078" x="5473700" y="5027613"/>
          <p14:tracePt t="220094" x="5421313" y="5045075"/>
          <p14:tracePt t="220111" x="5411788" y="5045075"/>
          <p14:tracePt t="220169" x="5421313" y="5045075"/>
          <p14:tracePt t="220177" x="5429250" y="5045075"/>
          <p14:tracePt t="220193" x="5456238" y="5027613"/>
          <p14:tracePt t="220210" x="5483225" y="5019675"/>
          <p14:tracePt t="220227" x="5527675" y="5019675"/>
          <p14:tracePt t="220243" x="5554663" y="5037138"/>
          <p14:tracePt t="220260" x="5554663" y="5045075"/>
          <p14:tracePt t="220276" x="5554663" y="5064125"/>
          <p14:tracePt t="220293" x="5554663" y="5072063"/>
          <p14:tracePt t="220348" x="5564188" y="5072063"/>
          <p14:tracePt t="220356" x="5572125" y="5072063"/>
          <p14:tracePt t="220419" x="5589588" y="5072063"/>
          <p14:tracePt t="220428" x="5608638" y="5072063"/>
          <p14:tracePt t="220445" x="5653088" y="5072063"/>
          <p14:tracePt t="220462" x="5688013" y="5072063"/>
          <p14:tracePt t="220478" x="5741988" y="5072063"/>
          <p14:tracePt t="220494" x="5786438" y="5045075"/>
          <p14:tracePt t="220513" x="5894388" y="5019675"/>
          <p14:tracePt t="220529" x="5965825" y="4992688"/>
          <p14:tracePt t="220546" x="6045200" y="4992688"/>
          <p14:tracePt t="220562" x="6126163" y="5000625"/>
          <p14:tracePt t="220583" x="6197600" y="5019675"/>
          <p14:tracePt t="220594" x="6207125" y="5019675"/>
          <p14:tracePt t="220611" x="6251575" y="5045075"/>
          <p14:tracePt t="220628" x="6313488" y="5054600"/>
          <p14:tracePt t="220646" x="6384925" y="5081588"/>
          <p14:tracePt t="220661" x="6394450" y="5081588"/>
          <p14:tracePt t="220685" x="6394450" y="5091113"/>
          <p14:tracePt t="220696" x="6402388" y="5091113"/>
          <p14:tracePt t="220936" x="6411913" y="5099050"/>
          <p14:tracePt t="220951" x="6429375" y="5099050"/>
          <p14:tracePt t="221016" x="6429375" y="5108575"/>
          <p14:tracePt t="221030" x="6429375" y="5116513"/>
          <p14:tracePt t="224642" x="6421438" y="5116513"/>
          <p14:tracePt t="224653" x="6411913" y="5116513"/>
          <p14:tracePt t="224665" x="6367463" y="5116513"/>
          <p14:tracePt t="224680" x="6350000" y="5135563"/>
          <p14:tracePt t="224696" x="6340475" y="5143500"/>
          <p14:tracePt t="224712" x="6323013" y="5153025"/>
          <p14:tracePt t="224729" x="6296025" y="5162550"/>
          <p14:tracePt t="224745" x="6278563" y="5170488"/>
          <p14:tracePt t="224761" x="6242050" y="5170488"/>
          <p14:tracePt t="224779" x="6215063" y="5170488"/>
          <p14:tracePt t="224795" x="6188075" y="5162550"/>
          <p14:tracePt t="224812" x="6126163" y="5126038"/>
          <p14:tracePt t="224830" x="6072188" y="5072063"/>
          <p14:tracePt t="224845" x="6018213" y="5045075"/>
          <p14:tracePt t="224862" x="6000750" y="5027613"/>
          <p14:tracePt t="224878" x="5983288" y="5010150"/>
          <p14:tracePt t="224895" x="5965825" y="4992688"/>
          <p14:tracePt t="224911" x="5938838" y="4973638"/>
          <p14:tracePt t="224929" x="5911850" y="4948238"/>
          <p14:tracePt t="224945" x="5875338" y="4911725"/>
          <p14:tracePt t="224962" x="5840413" y="4894263"/>
          <p14:tracePt t="224978" x="5822950" y="4867275"/>
          <p14:tracePt t="224994" x="5813425" y="4867275"/>
          <p14:tracePt t="225135" x="5786438" y="4857750"/>
          <p14:tracePt t="225147" x="5751513" y="4857750"/>
          <p14:tracePt t="225163" x="5661025" y="4830763"/>
          <p14:tracePt t="225182" x="5411788" y="4822825"/>
          <p14:tracePt t="225197" x="5089525" y="4786313"/>
          <p14:tracePt t="225214" x="4714875" y="4759325"/>
          <p14:tracePt t="225229" x="4286250" y="4741863"/>
          <p14:tracePt t="225245" x="3919538" y="4687888"/>
          <p14:tracePt t="225261" x="3670300" y="4581525"/>
          <p14:tracePt t="225278" x="3554413" y="4545013"/>
          <p14:tracePt t="225295" x="3500438" y="4527550"/>
          <p14:tracePt t="225311" x="3482975" y="4500563"/>
          <p14:tracePt t="225330" x="3446463" y="4473575"/>
          <p14:tracePt t="225346" x="3402013" y="4448175"/>
          <p14:tracePt t="225363" x="3375025" y="4429125"/>
          <p14:tracePt t="225378" x="3340100" y="4411663"/>
          <p14:tracePt t="225396" x="3276600" y="4384675"/>
          <p14:tracePt t="225412" x="3197225" y="4357688"/>
          <p14:tracePt t="225427" x="3143250" y="4340225"/>
          <p14:tracePt t="225444" x="3098800" y="4322763"/>
          <p14:tracePt t="225461" x="3054350" y="4295775"/>
          <p14:tracePt t="225478" x="3009900" y="4278313"/>
          <p14:tracePt t="225494" x="2928938" y="4251325"/>
          <p14:tracePt t="225510" x="2847975" y="4224338"/>
          <p14:tracePt t="225527" x="2813050" y="4206875"/>
          <p14:tracePt t="225544" x="2813050" y="4197350"/>
          <p14:tracePt t="225683" x="2822575" y="4197350"/>
          <p14:tracePt t="225694" x="2857500" y="4214813"/>
          <p14:tracePt t="225715" x="2955925" y="4241800"/>
          <p14:tracePt t="225730" x="3036888" y="4268788"/>
          <p14:tracePt t="225745" x="3143250" y="4295775"/>
          <p14:tracePt t="225762" x="3251200" y="4322763"/>
          <p14:tracePt t="225778" x="3384550" y="4349750"/>
          <p14:tracePt t="225795" x="3482975" y="4376738"/>
          <p14:tracePt t="225811" x="3571875" y="4402138"/>
          <p14:tracePt t="225829" x="3652838" y="4456113"/>
          <p14:tracePt t="225845" x="3724275" y="4492625"/>
          <p14:tracePt t="225862" x="3795713" y="4545013"/>
          <p14:tracePt t="225879" x="3857625" y="4581525"/>
          <p14:tracePt t="225896" x="3965575" y="4670425"/>
          <p14:tracePt t="225912" x="4081463" y="4741863"/>
          <p14:tracePt t="225928" x="4224338" y="4805363"/>
          <p14:tracePt t="225945" x="4357688" y="4867275"/>
          <p14:tracePt t="225962" x="4473575" y="4911725"/>
          <p14:tracePt t="225977" x="4589463" y="4938713"/>
          <p14:tracePt t="225994" x="4660900" y="4983163"/>
          <p14:tracePt t="226011" x="4786313" y="5019675"/>
          <p14:tracePt t="226027" x="4848225" y="5045075"/>
          <p14:tracePt t="226044" x="4921250" y="5054600"/>
          <p14:tracePt t="226060" x="4983163" y="5072063"/>
          <p14:tracePt t="226077" x="5045075" y="5081588"/>
          <p14:tracePt t="226094" x="5072063" y="5081588"/>
          <p14:tracePt t="226111" x="5089525" y="5081588"/>
          <p14:tracePt t="226128" x="5108575" y="5081588"/>
          <p14:tracePt t="226144" x="5126038" y="5081588"/>
          <p14:tracePt t="226161" x="5160963" y="5108575"/>
          <p14:tracePt t="226177" x="5197475" y="5126038"/>
          <p14:tracePt t="226193" x="5224463" y="5135563"/>
          <p14:tracePt t="226210" x="5241925" y="5143500"/>
          <p14:tracePt t="226229" x="5251450" y="5143500"/>
          <p14:tracePt t="226248" x="5259388" y="5143500"/>
          <p14:tracePt t="226265" x="5278438" y="5143500"/>
          <p14:tracePt t="226281" x="5313363" y="5162550"/>
          <p14:tracePt t="226297" x="5330825" y="5162550"/>
          <p14:tracePt t="226314" x="5349875" y="5162550"/>
          <p14:tracePt t="226329" x="5367338" y="5162550"/>
          <p14:tracePt t="226386" x="5340350" y="5135563"/>
          <p14:tracePt t="226399" x="5303838" y="5108575"/>
          <p14:tracePt t="226414" x="5207000" y="5064125"/>
          <p14:tracePt t="226430" x="5116513" y="5037138"/>
          <p14:tracePt t="226447" x="5037138" y="5000625"/>
          <p14:tracePt t="226465" x="4965700" y="4965700"/>
          <p14:tracePt t="226482" x="4938713" y="4938713"/>
          <p14:tracePt t="226498" x="4921250" y="4921250"/>
          <p14:tracePt t="226512" x="4911725" y="4911725"/>
          <p14:tracePt t="226529" x="4894263" y="4902200"/>
          <p14:tracePt t="226545" x="4867275" y="4884738"/>
          <p14:tracePt t="226561" x="4848225" y="4857750"/>
          <p14:tracePt t="226580" x="4822825" y="4849813"/>
          <p14:tracePt t="226594" x="4786313" y="4830763"/>
          <p14:tracePt t="226611" x="4768850" y="4805363"/>
          <p14:tracePt t="226628" x="4714875" y="4786313"/>
          <p14:tracePt t="226645" x="4616450" y="4759325"/>
          <p14:tracePt t="226662" x="4554538" y="4733925"/>
          <p14:tracePt t="226678" x="4491038" y="4733925"/>
          <p14:tracePt t="226697" x="4473575" y="4733925"/>
          <p14:tracePt t="226713" x="4465638" y="4724400"/>
          <p14:tracePt t="226731" x="4446588" y="4724400"/>
          <p14:tracePt t="226747" x="4438650" y="4724400"/>
          <p14:tracePt t="226795" x="4429125" y="4724400"/>
          <p14:tracePt t="226806" x="4419600" y="4724400"/>
          <p14:tracePt t="226817" x="4411663" y="4724400"/>
          <p14:tracePt t="226905" x="4419600" y="4724400"/>
          <p14:tracePt t="226919" x="4429125" y="4724400"/>
          <p14:tracePt t="226930" x="4438650" y="4724400"/>
          <p14:tracePt t="226947" x="4473575" y="4733925"/>
          <p14:tracePt t="226963" x="4537075" y="4751388"/>
          <p14:tracePt t="226980" x="4625975" y="4751388"/>
          <p14:tracePt t="226996" x="4759325" y="4741863"/>
          <p14:tracePt t="227016" x="5000625" y="4741863"/>
          <p14:tracePt t="227032" x="5126038" y="4751388"/>
          <p14:tracePt t="227047" x="5232400" y="4759325"/>
          <p14:tracePt t="227064" x="5295900" y="4778375"/>
          <p14:tracePt t="227082" x="5367338" y="4778375"/>
          <p14:tracePt t="227097" x="5429250" y="4778375"/>
          <p14:tracePt t="227114" x="5518150" y="4786313"/>
          <p14:tracePt t="227131" x="5589588" y="4786313"/>
          <p14:tracePt t="227148" x="5626100" y="4786313"/>
          <p14:tracePt t="227164" x="5643563" y="4786313"/>
          <p14:tracePt t="227266" x="5616575" y="4786313"/>
          <p14:tracePt t="227278" x="5564188" y="4786313"/>
          <p14:tracePt t="227298" x="5375275" y="4741863"/>
          <p14:tracePt t="227314" x="5207000" y="4706938"/>
          <p14:tracePt t="227332" x="5027613" y="4679950"/>
          <p14:tracePt t="227346" x="4822825" y="4643438"/>
          <p14:tracePt t="227362" x="4643438" y="4608513"/>
          <p14:tracePt t="227377" x="4491038" y="4598988"/>
          <p14:tracePt t="227394" x="4367213" y="4598988"/>
          <p14:tracePt t="227410" x="4295775" y="4598988"/>
          <p14:tracePt t="227428" x="4232275" y="4598988"/>
          <p14:tracePt t="227444" x="4170363" y="4616450"/>
          <p14:tracePt t="227461" x="4125913" y="4643438"/>
          <p14:tracePt t="227477" x="4071938" y="4670425"/>
          <p14:tracePt t="227494" x="4054475" y="4670425"/>
          <p14:tracePt t="227511" x="4044950" y="4679950"/>
          <p14:tracePt t="227527" x="4027488" y="4697413"/>
          <p14:tracePt t="227544" x="3983038" y="4714875"/>
          <p14:tracePt t="227561" x="3894138" y="4714875"/>
          <p14:tracePt t="227578" x="3875088" y="4714875"/>
          <p14:tracePt t="227679" x="3902075" y="4714875"/>
          <p14:tracePt t="227690" x="3919538" y="4714875"/>
          <p14:tracePt t="227704" x="3983038" y="4714875"/>
          <p14:tracePt t="227712" x="4037013" y="4724400"/>
          <p14:tracePt t="227729" x="4116388" y="4724400"/>
          <p14:tracePt t="227745" x="4241800" y="4724400"/>
          <p14:tracePt t="227761" x="4348163" y="4724400"/>
          <p14:tracePt t="227778" x="4456113" y="4724400"/>
          <p14:tracePt t="227796" x="4572000" y="4724400"/>
          <p14:tracePt t="227812" x="4643438" y="4724400"/>
          <p14:tracePt t="227830" x="4724400" y="4724400"/>
          <p14:tracePt t="227845" x="4795838" y="4724400"/>
          <p14:tracePt t="227861" x="4875213" y="4724400"/>
          <p14:tracePt t="227878" x="4946650" y="4724400"/>
          <p14:tracePt t="227895" x="5027613" y="4724400"/>
          <p14:tracePt t="227912" x="5108575" y="4724400"/>
          <p14:tracePt t="227929" x="5180013" y="4733925"/>
          <p14:tracePt t="227945" x="5224463" y="4751388"/>
          <p14:tracePt t="227961" x="5295900" y="4759325"/>
          <p14:tracePt t="227977" x="5375275" y="4778375"/>
          <p14:tracePt t="227994" x="5411788" y="4778375"/>
          <p14:tracePt t="228010" x="5456238" y="4778375"/>
          <p14:tracePt t="228027" x="5483225" y="4778375"/>
          <p14:tracePt t="228044" x="5518150" y="4778375"/>
          <p14:tracePt t="228061" x="5537200" y="4778375"/>
          <p14:tracePt t="228078" x="5572125" y="4778375"/>
          <p14:tracePt t="228094" x="5589588" y="4778375"/>
          <p14:tracePt t="228211" x="5581650" y="4778375"/>
          <p14:tracePt t="228223" x="5572125" y="4778375"/>
          <p14:tracePt t="228235" x="5510213" y="4759325"/>
          <p14:tracePt t="228247" x="5465763" y="4759325"/>
          <p14:tracePt t="228265" x="5375275" y="4741863"/>
          <p14:tracePt t="228278" x="5268913" y="4714875"/>
          <p14:tracePt t="228296" x="4992688" y="4687888"/>
          <p14:tracePt t="228312" x="4840288" y="4652963"/>
          <p14:tracePt t="228330" x="4741863" y="4625975"/>
          <p14:tracePt t="228346" x="4679950" y="4616450"/>
          <p14:tracePt t="228362" x="4589463" y="4598988"/>
          <p14:tracePt t="228379" x="4473575" y="4598988"/>
          <p14:tracePt t="228396" x="4348163" y="4598988"/>
          <p14:tracePt t="228412" x="4241800" y="4616450"/>
          <p14:tracePt t="228428" x="4160838" y="4635500"/>
          <p14:tracePt t="228445" x="4125913" y="4635500"/>
          <p14:tracePt t="228462" x="4116388" y="4635500"/>
          <p14:tracePt t="228479" x="4108450" y="4635500"/>
          <p14:tracePt t="228494" x="4081463" y="4643438"/>
          <p14:tracePt t="228511" x="4054475" y="4643438"/>
          <p14:tracePt t="228527" x="4027488" y="4652963"/>
          <p14:tracePt t="228544" x="3990975" y="4662488"/>
          <p14:tracePt t="228560" x="3956050" y="4679950"/>
          <p14:tracePt t="228578" x="3946525" y="4679950"/>
          <p14:tracePt t="228645" x="3965575" y="4679950"/>
          <p14:tracePt t="228658" x="3983038" y="4679950"/>
          <p14:tracePt t="228669" x="3990975" y="4679950"/>
          <p14:tracePt t="228681" x="4054475" y="4670425"/>
          <p14:tracePt t="228698" x="4160838" y="4643438"/>
          <p14:tracePt t="228716" x="4340225" y="4616450"/>
          <p14:tracePt t="228729" x="4562475" y="4581525"/>
          <p14:tracePt t="228746" x="4776788" y="4581525"/>
          <p14:tracePt t="228761" x="5072063" y="4608513"/>
          <p14:tracePt t="228778" x="5367338" y="4643438"/>
          <p14:tracePt t="228796" x="5581650" y="4662488"/>
          <p14:tracePt t="228812" x="5707063" y="4662488"/>
          <p14:tracePt t="228828" x="5803900" y="4662488"/>
          <p14:tracePt t="228845" x="5875338" y="4662488"/>
          <p14:tracePt t="228861" x="5884863" y="4662488"/>
          <p14:tracePt t="228878" x="5884863" y="4643438"/>
          <p14:tracePt t="228894" x="5902325" y="4643438"/>
          <p14:tracePt t="228911" x="5921375" y="4635500"/>
          <p14:tracePt t="228927" x="5946775" y="4635500"/>
          <p14:tracePt t="228944" x="5956300" y="4635500"/>
          <p14:tracePt t="229033" x="5946775" y="4635500"/>
          <p14:tracePt t="229045" x="5929313" y="4635500"/>
          <p14:tracePt t="229061" x="5902325" y="4643438"/>
          <p14:tracePt t="229079" x="5867400" y="4643438"/>
          <p14:tracePt t="229094" x="5803900" y="4643438"/>
          <p14:tracePt t="229110" x="5697538" y="4643438"/>
          <p14:tracePt t="229127" x="5456238" y="4616450"/>
          <p14:tracePt t="229144" x="5251450" y="4545013"/>
          <p14:tracePt t="229161" x="5027613" y="4510088"/>
          <p14:tracePt t="229177" x="4803775" y="4483100"/>
          <p14:tracePt t="229194" x="4670425" y="4448175"/>
          <p14:tracePt t="229211" x="4572000" y="4448175"/>
          <p14:tracePt t="229228" x="4554538" y="4448175"/>
          <p14:tracePt t="229244" x="4545013" y="4448175"/>
          <p14:tracePt t="229261" x="4527550" y="4448175"/>
          <p14:tracePt t="229281" x="4465638" y="4473575"/>
          <p14:tracePt t="229299" x="4330700" y="4500563"/>
          <p14:tracePt t="229315" x="4259263" y="4500563"/>
          <p14:tracePt t="229333" x="4232275" y="4500563"/>
          <p14:tracePt t="229348" x="4224338" y="4500563"/>
          <p14:tracePt t="229365" x="4205288" y="4500563"/>
          <p14:tracePt t="229382" x="4170363" y="4492625"/>
          <p14:tracePt t="229398" x="4143375" y="4492625"/>
          <p14:tracePt t="229413" x="4116388" y="4492625"/>
          <p14:tracePt t="229428" x="4098925" y="4510088"/>
          <p14:tracePt t="229445" x="4081463" y="4527550"/>
          <p14:tracePt t="229462" x="4062413" y="4554538"/>
          <p14:tracePt t="229479" x="4037013" y="4572000"/>
          <p14:tracePt t="229551" x="4062413" y="4572000"/>
          <p14:tracePt t="229563" x="4071938" y="4572000"/>
          <p14:tracePt t="229586" x="4152900" y="4554538"/>
          <p14:tracePt t="229597" x="4251325" y="4554538"/>
          <p14:tracePt t="229612" x="4419600" y="4537075"/>
          <p14:tracePt t="229628" x="4616450" y="4527550"/>
          <p14:tracePt t="229645" x="4884738" y="4527550"/>
          <p14:tracePt t="229661" x="5099050" y="4527550"/>
          <p14:tracePt t="229678" x="5295900" y="4545013"/>
          <p14:tracePt t="229694" x="5402263" y="4564063"/>
          <p14:tracePt t="229711" x="5518150" y="4572000"/>
          <p14:tracePt t="229728" x="5589588" y="4591050"/>
          <p14:tracePt t="229744" x="5653088" y="4591050"/>
          <p14:tracePt t="229761" x="5697538" y="4591050"/>
          <p14:tracePt t="229939" x="5688013" y="4591050"/>
          <p14:tracePt t="229947" x="5670550" y="4591050"/>
          <p14:tracePt t="229961" x="5661025" y="4591050"/>
          <p14:tracePt t="229977" x="5653088" y="4591050"/>
          <p14:tracePt t="229995" x="5643563" y="4591050"/>
          <p14:tracePt t="230019" x="5643563" y="4581525"/>
          <p14:tracePt t="230058" x="5635625" y="4564063"/>
          <p14:tracePt t="230082" x="5635625" y="4554538"/>
          <p14:tracePt t="230098" x="5626100" y="4554538"/>
          <p14:tracePt t="230120" x="5626100" y="4545013"/>
          <p14:tracePt t="230222" x="5616575" y="4545013"/>
          <p14:tracePt t="230238" x="5589588" y="4545013"/>
          <p14:tracePt t="230246" x="5581650" y="4564063"/>
          <p14:tracePt t="230261" x="5572125" y="4572000"/>
          <p14:tracePt t="230308" x="5572125" y="4554538"/>
          <p14:tracePt t="230316" x="5572125" y="4545013"/>
          <p14:tracePt t="230328" x="5572125" y="4537075"/>
          <p14:tracePt t="230708" x="5572125" y="4527550"/>
          <p14:tracePt t="230716" x="5564188" y="4519613"/>
          <p14:tracePt t="230730" x="5564188" y="4510088"/>
          <p14:tracePt t="230794" x="5564188" y="4519613"/>
          <p14:tracePt t="230802" x="5564188" y="4527550"/>
          <p14:tracePt t="230811" x="5564188" y="4537075"/>
          <p14:tracePt t="230829" x="5564188" y="4564063"/>
          <p14:tracePt t="230845" x="5564188" y="4572000"/>
          <p14:tracePt t="230861" x="5564188" y="4591050"/>
          <p14:tracePt t="230877" x="5564188" y="4598988"/>
          <p14:tracePt t="230894" x="5564188" y="4608513"/>
          <p14:tracePt t="231320" x="5564188" y="4598988"/>
          <p14:tracePt t="231334" x="5564188" y="4591050"/>
          <p14:tracePt t="231633" x="5572125" y="4591050"/>
          <p14:tracePt t="231642" x="5581650" y="4591050"/>
          <p14:tracePt t="231650" x="5589588" y="4591050"/>
          <p14:tracePt t="231662" x="5599113" y="4591050"/>
          <p14:tracePt t="231678" x="5616575" y="4581525"/>
          <p14:tracePt t="232080" x="5616575" y="4572000"/>
          <p14:tracePt t="232092" x="5616575" y="4554538"/>
          <p14:tracePt t="232103" x="5608638" y="4537075"/>
          <p14:tracePt t="232585" x="5616575" y="4537075"/>
          <p14:tracePt t="232598" x="5661025" y="4554538"/>
          <p14:tracePt t="232615" x="5688013" y="4554538"/>
          <p14:tracePt t="232950" x="5688013" y="4545013"/>
          <p14:tracePt t="232964" x="5688013" y="4537075"/>
          <p14:tracePt t="232981" x="5688013" y="4527550"/>
          <p14:tracePt t="233567" x="5688013" y="4519613"/>
          <p14:tracePt t="233583" x="5688013" y="4510088"/>
          <p14:tracePt t="233984" x="5688013" y="4519613"/>
          <p14:tracePt t="234000" x="5688013" y="4527550"/>
          <p14:tracePt t="234070" x="5688013" y="4537075"/>
          <p14:tracePt t="234086" x="5688013" y="4554538"/>
          <p14:tracePt t="234096" x="5688013" y="4564063"/>
          <p14:tracePt t="234208" x="5680075" y="4572000"/>
          <p14:tracePt t="234224" x="5670550" y="4572000"/>
          <p14:tracePt t="234312" x="5661025" y="4572000"/>
          <p14:tracePt t="234329" x="5653088" y="4581525"/>
          <p14:tracePt t="234341" x="5616575" y="4591050"/>
          <p14:tracePt t="234353" x="5589588" y="4591050"/>
          <p14:tracePt t="234365" x="5581650" y="4591050"/>
          <p14:tracePt t="234380" x="5572125" y="4591050"/>
          <p14:tracePt t="234437" x="5554663" y="4591050"/>
          <p14:tracePt t="234454" x="5527675" y="4591050"/>
          <p14:tracePt t="234463" x="5483225" y="4564063"/>
          <p14:tracePt t="234479" x="5402263" y="4510088"/>
          <p14:tracePt t="234495" x="5340350" y="4456113"/>
          <p14:tracePt t="234512" x="5278438" y="4429125"/>
          <p14:tracePt t="234529" x="5241925" y="4411663"/>
          <p14:tracePt t="234546" x="5224463" y="4402138"/>
          <p14:tracePt t="234563" x="5197475" y="4367213"/>
          <p14:tracePt t="234696" x="5187950" y="4367213"/>
          <p14:tracePt t="234708" x="5170488" y="4384675"/>
          <p14:tracePt t="234722" x="5153025" y="4402138"/>
          <p14:tracePt t="234730" x="5143500" y="4402138"/>
          <p14:tracePt t="234746" x="5126038" y="4411663"/>
          <p14:tracePt t="234762" x="5089525" y="4421188"/>
          <p14:tracePt t="234779" x="5000625" y="4448175"/>
          <p14:tracePt t="234795" x="4884738" y="4473575"/>
          <p14:tracePt t="234813" x="4751388" y="4519613"/>
          <p14:tracePt t="234830" x="4732338" y="4537075"/>
          <p14:tracePt t="234847" x="4724400" y="4554538"/>
          <p14:tracePt t="234865" x="4724400" y="4581525"/>
          <p14:tracePt t="234880" x="4724400" y="4598988"/>
          <p14:tracePt t="234896" x="4724400" y="4616450"/>
          <p14:tracePt t="234913" x="4724400" y="4625975"/>
          <p14:tracePt t="234930" x="4741863" y="4643438"/>
          <p14:tracePt t="234947" x="4822825" y="4635500"/>
          <p14:tracePt t="234963" x="4956175" y="4608513"/>
          <p14:tracePt t="234980" x="5081588" y="4581525"/>
          <p14:tracePt t="234996" x="5197475" y="4564063"/>
          <p14:tracePt t="235013" x="5303838" y="4554538"/>
          <p14:tracePt t="235029" x="5429250" y="4554538"/>
          <p14:tracePt t="235046" x="5537200" y="4572000"/>
          <p14:tracePt t="235061" x="5626100" y="4581525"/>
          <p14:tracePt t="235079" x="5759450" y="4598988"/>
          <p14:tracePt t="235095" x="5867400" y="4598988"/>
          <p14:tracePt t="235112" x="6037263" y="4572000"/>
          <p14:tracePt t="235128" x="6153150" y="4545013"/>
          <p14:tracePt t="235145" x="6269038" y="4483100"/>
          <p14:tracePt t="235161" x="6367463" y="4448175"/>
          <p14:tracePt t="235178" x="6438900" y="4402138"/>
          <p14:tracePt t="235194" x="6510338" y="4384675"/>
          <p14:tracePt t="235212" x="6537325" y="4349750"/>
          <p14:tracePt t="235228" x="6554788" y="4330700"/>
          <p14:tracePt t="235245" x="6581775" y="4313238"/>
          <p14:tracePt t="235261" x="6599238" y="4286250"/>
          <p14:tracePt t="235278" x="6616700" y="4268788"/>
          <p14:tracePt t="235295" x="6626225" y="4251325"/>
          <p14:tracePt t="235311" x="6653213" y="4233863"/>
          <p14:tracePt t="235329" x="6670675" y="4170363"/>
          <p14:tracePt t="235345" x="6680200" y="4143375"/>
          <p14:tracePt t="235362" x="6680200" y="4116388"/>
          <p14:tracePt t="235378" x="6680200" y="4098925"/>
          <p14:tracePt t="235395" x="6680200" y="4081463"/>
          <p14:tracePt t="235412" x="6670675" y="4054475"/>
          <p14:tracePt t="235428" x="6661150" y="4037013"/>
          <p14:tracePt t="235445" x="6626225" y="3992563"/>
          <p14:tracePt t="235462" x="6589713" y="3956050"/>
          <p14:tracePt t="235478" x="6554788" y="3867150"/>
          <p14:tracePt t="235495" x="6527800" y="3840163"/>
          <p14:tracePt t="235511" x="6510338" y="3778250"/>
          <p14:tracePt t="235528" x="6483350" y="3724275"/>
          <p14:tracePt t="235544" x="6456363" y="3679825"/>
          <p14:tracePt t="235562" x="6438900" y="3662363"/>
          <p14:tracePt t="235579" x="6411913" y="3625850"/>
          <p14:tracePt t="235595" x="6375400" y="3608388"/>
          <p14:tracePt t="235612" x="6357938" y="3589338"/>
          <p14:tracePt t="235628" x="6323013" y="3581400"/>
          <p14:tracePt t="235645" x="6286500" y="3554413"/>
          <p14:tracePt t="235661" x="6259513" y="3536950"/>
          <p14:tracePt t="235678" x="6180138" y="3509963"/>
          <p14:tracePt t="235695" x="6099175" y="3465513"/>
          <p14:tracePt t="235712" x="6018213" y="3429000"/>
          <p14:tracePt t="235732" x="5973763" y="3402013"/>
          <p14:tracePt t="235748" x="5956300" y="3384550"/>
          <p14:tracePt t="235764" x="5938838" y="3367088"/>
          <p14:tracePt t="235779" x="5902325" y="3357563"/>
          <p14:tracePt t="235796" x="5840413" y="3340100"/>
          <p14:tracePt t="235812" x="5795963" y="3330575"/>
          <p14:tracePt t="235831" x="5741988" y="3322638"/>
          <p14:tracePt t="235845" x="5680075" y="3322638"/>
          <p14:tracePt t="235862" x="5599113" y="3322638"/>
          <p14:tracePt t="235878" x="5510213" y="3340100"/>
          <p14:tracePt t="235895" x="5394325" y="3367088"/>
          <p14:tracePt t="235911" x="5303838" y="3394075"/>
          <p14:tracePt t="235928" x="5197475" y="3421063"/>
          <p14:tracePt t="235945" x="5116513" y="3446463"/>
          <p14:tracePt t="235962" x="5037138" y="3473450"/>
          <p14:tracePt t="235979" x="4965700" y="3492500"/>
          <p14:tracePt t="235995" x="4929188" y="3509963"/>
          <p14:tracePt t="236012" x="4911725" y="3509963"/>
          <p14:tracePt t="236028" x="4894263" y="3517900"/>
          <p14:tracePt t="236047" x="4857750" y="3536950"/>
          <p14:tracePt t="236065" x="4751388" y="3571875"/>
          <p14:tracePt t="236083" x="4705350" y="3598863"/>
          <p14:tracePt t="236099" x="4670425" y="3625850"/>
          <p14:tracePt t="236113" x="4652963" y="3643313"/>
          <p14:tracePt t="236130" x="4633913" y="3652838"/>
          <p14:tracePt t="236146" x="4625975" y="3662363"/>
          <p14:tracePt t="236163" x="4616450" y="3670300"/>
          <p14:tracePt t="236179" x="4589463" y="3697288"/>
          <p14:tracePt t="236196" x="4572000" y="3714750"/>
          <p14:tracePt t="236213" x="4545013" y="3741738"/>
          <p14:tracePt t="236233" x="4491038" y="3805238"/>
          <p14:tracePt t="236249" x="4438650" y="3867150"/>
          <p14:tracePt t="236263" x="4419600" y="3921125"/>
          <p14:tracePt t="236280" x="4411663" y="3938588"/>
          <p14:tracePt t="236296" x="4384675" y="3956050"/>
          <p14:tracePt t="236313" x="4384675" y="3983038"/>
          <p14:tracePt t="236331" x="4357688" y="4019550"/>
          <p14:tracePt t="236345" x="4348163" y="4037013"/>
          <p14:tracePt t="236362" x="4330700" y="4054475"/>
          <p14:tracePt t="236379" x="4322763" y="4081463"/>
          <p14:tracePt t="236395" x="4322763" y="4108450"/>
          <p14:tracePt t="236412" x="4322763" y="4125913"/>
          <p14:tracePt t="236429" x="4313238" y="4143375"/>
          <p14:tracePt t="236445" x="4313238" y="4162425"/>
          <p14:tracePt t="236461" x="4313238" y="4187825"/>
          <p14:tracePt t="236478" x="4313238" y="4206875"/>
          <p14:tracePt t="236495" x="4340225" y="4233863"/>
          <p14:tracePt t="236512" x="4357688" y="4259263"/>
          <p14:tracePt t="236529" x="4375150" y="4278313"/>
          <p14:tracePt t="236545" x="4384675" y="4295775"/>
          <p14:tracePt t="236561" x="4411663" y="4313238"/>
          <p14:tracePt t="236578" x="4429125" y="4340225"/>
          <p14:tracePt t="236595" x="4446588" y="4357688"/>
          <p14:tracePt t="236611" x="4465638" y="4376738"/>
          <p14:tracePt t="236629" x="4491038" y="4402138"/>
          <p14:tracePt t="236645" x="4500563" y="4411663"/>
          <p14:tracePt t="236661" x="4518025" y="4429125"/>
          <p14:tracePt t="236682" x="4537075" y="4448175"/>
          <p14:tracePt t="236698" x="4598988" y="4473575"/>
          <p14:tracePt t="236716" x="4633913" y="4492625"/>
          <p14:tracePt t="236732" x="4652963" y="4500563"/>
          <p14:tracePt t="236746" x="4660900" y="4500563"/>
          <p14:tracePt t="236763" x="4732338" y="4519613"/>
          <p14:tracePt t="236780" x="4840288" y="4492625"/>
          <p14:tracePt t="236796" x="4938713" y="4465638"/>
          <p14:tracePt t="236813" x="5000625" y="4456113"/>
          <p14:tracePt t="236834" x="5027613" y="4456113"/>
          <p14:tracePt t="236848" x="5045075" y="4456113"/>
          <p14:tracePt t="236866" x="5072063" y="4465638"/>
          <p14:tracePt t="236883" x="5126038" y="4483100"/>
          <p14:tracePt t="236897" x="5224463" y="4483100"/>
          <p14:tracePt t="236913" x="5330825" y="4492625"/>
          <p14:tracePt t="236928" x="5402263" y="4492625"/>
          <p14:tracePt t="236945" x="5483225" y="4492625"/>
          <p14:tracePt t="236962" x="5554663" y="4492625"/>
          <p14:tracePt t="236978" x="5581650" y="4483100"/>
          <p14:tracePt t="236995" x="5589588" y="4465638"/>
          <p14:tracePt t="237059" x="5589588" y="4456113"/>
          <p14:tracePt t="237075" x="5572125" y="4448175"/>
          <p14:tracePt t="237083" x="5537200" y="4448175"/>
          <p14:tracePt t="237096" x="5500688" y="4448175"/>
          <p14:tracePt t="237114" x="5402263" y="4448175"/>
          <p14:tracePt t="237132" x="5295900" y="4456113"/>
          <p14:tracePt t="237148" x="5214938" y="4465638"/>
          <p14:tracePt t="237165" x="5126038" y="4473575"/>
          <p14:tracePt t="237181" x="5010150" y="4510088"/>
          <p14:tracePt t="237197" x="4902200" y="4537075"/>
          <p14:tracePt t="237214" x="4803775" y="4545013"/>
          <p14:tracePt t="237232" x="4687888" y="4572000"/>
          <p14:tracePt t="237249" x="4625975" y="4598988"/>
          <p14:tracePt t="237266" x="4554538" y="4608513"/>
          <p14:tracePt t="237281" x="4483100" y="4635500"/>
          <p14:tracePt t="237299" x="4456113" y="4643438"/>
          <p14:tracePt t="237314" x="4429125" y="4662488"/>
          <p14:tracePt t="237332" x="4402138" y="4670425"/>
          <p14:tracePt t="237347" x="4384675" y="4670425"/>
          <p14:tracePt t="237365" x="4348163" y="4670425"/>
          <p14:tracePt t="237379" x="4330700" y="4670425"/>
          <p14:tracePt t="237397" x="4205288" y="4635500"/>
          <p14:tracePt t="237413" x="4160838" y="4616450"/>
          <p14:tracePt t="237429" x="4143375" y="4616450"/>
          <p14:tracePt t="237451" x="4143375" y="4608513"/>
          <p14:tracePt t="237475" x="4133850" y="4608513"/>
          <p14:tracePt t="237489" x="4116388" y="4608513"/>
          <p14:tracePt t="237497" x="4108450" y="4608513"/>
          <p14:tracePt t="237601" x="4133850" y="4608513"/>
          <p14:tracePt t="237612" x="4143375" y="4616450"/>
          <p14:tracePt t="237633" x="4232275" y="4643438"/>
          <p14:tracePt t="237650" x="4295775" y="4670425"/>
          <p14:tracePt t="237666" x="4402138" y="4697413"/>
          <p14:tracePt t="237682" x="4581525" y="4724400"/>
          <p14:tracePt t="237698" x="4795838" y="4724400"/>
          <p14:tracePt t="237715" x="5018088" y="4741863"/>
          <p14:tracePt t="237732" x="5170488" y="4759325"/>
          <p14:tracePt t="237748" x="5278438" y="4768850"/>
          <p14:tracePt t="237764" x="5438775" y="4795838"/>
          <p14:tracePt t="237780" x="5554663" y="4822825"/>
          <p14:tracePt t="237798" x="5680075" y="4840288"/>
          <p14:tracePt t="237813" x="5778500" y="4867275"/>
          <p14:tracePt t="237831" x="5813425" y="4867275"/>
          <p14:tracePt t="237930" x="5813425" y="4876800"/>
          <p14:tracePt t="237947" x="5803900" y="4876800"/>
          <p14:tracePt t="237962" x="5751513" y="4876800"/>
          <p14:tracePt t="237970" x="5724525" y="4876800"/>
          <p14:tracePt t="237980" x="5707063" y="4876800"/>
          <p14:tracePt t="237996" x="5661025" y="4894263"/>
          <p14:tracePt t="238013" x="5635625" y="4894263"/>
          <p14:tracePt t="238030" x="5616575" y="4894263"/>
          <p14:tracePt t="238047" x="5545138" y="4876800"/>
          <p14:tracePt t="238063" x="5500688" y="4849813"/>
          <p14:tracePt t="238081" x="5473700" y="4840288"/>
          <p14:tracePt t="238109" x="5473700" y="4830763"/>
          <p14:tracePt t="238227" x="5483225" y="4830763"/>
          <p14:tracePt t="238243" x="5492750" y="4830763"/>
          <p14:tracePt t="238256" x="5500688" y="4830763"/>
          <p14:tracePt t="238267" x="5510213" y="4849813"/>
          <p14:tracePt t="238280" x="5518150" y="4857750"/>
          <p14:tracePt t="238296" x="5545138" y="4921250"/>
          <p14:tracePt t="238314" x="5608638" y="5045075"/>
          <p14:tracePt t="238330" x="5697538" y="5126038"/>
          <p14:tracePt t="238347" x="5822950" y="5214938"/>
          <p14:tracePt t="238363" x="5973763" y="5268913"/>
          <p14:tracePt t="238380" x="6089650" y="5305425"/>
          <p14:tracePt t="238397" x="6153150" y="5330825"/>
          <p14:tracePt t="238414" x="6188075" y="5357813"/>
          <p14:tracePt t="238431" x="6207125" y="5367338"/>
          <p14:tracePt t="238447" x="6224588" y="5384800"/>
          <p14:tracePt t="238464" x="6259513" y="5402263"/>
          <p14:tracePt t="238480" x="6330950" y="5421313"/>
          <p14:tracePt t="238496" x="6402388" y="5448300"/>
          <p14:tracePt t="238513" x="6473825" y="5456238"/>
          <p14:tracePt t="238530" x="6554788" y="5473700"/>
          <p14:tracePt t="238546" x="6635750" y="5483225"/>
          <p14:tracePt t="238564" x="6732588" y="5510213"/>
          <p14:tracePt t="238587" x="6850063" y="5546725"/>
          <p14:tracePt t="238603" x="6902450" y="5572125"/>
          <p14:tracePt t="238615" x="6911975" y="5581650"/>
          <p14:tracePt t="238631" x="6929438" y="5591175"/>
          <p14:tracePt t="238648" x="6946900" y="5591175"/>
          <p14:tracePt t="238729" x="6938963" y="5591175"/>
          <p14:tracePt t="238741" x="6902450" y="5581650"/>
          <p14:tracePt t="238754" x="6823075" y="5554663"/>
          <p14:tracePt t="238767" x="6732588" y="5527675"/>
          <p14:tracePt t="238780" x="6707188" y="5519738"/>
          <p14:tracePt t="238796" x="6661150" y="5492750"/>
          <p14:tracePt t="238814" x="6626225" y="5483225"/>
          <p14:tracePt t="238832" x="6608763" y="5456238"/>
          <p14:tracePt t="238847" x="6564313" y="5438775"/>
          <p14:tracePt t="238863" x="6483350" y="5402263"/>
          <p14:tracePt t="238880" x="6340475" y="5322888"/>
          <p14:tracePt t="238897" x="6153150" y="5233988"/>
          <p14:tracePt t="238913" x="5973763" y="5153025"/>
          <p14:tracePt t="238930" x="5867400" y="5081588"/>
          <p14:tracePt t="238946" x="5786438" y="5027613"/>
          <p14:tracePt t="238964" x="5697538" y="4973638"/>
          <p14:tracePt t="238980" x="5616575" y="4921250"/>
          <p14:tracePt t="238997" x="5518150" y="4867275"/>
          <p14:tracePt t="239013" x="5429250" y="4840288"/>
          <p14:tracePt t="239031" x="5330825" y="4813300"/>
          <p14:tracePt t="239049" x="5197475" y="4778375"/>
          <p14:tracePt t="239066" x="5126038" y="4751388"/>
          <p14:tracePt t="239084" x="5064125" y="4724400"/>
          <p14:tracePt t="239099" x="5010150" y="4697413"/>
          <p14:tracePt t="239116" x="4965700" y="4670425"/>
          <p14:tracePt t="239132" x="4894263" y="4652963"/>
          <p14:tracePt t="239148" x="4848225" y="4625975"/>
          <p14:tracePt t="239167" x="4732338" y="4608513"/>
          <p14:tracePt t="239183" x="4670425" y="4598988"/>
          <p14:tracePt t="239198" x="4652963" y="4598988"/>
          <p14:tracePt t="239245" x="4643438" y="4598988"/>
          <p14:tracePt t="239261" x="4633913" y="4598988"/>
          <p14:tracePt t="239273" x="4616450" y="4598988"/>
          <p14:tracePt t="239285" x="4589463" y="4598988"/>
          <p14:tracePt t="239296" x="4554538" y="4598988"/>
          <p14:tracePt t="239314" x="4510088" y="4598988"/>
          <p14:tracePt t="239417" x="4518025" y="4598988"/>
          <p14:tracePt t="239429" x="4537075" y="4598988"/>
          <p14:tracePt t="239442" x="4554538" y="4598988"/>
          <p14:tracePt t="239455" x="4572000" y="4598988"/>
          <p14:tracePt t="239467" x="4598988" y="4598988"/>
          <p14:tracePt t="239483" x="4625975" y="4598988"/>
          <p14:tracePt t="239499" x="4687888" y="4598988"/>
          <p14:tracePt t="239517" x="4768850" y="4598988"/>
          <p14:tracePt t="239532" x="4894263" y="4598988"/>
          <p14:tracePt t="239550" x="5232400" y="4598988"/>
          <p14:tracePt t="239563" x="5349875" y="4591050"/>
          <p14:tracePt t="239580" x="5572125" y="4564063"/>
          <p14:tracePt t="239597" x="5830888" y="4510088"/>
          <p14:tracePt t="239613" x="5938838" y="4500563"/>
          <p14:tracePt t="239630" x="6000750" y="4483100"/>
          <p14:tracePt t="239647" x="6037263" y="4483100"/>
          <p14:tracePt t="239664" x="6054725" y="4473575"/>
          <p14:tracePt t="239680" x="6089650" y="4473575"/>
          <p14:tracePt t="239696" x="6135688" y="4465638"/>
          <p14:tracePt t="239714" x="6207125" y="4438650"/>
          <p14:tracePt t="239730" x="6215063" y="4438650"/>
          <p14:tracePt t="239747" x="6224588" y="4438650"/>
          <p14:tracePt t="239841" x="6207125" y="4438650"/>
          <p14:tracePt t="239852" x="6180138" y="4438650"/>
          <p14:tracePt t="239866" x="6161088" y="4438650"/>
          <p14:tracePt t="239883" x="6143625" y="4438650"/>
          <p14:tracePt t="239899" x="6064250" y="4438650"/>
          <p14:tracePt t="239916" x="5956300" y="4448175"/>
          <p14:tracePt t="239932" x="5778500" y="4473575"/>
          <p14:tracePt t="239948" x="5581650" y="4510088"/>
          <p14:tracePt t="239966" x="5367338" y="4554538"/>
          <p14:tracePt t="239983" x="5259388" y="4598988"/>
          <p14:tracePt t="240000" x="5180013" y="4625975"/>
          <p14:tracePt t="240016" x="5135563" y="4635500"/>
          <p14:tracePt t="240032" x="5108575" y="4635500"/>
          <p14:tracePt t="240048" x="5089525" y="4635500"/>
          <p14:tracePt t="240067" x="5064125" y="4635500"/>
          <p14:tracePt t="240123" x="5045075" y="4635500"/>
          <p14:tracePt t="240145" x="5027613" y="4652963"/>
          <p14:tracePt t="240157" x="4992688" y="4662488"/>
          <p14:tracePt t="240171" x="4929188" y="4670425"/>
          <p14:tracePt t="240185" x="4875213" y="4670425"/>
          <p14:tracePt t="240199" x="4867275" y="4670425"/>
          <p14:tracePt t="240217" x="4840288" y="4670425"/>
          <p14:tracePt t="240232" x="4803775" y="4662488"/>
          <p14:tracePt t="240249" x="4724400" y="4635500"/>
          <p14:tracePt t="240265" x="4679950" y="4625975"/>
          <p14:tracePt t="240282" x="4633913" y="4625975"/>
          <p14:tracePt t="240298" x="4625975" y="4625975"/>
          <p14:tracePt t="240426" x="4625975" y="4616450"/>
          <p14:tracePt t="240433" x="4633913" y="4616450"/>
          <p14:tracePt t="240446" x="4643438" y="4616450"/>
          <p14:tracePt t="240465" x="4652963" y="4616450"/>
          <p14:tracePt t="240498" x="4660900" y="4616450"/>
          <p14:tracePt t="240505" x="4679950" y="4616450"/>
          <p14:tracePt t="240513" x="4687888" y="4608513"/>
          <p14:tracePt t="240529" x="4705350" y="4598988"/>
          <p14:tracePt t="240546" x="4714875" y="4581525"/>
          <p14:tracePt t="240630" x="4741863" y="4581525"/>
          <p14:tracePt t="240648" x="4751388" y="4581525"/>
          <p14:tracePt t="240660" x="4759325" y="4581525"/>
          <p14:tracePt t="240672" x="4803775" y="4572000"/>
          <p14:tracePt t="240683" x="4813300" y="4564063"/>
          <p14:tracePt t="240697" x="4857750" y="4554538"/>
          <p14:tracePt t="240713" x="4884738" y="4554538"/>
          <p14:tracePt t="240730" x="4902200" y="4554538"/>
          <p14:tracePt t="240746" x="4921250" y="4554538"/>
          <p14:tracePt t="240763" x="4929188" y="4554538"/>
          <p14:tracePt t="240875" x="4956175" y="4537075"/>
          <p14:tracePt t="240889" x="4965700" y="4537075"/>
          <p14:tracePt t="240902" x="5000625" y="4537075"/>
          <p14:tracePt t="240916" x="5027613" y="4537075"/>
          <p14:tracePt t="240933" x="5054600" y="4537075"/>
          <p14:tracePt t="245762" x="5010150" y="4554538"/>
          <p14:tracePt t="245775" x="4938713" y="4554538"/>
          <p14:tracePt t="245787" x="4786313" y="4572000"/>
          <p14:tracePt t="245801" x="4679950" y="4581525"/>
          <p14:tracePt t="245817" x="4581525" y="4608513"/>
          <p14:tracePt t="245835" x="4500563" y="4625975"/>
          <p14:tracePt t="245851" x="4429125" y="4652963"/>
          <p14:tracePt t="245866" x="4348163" y="4662488"/>
          <p14:tracePt t="245883" x="4268788" y="4662488"/>
          <p14:tracePt t="245897" x="4197350" y="4662488"/>
          <p14:tracePt t="245913" x="4108450" y="4662488"/>
          <p14:tracePt t="245930" x="3983038" y="4662488"/>
          <p14:tracePt t="245947" x="3848100" y="4687888"/>
          <p14:tracePt t="245964" x="3732213" y="4724400"/>
          <p14:tracePt t="245980" x="3608388" y="4741863"/>
          <p14:tracePt t="245997" x="3527425" y="4759325"/>
          <p14:tracePt t="246013" x="3446463" y="4768850"/>
          <p14:tracePt t="246030" x="3357563" y="4768850"/>
          <p14:tracePt t="246046" x="3232150" y="4768850"/>
          <p14:tracePt t="246062" x="3062288" y="4768850"/>
          <p14:tracePt t="246083" x="2840038" y="4768850"/>
          <p14:tracePt t="246098" x="2732088" y="4768850"/>
          <p14:tracePt t="246115" x="2625725" y="4768850"/>
          <p14:tracePt t="246132" x="2517775" y="4768850"/>
          <p14:tracePt t="246148" x="2446338" y="4768850"/>
          <p14:tracePt t="246164" x="2419350" y="4768850"/>
          <p14:tracePt t="246246" x="2455863" y="4786313"/>
          <p14:tracePt t="246255" x="2482850" y="4795838"/>
          <p14:tracePt t="246265" x="2490788" y="4805363"/>
          <p14:tracePt t="246280" x="2517775" y="4813300"/>
          <p14:tracePt t="246296" x="2544763" y="4822825"/>
          <p14:tracePt t="246313" x="2616200" y="4840288"/>
          <p14:tracePt t="246331" x="2705100" y="4867275"/>
          <p14:tracePt t="246347" x="2928938" y="4876800"/>
          <p14:tracePt t="246364" x="3152775" y="4911725"/>
          <p14:tracePt t="246381" x="3438525" y="4911725"/>
          <p14:tracePt t="246397" x="3776663" y="4884738"/>
          <p14:tracePt t="246413" x="4098925" y="4768850"/>
          <p14:tracePt t="246430" x="4394200" y="4679950"/>
          <p14:tracePt t="246447" x="4643438" y="4643438"/>
          <p14:tracePt t="246467" x="4848225" y="4598988"/>
          <p14:tracePt t="246483" x="4946650" y="4591050"/>
          <p14:tracePt t="246499" x="5027613" y="4564063"/>
          <p14:tracePt t="246514" x="5116513" y="4537075"/>
          <p14:tracePt t="246531" x="5232400" y="4510088"/>
          <p14:tracePt t="246547" x="5394325" y="4438650"/>
          <p14:tracePt t="246564" x="5527675" y="4394200"/>
          <p14:tracePt t="246588" x="5661025" y="4357688"/>
          <p14:tracePt t="246601" x="5741988" y="4330700"/>
          <p14:tracePt t="246615" x="5830888" y="4305300"/>
          <p14:tracePt t="246631" x="5929313" y="4278313"/>
          <p14:tracePt t="246647" x="6010275" y="4251325"/>
          <p14:tracePt t="246663" x="6027738" y="4241800"/>
          <p14:tracePt t="246707" x="6037263" y="4241800"/>
          <p14:tracePt t="246810" x="6045200" y="4241800"/>
          <p14:tracePt t="246826" x="6054725" y="4241800"/>
          <p14:tracePt t="246838" x="6064250" y="4251325"/>
          <p14:tracePt t="246888" x="6081713" y="4278313"/>
          <p14:tracePt t="246900" x="6089650" y="4286250"/>
          <p14:tracePt t="246915" x="6108700" y="4305300"/>
          <p14:tracePt t="246932" x="6108700" y="4322763"/>
          <p14:tracePt t="247007" x="6116638" y="4330700"/>
          <p14:tracePt t="247031" x="6126163" y="4330700"/>
          <p14:tracePt t="247042" x="6126163" y="4340225"/>
          <p14:tracePt t="247092" x="6126163" y="4357688"/>
          <p14:tracePt t="247155" x="6126163" y="4367213"/>
          <p14:tracePt t="247201" x="6143625" y="4376738"/>
          <p14:tracePt t="247217" x="6143625" y="4384675"/>
          <p14:tracePt t="247225" x="6153150" y="4394200"/>
          <p14:tracePt t="247241" x="6153150" y="4402138"/>
          <p14:tracePt t="247255" x="6161088" y="4411663"/>
          <p14:tracePt t="247271" x="6161088" y="4429125"/>
          <p14:tracePt t="247280" x="6170613" y="4438650"/>
          <p14:tracePt t="247296" x="6188075" y="4456113"/>
          <p14:tracePt t="247313" x="6188075" y="4465638"/>
          <p14:tracePt t="247330" x="6197600" y="4473575"/>
          <p14:tracePt t="247453" x="6197600" y="4500563"/>
          <p14:tracePt t="247466" x="6197600" y="4510088"/>
          <p14:tracePt t="247484" x="6224588" y="4537075"/>
          <p14:tracePt t="247501" x="6242050" y="4572000"/>
          <p14:tracePt t="247515" x="6259513" y="4591050"/>
          <p14:tracePt t="247531" x="6286500" y="4608513"/>
          <p14:tracePt t="247548" x="6286500" y="4625975"/>
          <p14:tracePt t="247565" x="6286500" y="4635500"/>
          <p14:tracePt t="258271" x="6259513" y="4616450"/>
          <p14:tracePt t="258286" x="6180138" y="4591050"/>
          <p14:tracePt t="258300" x="6135688" y="4581525"/>
          <p14:tracePt t="258316" x="5992813" y="4554538"/>
          <p14:tracePt t="258334" x="5902325" y="4554538"/>
          <p14:tracePt t="258348" x="5867400" y="4564063"/>
          <p14:tracePt t="258366" x="5830888" y="4572000"/>
          <p14:tracePt t="258381" x="5768975" y="4591050"/>
          <p14:tracePt t="258398" x="5680075" y="4616450"/>
          <p14:tracePt t="258415" x="5564188" y="4643438"/>
          <p14:tracePt t="258431" x="5518150" y="4652963"/>
          <p14:tracePt t="258447" x="5483225" y="4662488"/>
          <p14:tracePt t="258468" x="5411788" y="4662488"/>
          <p14:tracePt t="258485" x="5340350" y="4652963"/>
          <p14:tracePt t="258500" x="5286375" y="4635500"/>
          <p14:tracePt t="258517" x="5268913" y="4625975"/>
          <p14:tracePt t="258536" x="5232400" y="4608513"/>
          <p14:tracePt t="258550" x="5214938" y="4591050"/>
          <p14:tracePt t="258565" x="5143500" y="4527550"/>
          <p14:tracePt t="258583" x="5018088" y="4402138"/>
          <p14:tracePt t="258599" x="4921250" y="4340225"/>
          <p14:tracePt t="258615" x="4884738" y="4322763"/>
          <p14:tracePt t="258632" x="4875213" y="4322763"/>
          <p14:tracePt t="258692" x="4867275" y="4322763"/>
          <p14:tracePt t="258708" x="4857750" y="4313238"/>
          <p14:tracePt t="258717" x="4822825" y="4295775"/>
          <p14:tracePt t="258734" x="4732338" y="4295775"/>
          <p14:tracePt t="258749" x="4589463" y="4295775"/>
          <p14:tracePt t="258765" x="4394200" y="4286250"/>
          <p14:tracePt t="258782" x="4214813" y="4286250"/>
          <p14:tracePt t="258798" x="4089400" y="4251325"/>
          <p14:tracePt t="258816" x="3990975" y="4224338"/>
          <p14:tracePt t="258834" x="3875088" y="4197350"/>
          <p14:tracePt t="258850" x="3795713" y="4187825"/>
          <p14:tracePt t="258866" x="3732213" y="4187825"/>
          <p14:tracePt t="258883" x="3724275" y="4179888"/>
          <p14:tracePt t="259013" x="3724275" y="4187825"/>
          <p14:tracePt t="259021" x="3724275" y="4197350"/>
          <p14:tracePt t="259031" x="3724275" y="4206875"/>
          <p14:tracePt t="259048" x="3741738" y="4241800"/>
          <p14:tracePt t="259064" x="3751263" y="4259263"/>
          <p14:tracePt t="259081" x="3759200" y="4278313"/>
          <p14:tracePt t="259098" x="3768725" y="4305300"/>
          <p14:tracePt t="259115" x="3803650" y="4340225"/>
          <p14:tracePt t="259132" x="3822700" y="4376738"/>
          <p14:tracePt t="259148" x="3840163" y="4394200"/>
          <p14:tracePt t="259164" x="3867150" y="4429125"/>
          <p14:tracePt t="259181" x="3884613" y="4448175"/>
          <p14:tracePt t="259197" x="3902075" y="4473575"/>
          <p14:tracePt t="259214" x="3938588" y="4492625"/>
          <p14:tracePt t="259231" x="4010025" y="4527550"/>
          <p14:tracePt t="259251" x="4044950" y="4554538"/>
          <p14:tracePt t="259267" x="4089400" y="4572000"/>
          <p14:tracePt t="259284" x="4143375" y="4598988"/>
          <p14:tracePt t="259300" x="4205288" y="4625975"/>
          <p14:tracePt t="259318" x="4322763" y="4679950"/>
          <p14:tracePt t="259337" x="4357688" y="4697413"/>
          <p14:tracePt t="259352" x="4402138" y="4724400"/>
          <p14:tracePt t="259368" x="4456113" y="4759325"/>
          <p14:tracePt t="259385" x="4527550" y="4786313"/>
          <p14:tracePt t="259399" x="4608513" y="4822825"/>
          <p14:tracePt t="259415" x="4705350" y="4849813"/>
          <p14:tracePt t="259431" x="4786313" y="4876800"/>
          <p14:tracePt t="259448" x="4857750" y="4921250"/>
          <p14:tracePt t="259465" x="4938713" y="4948238"/>
          <p14:tracePt t="259482" x="5037138" y="4983163"/>
          <p14:tracePt t="259499" x="5224463" y="5027613"/>
          <p14:tracePt t="259515" x="5330825" y="5054600"/>
          <p14:tracePt t="259531" x="5429250" y="5081588"/>
          <p14:tracePt t="259548" x="5510213" y="5108575"/>
          <p14:tracePt t="259564" x="5572125" y="5135563"/>
          <p14:tracePt t="259581" x="5661025" y="5162550"/>
          <p14:tracePt t="259598" x="5759450" y="5187950"/>
          <p14:tracePt t="259615" x="5911850" y="5224463"/>
          <p14:tracePt t="259634" x="5983288" y="5251450"/>
          <p14:tracePt t="259651" x="6064250" y="5268913"/>
          <p14:tracePt t="259667" x="6143625" y="5278438"/>
          <p14:tracePt t="259686" x="6215063" y="5313363"/>
          <p14:tracePt t="259700" x="6232525" y="5330825"/>
          <p14:tracePt t="259718" x="6296025" y="5357813"/>
          <p14:tracePt t="259733" x="6330950" y="5384800"/>
          <p14:tracePt t="259749" x="6375400" y="5402263"/>
          <p14:tracePt t="259766" x="6421438" y="5429250"/>
          <p14:tracePt t="259783" x="6473825" y="5456238"/>
          <p14:tracePt t="259799" x="6510338" y="5456238"/>
          <p14:tracePt t="259815" x="6527800" y="5456238"/>
          <p14:tracePt t="259833" x="6545263" y="5473700"/>
          <p14:tracePt t="259849" x="6564313" y="5483225"/>
          <p14:tracePt t="259866" x="6616700" y="5519738"/>
          <p14:tracePt t="259884" x="6653213" y="5527675"/>
          <p14:tracePt t="259900" x="6688138" y="5546725"/>
          <p14:tracePt t="259916" x="6715125" y="5572125"/>
          <p14:tracePt t="259932" x="6742113" y="5581650"/>
          <p14:tracePt t="259949" x="6751638" y="5581650"/>
          <p14:tracePt t="260008" x="6751638" y="5572125"/>
          <p14:tracePt t="260016" x="6732588" y="5537200"/>
          <p14:tracePt t="260033" x="6707188" y="5500688"/>
          <p14:tracePt t="260049" x="6670675" y="5465763"/>
          <p14:tracePt t="260066" x="6643688" y="5421313"/>
          <p14:tracePt t="260083" x="6589713" y="5357813"/>
          <p14:tracePt t="260099" x="6537325" y="5286375"/>
          <p14:tracePt t="260116" x="6456363" y="5224463"/>
          <p14:tracePt t="260132" x="6402388" y="5170488"/>
          <p14:tracePt t="260150" x="6375400" y="5126038"/>
          <p14:tracePt t="260166" x="6357938" y="5108575"/>
          <p14:tracePt t="260183" x="6340475" y="5081588"/>
          <p14:tracePt t="260199" x="6330950" y="5064125"/>
          <p14:tracePt t="260216" x="6323013" y="5054600"/>
          <p14:tracePt t="260234" x="6313488" y="5037138"/>
          <p14:tracePt t="260258" x="6313488" y="5027613"/>
          <p14:tracePt t="260275" x="6303963" y="5010150"/>
          <p14:tracePt t="260288" x="6296025" y="5000625"/>
          <p14:tracePt t="260302" x="6269038" y="4983163"/>
          <p14:tracePt t="260317" x="6242050" y="4965700"/>
          <p14:tracePt t="260337" x="6153150" y="4938713"/>
          <p14:tracePt t="260353" x="6045200" y="4921250"/>
          <p14:tracePt t="260368" x="5875338" y="4921250"/>
          <p14:tracePt t="260384" x="5643563" y="4921250"/>
          <p14:tracePt t="260400" x="5349875" y="4929188"/>
          <p14:tracePt t="260416" x="5064125" y="4948238"/>
          <p14:tracePt t="260432" x="4795838" y="4921250"/>
          <p14:tracePt t="260449" x="4589463" y="4876800"/>
          <p14:tracePt t="260466" x="4491038" y="4849813"/>
          <p14:tracePt t="260482" x="4446588" y="4849813"/>
          <p14:tracePt t="260548" x="4473575" y="4849813"/>
          <p14:tracePt t="260561" x="4510088" y="4857750"/>
          <p14:tracePt t="260574" x="4643438" y="4876800"/>
          <p14:tracePt t="260592" x="4929188" y="4894263"/>
          <p14:tracePt t="260605" x="5313363" y="4911725"/>
          <p14:tracePt t="260619" x="5715000" y="4902200"/>
          <p14:tracePt t="260636" x="6027738" y="4902200"/>
          <p14:tracePt t="260652" x="6180138" y="4911725"/>
          <p14:tracePt t="260666" x="6215063" y="4911725"/>
          <p14:tracePt t="260729" x="6180138" y="4911725"/>
          <p14:tracePt t="260740" x="6126163" y="4911725"/>
          <p14:tracePt t="260752" x="5956300" y="4894263"/>
          <p14:tracePt t="260769" x="5715000" y="4902200"/>
          <p14:tracePt t="260785" x="5421313" y="4938713"/>
          <p14:tracePt t="260801" x="5135563" y="4956175"/>
          <p14:tracePt t="260818" x="4956175" y="4973638"/>
          <p14:tracePt t="260836" x="4902200" y="4973638"/>
          <p14:tracePt t="260851" x="4884738" y="4973638"/>
          <p14:tracePt t="260923" x="4894263" y="4973638"/>
          <p14:tracePt t="260931" x="4921250" y="4973638"/>
          <p14:tracePt t="260939" x="4992688" y="4973638"/>
          <p14:tracePt t="260949" x="5072063" y="4965700"/>
          <p14:tracePt t="260966" x="5278438" y="4929188"/>
          <p14:tracePt t="260982" x="5429250" y="4902200"/>
          <p14:tracePt t="260998" x="5492750" y="4902200"/>
          <p14:tracePt t="261149" x="5492750" y="4894263"/>
          <p14:tracePt t="264581" x="5438775" y="4840288"/>
          <p14:tracePt t="264599" x="5286375" y="4724400"/>
          <p14:tracePt t="264610" x="5224463" y="4679950"/>
          <p14:tracePt t="264617" x="5160963" y="4635500"/>
          <p14:tracePt t="264633" x="5064125" y="4564063"/>
          <p14:tracePt t="264649" x="4983163" y="4492625"/>
          <p14:tracePt t="264666" x="4857750" y="4349750"/>
          <p14:tracePt t="264682" x="4786313" y="4295775"/>
          <p14:tracePt t="264699" x="4759325" y="4259263"/>
          <p14:tracePt t="264715" x="4732338" y="4241800"/>
          <p14:tracePt t="264731" x="4714875" y="4224338"/>
          <p14:tracePt t="264749" x="4670425" y="4197350"/>
          <p14:tracePt t="264765" x="4616450" y="4187825"/>
          <p14:tracePt t="264782" x="4589463" y="4179888"/>
          <p14:tracePt t="264798" x="4572000" y="4179888"/>
          <p14:tracePt t="264815" x="4554538" y="4179888"/>
          <p14:tracePt t="264836" x="4510088" y="4179888"/>
          <p14:tracePt t="264852" x="4446588" y="4197350"/>
          <p14:tracePt t="264868" x="4367213" y="4224338"/>
          <p14:tracePt t="264884" x="4286250" y="4278313"/>
          <p14:tracePt t="264903" x="4170363" y="4340225"/>
          <p14:tracePt t="264916" x="4125913" y="4367213"/>
          <p14:tracePt t="264933" x="4062413" y="4402138"/>
          <p14:tracePt t="264950" x="3990975" y="4448175"/>
          <p14:tracePt t="264966" x="3983038" y="4456113"/>
          <p14:tracePt t="265029" x="3965575" y="4465638"/>
          <p14:tracePt t="265034" x="3946525" y="4473575"/>
          <p14:tracePt t="265048" x="3938588" y="4483100"/>
          <p14:tracePt t="265065" x="3919538" y="4510088"/>
          <p14:tracePt t="265083" x="3902075" y="4527550"/>
          <p14:tracePt t="265099" x="3902075" y="4537075"/>
          <p14:tracePt t="265122" x="3894138" y="4537075"/>
          <p14:tracePt t="265132" x="3894138" y="4545013"/>
          <p14:tracePt t="265149" x="3884613" y="4545013"/>
          <p14:tracePt t="265206" x="3884613" y="4554538"/>
          <p14:tracePt t="265592" x="3902075" y="4564063"/>
          <p14:tracePt t="265605" x="3911600" y="4581525"/>
          <p14:tracePt t="265619" x="3938588" y="4598988"/>
          <p14:tracePt t="265635" x="3965575" y="4608513"/>
          <p14:tracePt t="265652" x="3983038" y="4608513"/>
          <p14:tracePt t="265668" x="4000500" y="4608513"/>
          <p14:tracePt t="265686" x="4037013" y="4616450"/>
          <p14:tracePt t="265701" x="4054475" y="4616450"/>
          <p14:tracePt t="265717" x="4089400" y="4635500"/>
          <p14:tracePt t="265734" x="4116388" y="4635500"/>
          <p14:tracePt t="265751" x="4133850" y="4635500"/>
          <p14:tracePt t="265766" x="4160838" y="4635500"/>
          <p14:tracePt t="265783" x="4179888" y="4635500"/>
          <p14:tracePt t="265800" x="4197350" y="4635500"/>
          <p14:tracePt t="265816" x="4214813" y="4635500"/>
          <p14:tracePt t="265834" x="4251325" y="4635500"/>
          <p14:tracePt t="265851" x="4259263" y="4625975"/>
          <p14:tracePt t="265867" x="4276725" y="4616450"/>
          <p14:tracePt t="265884" x="4303713" y="4616450"/>
          <p14:tracePt t="265901" x="4322763" y="4608513"/>
          <p14:tracePt t="265917" x="4330700" y="4608513"/>
          <p14:tracePt t="265933" x="4340225" y="4598988"/>
          <p14:tracePt t="265951" x="4375150" y="4598988"/>
          <p14:tracePt t="265967" x="4394200" y="4598988"/>
          <p14:tracePt t="265984" x="4411663" y="4598988"/>
          <p14:tracePt t="265999" x="4429125" y="4598988"/>
          <p14:tracePt t="266016" x="4446588" y="4598988"/>
          <p14:tracePt t="266033" x="4456113" y="4598988"/>
          <p14:tracePt t="266049" x="4465638" y="4598988"/>
          <p14:tracePt t="266065" x="4473575" y="4598988"/>
          <p14:tracePt t="266082" x="4483100" y="4598988"/>
          <p14:tracePt t="266100" x="4491038" y="4598988"/>
          <p14:tracePt t="266124" x="4500563" y="4598988"/>
          <p14:tracePt t="266132" x="4510088" y="4598988"/>
          <p14:tracePt t="266149" x="4537075" y="4598988"/>
          <p14:tracePt t="266165" x="4562475" y="4598988"/>
          <p14:tracePt t="266182" x="4572000" y="4598988"/>
          <p14:tracePt t="266199" x="4589463" y="4598988"/>
          <p14:tracePt t="266215" x="4608513" y="4598988"/>
          <p14:tracePt t="266232" x="4687888" y="4616450"/>
          <p14:tracePt t="266249" x="4732338" y="4616450"/>
          <p14:tracePt t="266265" x="4768850" y="4616450"/>
          <p14:tracePt t="266282" x="4813300" y="4625975"/>
          <p14:tracePt t="266298" x="4867275" y="4652963"/>
          <p14:tracePt t="266315" x="4911725" y="4662488"/>
          <p14:tracePt t="266332" x="4929188" y="4670425"/>
          <p14:tracePt t="266358" x="4938713" y="4670425"/>
          <p14:tracePt t="266366" x="4946650" y="4679950"/>
          <p14:tracePt t="266382" x="4983163" y="4687888"/>
          <p14:tracePt t="266400" x="5000625" y="4706938"/>
          <p14:tracePt t="266415" x="5027613" y="4714875"/>
          <p14:tracePt t="266432" x="5045075" y="4714875"/>
          <p14:tracePt t="266449" x="5064125" y="4714875"/>
          <p14:tracePt t="266465" x="5099050" y="4724400"/>
          <p14:tracePt t="266482" x="5143500" y="4733925"/>
          <p14:tracePt t="266499" x="5224463" y="4733925"/>
          <p14:tracePt t="266515" x="5303838" y="4751388"/>
          <p14:tracePt t="266532" x="5384800" y="4741863"/>
          <p14:tracePt t="266549" x="5456238" y="4714875"/>
          <p14:tracePt t="266565" x="5518150" y="4706938"/>
          <p14:tracePt t="266581" x="5572125" y="4697413"/>
          <p14:tracePt t="266599" x="5589588" y="4697413"/>
          <p14:tracePt t="266615" x="5626100" y="4697413"/>
          <p14:tracePt t="266632" x="5653088" y="4697413"/>
          <p14:tracePt t="266649" x="5688013" y="4697413"/>
          <p14:tracePt t="266665" x="5741988" y="4697413"/>
          <p14:tracePt t="266682" x="5786438" y="4697413"/>
          <p14:tracePt t="266698" x="5822950" y="4687888"/>
          <p14:tracePt t="266715" x="5867400" y="4670425"/>
          <p14:tracePt t="266732" x="5884863" y="4670425"/>
          <p14:tracePt t="266748" x="5894388" y="4670425"/>
          <p14:tracePt t="266765" x="5921375" y="4662488"/>
          <p14:tracePt t="266782" x="5946775" y="4662488"/>
          <p14:tracePt t="266805" x="5956300" y="4662488"/>
          <p14:tracePt t="266821" x="5965825" y="4662488"/>
          <p14:tracePt t="266831" x="5973763" y="4662488"/>
          <p14:tracePt t="266849" x="6010275" y="4652963"/>
          <p14:tracePt t="266865" x="6027738" y="4643438"/>
          <p14:tracePt t="266882" x="6054725" y="4643438"/>
          <p14:tracePt t="266978" x="6064250" y="4635500"/>
          <p14:tracePt t="266994" x="6064250" y="4625975"/>
          <p14:tracePt t="267006" x="6064250" y="4608513"/>
          <p14:tracePt t="267017" x="6064250" y="4598988"/>
          <p14:tracePt t="267034" x="6064250" y="4581525"/>
          <p14:tracePt t="267050" x="6064250" y="4564063"/>
          <p14:tracePt t="267066" x="6064250" y="4537075"/>
          <p14:tracePt t="267083" x="6054725" y="4492625"/>
          <p14:tracePt t="267100" x="6045200" y="4473575"/>
          <p14:tracePt t="267116" x="6037263" y="4456113"/>
          <p14:tracePt t="267133" x="6027738" y="4448175"/>
          <p14:tracePt t="267151" x="6018213" y="4421188"/>
          <p14:tracePt t="267167" x="6010275" y="4402138"/>
          <p14:tracePt t="267183" x="5983288" y="4384675"/>
          <p14:tracePt t="267199" x="5973763" y="4357688"/>
          <p14:tracePt t="267216" x="5956300" y="4330700"/>
          <p14:tracePt t="267232" x="5938838" y="4313238"/>
          <p14:tracePt t="267249" x="5929313" y="4286250"/>
          <p14:tracePt t="267265" x="5902325" y="4268788"/>
          <p14:tracePt t="267282" x="5875338" y="4241800"/>
          <p14:tracePt t="267299" x="5867400" y="4224338"/>
          <p14:tracePt t="267315" x="5840413" y="4214813"/>
          <p14:tracePt t="267332" x="5795963" y="4197350"/>
          <p14:tracePt t="267348" x="5724525" y="4179888"/>
          <p14:tracePt t="267365" x="5643563" y="4170363"/>
          <p14:tracePt t="267383" x="5564188" y="4170363"/>
          <p14:tracePt t="267401" x="5527675" y="4170363"/>
          <p14:tracePt t="267417" x="5492750" y="4170363"/>
          <p14:tracePt t="267434" x="5473700" y="4170363"/>
          <p14:tracePt t="267450" x="5446713" y="4170363"/>
          <p14:tracePt t="267467" x="5402263" y="4170363"/>
          <p14:tracePt t="267483" x="5313363" y="4170363"/>
          <p14:tracePt t="267501" x="5197475" y="4170363"/>
          <p14:tracePt t="267517" x="5135563" y="4170363"/>
          <p14:tracePt t="267534" x="5099050" y="4170363"/>
          <p14:tracePt t="267551" x="5081588" y="4170363"/>
          <p14:tracePt t="267567" x="5064125" y="4170363"/>
          <p14:tracePt t="267585" x="5045075" y="4162425"/>
          <p14:tracePt t="267600" x="5018088" y="4162425"/>
          <p14:tracePt t="267615" x="4992688" y="4162425"/>
          <p14:tracePt t="267632" x="4973638" y="4162425"/>
          <p14:tracePt t="267649" x="4929188" y="4162425"/>
          <p14:tracePt t="267666" x="4875213" y="4162425"/>
          <p14:tracePt t="267683" x="4795838" y="4162425"/>
          <p14:tracePt t="267699" x="4759325" y="4162425"/>
          <p14:tracePt t="267715" x="4741863" y="4162425"/>
          <p14:tracePt t="267732" x="4724400" y="4162425"/>
          <p14:tracePt t="267749" x="4687888" y="4162425"/>
          <p14:tracePt t="267765" x="4670425" y="4170363"/>
          <p14:tracePt t="267782" x="4581525" y="4197350"/>
          <p14:tracePt t="267799" x="4518025" y="4224338"/>
          <p14:tracePt t="267816" x="4456113" y="4251325"/>
          <p14:tracePt t="267832" x="4411663" y="4259263"/>
          <p14:tracePt t="267849" x="4348163" y="4286250"/>
          <p14:tracePt t="267865" x="4303713" y="4295775"/>
          <p14:tracePt t="267882" x="4241800" y="4295775"/>
          <p14:tracePt t="267899" x="4179888" y="4313238"/>
          <p14:tracePt t="267915" x="4098925" y="4330700"/>
          <p14:tracePt t="267933" x="4000500" y="4357688"/>
          <p14:tracePt t="267949" x="3919538" y="4384675"/>
          <p14:tracePt t="267965" x="3875088" y="4402138"/>
          <p14:tracePt t="267982" x="3840163" y="4411663"/>
          <p14:tracePt t="267998" x="3822700" y="4421188"/>
          <p14:tracePt t="268015" x="3786188" y="4429125"/>
          <p14:tracePt t="268032" x="3768725" y="4448175"/>
          <p14:tracePt t="268049" x="3741738" y="4456113"/>
          <p14:tracePt t="268066" x="3714750" y="4473575"/>
          <p14:tracePt t="268082" x="3705225" y="4473575"/>
          <p14:tracePt t="268223" x="3705225" y="4492625"/>
          <p14:tracePt t="268231" x="3705225" y="4519613"/>
          <p14:tracePt t="268239" x="3705225" y="4527550"/>
          <p14:tracePt t="268249" x="3705225" y="4545013"/>
          <p14:tracePt t="268266" x="3705225" y="4572000"/>
          <p14:tracePt t="268282" x="3705225" y="4591050"/>
          <p14:tracePt t="268299" x="3705225" y="4608513"/>
          <p14:tracePt t="268315" x="3714750" y="4635500"/>
          <p14:tracePt t="268333" x="3724275" y="4652963"/>
          <p14:tracePt t="268349" x="3732213" y="4670425"/>
          <p14:tracePt t="268366" x="3741738" y="4679950"/>
          <p14:tracePt t="268382" x="3759200" y="4706938"/>
          <p14:tracePt t="268399" x="3776663" y="4724400"/>
          <p14:tracePt t="268415" x="3795713" y="4741863"/>
          <p14:tracePt t="268433" x="3830638" y="4768850"/>
          <p14:tracePt t="268449" x="3840163" y="4786313"/>
          <p14:tracePt t="268466" x="3848100" y="4805363"/>
          <p14:tracePt t="268482" x="3867150" y="4822825"/>
          <p14:tracePt t="268499" x="3884613" y="4840288"/>
          <p14:tracePt t="268520" x="3929063" y="4884738"/>
          <p14:tracePt t="268536" x="3946525" y="4894263"/>
          <p14:tracePt t="268567" x="3965575" y="4894263"/>
          <p14:tracePt t="268622" x="3973513" y="4911725"/>
          <p14:tracePt t="268629" x="3983038" y="4921250"/>
          <p14:tracePt t="268637" x="3990975" y="4921250"/>
          <p14:tracePt t="268650" x="4017963" y="4929188"/>
          <p14:tracePt t="268666" x="4037013" y="4938713"/>
          <p14:tracePt t="268683" x="4054475" y="4948238"/>
          <p14:tracePt t="268701" x="4089400" y="4948238"/>
          <p14:tracePt t="268717" x="4108450" y="4948238"/>
          <p14:tracePt t="268733" x="4125913" y="4948238"/>
          <p14:tracePt t="268750" x="4143375" y="4948238"/>
          <p14:tracePt t="268766" x="4170363" y="4948238"/>
          <p14:tracePt t="268783" x="4187825" y="4948238"/>
          <p14:tracePt t="268799" x="4214813" y="4956175"/>
          <p14:tracePt t="268817" x="4303713" y="4956175"/>
          <p14:tracePt t="268834" x="4348163" y="4948238"/>
          <p14:tracePt t="268849" x="4384675" y="4929188"/>
          <p14:tracePt t="268866" x="4402138" y="4929188"/>
          <p14:tracePt t="268882" x="4429125" y="4921250"/>
          <p14:tracePt t="268899" x="4446588" y="4921250"/>
          <p14:tracePt t="268915" x="4465638" y="4921250"/>
          <p14:tracePt t="268933" x="4491038" y="4921250"/>
          <p14:tracePt t="268950" x="4510088" y="4921250"/>
          <p14:tracePt t="268967" x="4537075" y="4921250"/>
          <p14:tracePt t="268983" x="4554538" y="4921250"/>
          <p14:tracePt t="269000" x="4589463" y="4921250"/>
          <p14:tracePt t="269016" x="4625975" y="4929188"/>
          <p14:tracePt t="269033" x="4643438" y="4948238"/>
          <p14:tracePt t="269050" x="4660900" y="4948238"/>
          <p14:tracePt t="269067" x="4697413" y="4948238"/>
          <p14:tracePt t="269084" x="4714875" y="4956175"/>
          <p14:tracePt t="269100" x="4741863" y="4956175"/>
          <p14:tracePt t="269117" x="4776788" y="4956175"/>
          <p14:tracePt t="269134" x="4813300" y="4956175"/>
          <p14:tracePt t="269151" x="4830763" y="4956175"/>
          <p14:tracePt t="269166" x="4848225" y="4965700"/>
          <p14:tracePt t="269184" x="4867275" y="4973638"/>
          <p14:tracePt t="269200" x="4894263" y="4973638"/>
          <p14:tracePt t="269217" x="4921250" y="4973638"/>
          <p14:tracePt t="269234" x="4938713" y="4973638"/>
          <p14:tracePt t="269250" x="4973638" y="4948238"/>
          <p14:tracePt t="269266" x="5018088" y="4938713"/>
          <p14:tracePt t="269283" x="5054600" y="4938713"/>
          <p14:tracePt t="269300" x="5081588" y="4938713"/>
          <p14:tracePt t="269316" x="5116513" y="4929188"/>
          <p14:tracePt t="269334" x="5160963" y="4921250"/>
          <p14:tracePt t="269351" x="5187950" y="4921250"/>
          <p14:tracePt t="269367" x="5224463" y="4911725"/>
          <p14:tracePt t="269385" x="5241925" y="4884738"/>
          <p14:tracePt t="269403" x="5259388" y="4876800"/>
          <p14:tracePt t="269418" x="5278438" y="4876800"/>
          <p14:tracePt t="269436" x="5313363" y="4867275"/>
          <p14:tracePt t="269453" x="5330825" y="4857750"/>
          <p14:tracePt t="269470" x="5349875" y="4857750"/>
          <p14:tracePt t="269484" x="5367338" y="4857750"/>
          <p14:tracePt t="269501" x="5384800" y="4857750"/>
          <p14:tracePt t="269517" x="5411788" y="4857750"/>
          <p14:tracePt t="269533" x="5446713" y="4849813"/>
          <p14:tracePt t="269550" x="5465763" y="4849813"/>
          <p14:tracePt t="269566" x="5500688" y="4849813"/>
          <p14:tracePt t="269586" x="5527675" y="4830763"/>
          <p14:tracePt t="269599" x="5554663" y="4830763"/>
          <p14:tracePt t="269616" x="5608638" y="4805363"/>
          <p14:tracePt t="269633" x="5643563" y="4778375"/>
          <p14:tracePt t="269650" x="5661025" y="4778375"/>
          <p14:tracePt t="269701" x="5670550" y="4768850"/>
          <p14:tracePt t="269717" x="5680075" y="4768850"/>
          <p14:tracePt t="269725" x="5697538" y="4768850"/>
          <p14:tracePt t="269733" x="5707063" y="4768850"/>
          <p14:tracePt t="269757" x="5715000" y="4768850"/>
          <p14:tracePt t="269773" x="5724525" y="4768850"/>
          <p14:tracePt t="269782" x="5732463" y="4759325"/>
          <p14:tracePt t="269799" x="5751513" y="4759325"/>
          <p14:tracePt t="269816" x="5778500" y="4759325"/>
          <p14:tracePt t="269883" x="5786438" y="4751388"/>
          <p14:tracePt t="269897" x="5786438" y="4741863"/>
          <p14:tracePt t="269905" x="5795963" y="4741863"/>
          <p14:tracePt t="269937" x="5795963" y="4733925"/>
          <p14:tracePt t="269945" x="5803900" y="4724400"/>
          <p14:tracePt t="269954" x="5803900" y="4714875"/>
          <p14:tracePt t="269970" x="5822950" y="4687888"/>
          <p14:tracePt t="269984" x="5822950" y="4670425"/>
          <p14:tracePt t="270001" x="5822950" y="4635500"/>
          <p14:tracePt t="270017" x="5822950" y="4608513"/>
          <p14:tracePt t="270034" x="5822950" y="4572000"/>
          <p14:tracePt t="270050" x="5822950" y="4554538"/>
          <p14:tracePt t="270066" x="5813425" y="4519613"/>
          <p14:tracePt t="270084" x="5813425" y="4500563"/>
          <p14:tracePt t="270100" x="5803900" y="4483100"/>
          <p14:tracePt t="270118" x="5795963" y="4448175"/>
          <p14:tracePt t="270134" x="5786438" y="4429125"/>
          <p14:tracePt t="270151" x="5778500" y="4411663"/>
          <p14:tracePt t="270167" x="5759450" y="4394200"/>
          <p14:tracePt t="270183" x="5751513" y="4367213"/>
          <p14:tracePt t="270200" x="5732463" y="4349750"/>
          <p14:tracePt t="270217" x="5724525" y="4330700"/>
          <p14:tracePt t="270234" x="5715000" y="4322763"/>
          <p14:tracePt t="270250" x="5707063" y="4322763"/>
          <p14:tracePt t="270267" x="5661025" y="4295775"/>
          <p14:tracePt t="270284" x="5643563" y="4278313"/>
          <p14:tracePt t="270300" x="5616575" y="4268788"/>
          <p14:tracePt t="270316" x="5599113" y="4259263"/>
          <p14:tracePt t="270333" x="5589588" y="4251325"/>
          <p14:tracePt t="270350" x="5572125" y="4233863"/>
          <p14:tracePt t="270367" x="5537200" y="4224338"/>
          <p14:tracePt t="270384" x="5510213" y="4214813"/>
          <p14:tracePt t="270401" x="5473700" y="4206875"/>
          <p14:tracePt t="270417" x="5438775" y="4206875"/>
          <p14:tracePt t="270433" x="5421313" y="4197350"/>
          <p14:tracePt t="270450" x="5402263" y="4179888"/>
          <p14:tracePt t="270467" x="5375275" y="4170363"/>
          <p14:tracePt t="270483" x="5357813" y="4170363"/>
          <p14:tracePt t="270500" x="5340350" y="4162425"/>
          <p14:tracePt t="270518" x="5303838" y="4162425"/>
          <p14:tracePt t="270534" x="5286375" y="4162425"/>
          <p14:tracePt t="270550" x="5268913" y="4162425"/>
          <p14:tracePt t="270567" x="5251450" y="4162425"/>
          <p14:tracePt t="270583" x="5224463" y="4162425"/>
          <p14:tracePt t="270600" x="5214938" y="4162425"/>
          <p14:tracePt t="270617" x="5207000" y="4162425"/>
          <p14:tracePt t="270650" x="5197475" y="4170363"/>
          <p14:tracePt t="270657" x="5187950" y="4187825"/>
          <p14:tracePt t="270666" x="5180013" y="4197350"/>
          <p14:tracePt t="270682" x="5143500" y="4214813"/>
          <p14:tracePt t="270700" x="5126038" y="4224338"/>
          <p14:tracePt t="270716" x="5116513" y="4233863"/>
          <p14:tracePt t="270734" x="5089525" y="4259263"/>
          <p14:tracePt t="270749" x="5064125" y="4278313"/>
          <p14:tracePt t="270769" x="5037138" y="4295775"/>
          <p14:tracePt t="270786" x="5018088" y="4305300"/>
          <p14:tracePt t="270803" x="5000625" y="4330700"/>
          <p14:tracePt t="270818" x="4983163" y="4340225"/>
          <p14:tracePt t="270837" x="4983163" y="43497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Is Slow</a:t>
            </a:r>
            <a:endParaRPr lang="ru-R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756" y="1165787"/>
            <a:ext cx="7810488" cy="46093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634909" y="1608658"/>
            <a:ext cx="878767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3200" dirty="0" smtClean="0">
                <a:solidFill>
                  <a:prstClr val="black"/>
                </a:solidFill>
                <a:latin typeface="Calibri"/>
                <a:cs typeface="+mn-cs"/>
              </a:rPr>
              <a:t>CPU</a:t>
            </a:r>
            <a:endParaRPr lang="ru-RU" sz="32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20000" y="4053338"/>
            <a:ext cx="1249060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3200" dirty="0" smtClean="0">
                <a:solidFill>
                  <a:prstClr val="black"/>
                </a:solidFill>
                <a:latin typeface="Calibri"/>
                <a:cs typeface="+mn-cs"/>
              </a:rPr>
              <a:t>DRAM</a:t>
            </a:r>
            <a:endParaRPr lang="ru-RU" sz="32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52714" y="1928736"/>
            <a:ext cx="2467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prstClr val="black"/>
                </a:solidFill>
                <a:latin typeface="Calibri"/>
                <a:cs typeface="+mn-cs"/>
              </a:rPr>
              <a:t>60% per year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srgbClr val="4F81BD"/>
                </a:solidFill>
                <a:latin typeface="Calibri"/>
                <a:cs typeface="+mn-cs"/>
              </a:rPr>
              <a:t>(Doubles every 1.5 year)</a:t>
            </a:r>
            <a:endParaRPr lang="ru-RU" dirty="0">
              <a:solidFill>
                <a:srgbClr val="4F81BD"/>
              </a:solidFill>
              <a:latin typeface="Calibri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86368" y="3909629"/>
            <a:ext cx="2409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prstClr val="black"/>
                </a:solidFill>
                <a:latin typeface="Calibri"/>
                <a:cs typeface="+mn-cs"/>
              </a:rPr>
              <a:t>9</a:t>
            </a:r>
            <a:r>
              <a:rPr lang="en-US" dirty="0" smtClean="0">
                <a:solidFill>
                  <a:prstClr val="black"/>
                </a:solidFill>
                <a:latin typeface="Calibri"/>
                <a:cs typeface="+mn-cs"/>
              </a:rPr>
              <a:t>% per year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solidFill>
                  <a:srgbClr val="4F81BD"/>
                </a:solidFill>
                <a:latin typeface="Calibri"/>
                <a:cs typeface="+mn-cs"/>
              </a:rPr>
              <a:t>(Doubles every 10 year)</a:t>
            </a:r>
            <a:endParaRPr lang="ru-RU" dirty="0">
              <a:solidFill>
                <a:srgbClr val="4F81BD"/>
              </a:solidFill>
              <a:latin typeface="Calibri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 rot="5400000">
            <a:off x="6389637" y="3122740"/>
            <a:ext cx="1959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 smtClean="0">
                <a:solidFill>
                  <a:prstClr val="black"/>
                </a:solidFill>
                <a:latin typeface="Calibri"/>
                <a:cs typeface="+mn-cs"/>
              </a:rPr>
              <a:t>Performance gap</a:t>
            </a:r>
            <a:endParaRPr lang="ru-RU" sz="20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36803678"/>
      </p:ext>
    </p:extLst>
  </p:cSld>
  <p:clrMapOvr>
    <a:masterClrMapping/>
  </p:clrMapOvr>
  <p:transition advTm="18872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  <p:extLst>
    <p:ext uri="{3A86A75C-4F4B-4683-9AE1-C65F6400EC91}">
      <p14:laserTraceLst xmlns:p14="http://schemas.microsoft.com/office/powerpoint/2010/main">
        <p14:tracePtLst>
          <p14:tracePt t="18177" x="4884738" y="4483100"/>
          <p14:tracePt t="18185" x="4840288" y="4591050"/>
          <p14:tracePt t="18193" x="4822825" y="4616450"/>
          <p14:tracePt t="18203" x="4822825" y="4625975"/>
          <p14:tracePt t="18225" x="4822825" y="4643438"/>
          <p14:tracePt t="18238" x="4867275" y="4759325"/>
          <p14:tracePt t="18255" x="4867275" y="4795838"/>
          <p14:tracePt t="18287" x="4857750" y="4822825"/>
          <p14:tracePt t="18302" x="4857750" y="4840288"/>
          <p14:tracePt t="18319" x="4857750" y="4857750"/>
          <p14:tracePt t="18336" x="4857750" y="4876800"/>
          <p14:tracePt t="18352" x="4857750" y="4911725"/>
          <p14:tracePt t="18368" x="4830763" y="4929188"/>
          <p14:tracePt t="18385" x="4803775" y="4965700"/>
          <p14:tracePt t="18402" x="4768850" y="4973638"/>
          <p14:tracePt t="18418" x="4751388" y="4983163"/>
          <p14:tracePt t="18482" x="4714875" y="4956175"/>
          <p14:tracePt t="18490" x="4670425" y="4911725"/>
          <p14:tracePt t="18498" x="4633913" y="4876800"/>
          <p14:tracePt t="18504" x="4608513" y="4830763"/>
          <p14:tracePt t="18518" x="4589463" y="4805363"/>
          <p14:tracePt t="18536" x="4562475" y="4778375"/>
          <p14:tracePt t="18552" x="4527550" y="4759325"/>
          <p14:tracePt t="18568" x="4446588" y="4733925"/>
          <p14:tracePt t="18585" x="4375150" y="4733925"/>
          <p14:tracePt t="18602" x="4295775" y="4733925"/>
          <p14:tracePt t="18618" x="4224338" y="4733925"/>
          <p14:tracePt t="18635" x="4143375" y="4733925"/>
          <p14:tracePt t="18652" x="4062413" y="4733925"/>
          <p14:tracePt t="18669" x="3990975" y="4733925"/>
          <p14:tracePt t="18686" x="3848100" y="4751388"/>
          <p14:tracePt t="18701" x="3670300" y="4768850"/>
          <p14:tracePt t="18718" x="3446463" y="4795838"/>
          <p14:tracePt t="18735" x="3251200" y="4830763"/>
          <p14:tracePt t="18751" x="3089275" y="4867275"/>
          <p14:tracePt t="18768" x="2982913" y="4894263"/>
          <p14:tracePt t="18786" x="2847975" y="4929188"/>
          <p14:tracePt t="18802" x="2768600" y="4948238"/>
          <p14:tracePt t="18818" x="2697163" y="4948238"/>
          <p14:tracePt t="18835" x="2616200" y="4948238"/>
          <p14:tracePt t="18852" x="2544763" y="4948238"/>
          <p14:tracePt t="18870" x="2438400" y="4948238"/>
          <p14:tracePt t="18886" x="2330450" y="4948238"/>
          <p14:tracePt t="18902" x="2241550" y="4948238"/>
          <p14:tracePt t="18921" x="2170113" y="4921250"/>
          <p14:tracePt t="18936" x="2133600" y="4894263"/>
          <p14:tracePt t="18952" x="2098675" y="4876800"/>
          <p14:tracePt t="18969" x="2036763" y="4849813"/>
          <p14:tracePt t="18986" x="1955800" y="4840288"/>
          <p14:tracePt t="19003" x="1866900" y="4840288"/>
          <p14:tracePt t="19020" x="1758950" y="4840288"/>
          <p14:tracePt t="19037" x="1679575" y="4867275"/>
          <p14:tracePt t="19053" x="1608138" y="4884738"/>
          <p14:tracePt t="19069" x="1608138" y="4894263"/>
          <p14:tracePt t="19093" x="1598613" y="4894263"/>
          <p14:tracePt t="19103" x="1562100" y="4902200"/>
          <p14:tracePt t="19119" x="1500188" y="4911725"/>
          <p14:tracePt t="19136" x="1473200" y="4929188"/>
          <p14:tracePt t="19153" x="1446213" y="4929188"/>
          <p14:tracePt t="19171" x="1411288" y="4956175"/>
          <p14:tracePt t="19187" x="1384300" y="4973638"/>
          <p14:tracePt t="19203" x="1366838" y="5000625"/>
          <p14:tracePt t="19220" x="1357313" y="5010150"/>
          <p14:tracePt t="19427" x="1366838" y="5019675"/>
          <p14:tracePt t="19436" x="1374775" y="5019675"/>
          <p14:tracePt t="19443" x="1411288" y="5019675"/>
          <p14:tracePt t="19452" x="1438275" y="5027613"/>
          <p14:tracePt t="19468" x="1473200" y="5045075"/>
          <p14:tracePt t="19485" x="1490663" y="5045075"/>
          <p14:tracePt t="19501" x="1517650" y="5054600"/>
          <p14:tracePt t="19518" x="1598613" y="5054600"/>
          <p14:tracePt t="19538" x="1724025" y="5037138"/>
          <p14:tracePt t="19555" x="1785938" y="5027613"/>
          <p14:tracePt t="19571" x="1812925" y="5027613"/>
          <p14:tracePt t="19587" x="1857375" y="5010150"/>
          <p14:tracePt t="19603" x="1874838" y="5000625"/>
          <p14:tracePt t="19620" x="1893888" y="5000625"/>
          <p14:tracePt t="19666" x="1901825" y="5000625"/>
          <p14:tracePt t="19689" x="1919288" y="5000625"/>
          <p14:tracePt t="19805" x="1928813" y="5000625"/>
          <p14:tracePt t="19812" x="1938338" y="5000625"/>
          <p14:tracePt t="19820" x="1946275" y="5000625"/>
          <p14:tracePt t="19837" x="1982788" y="5000625"/>
          <p14:tracePt t="19853" x="2000250" y="5000625"/>
          <p14:tracePt t="19870" x="2009775" y="5000625"/>
          <p14:tracePt t="19886" x="2017713" y="5000625"/>
          <p14:tracePt t="19920" x="2036763" y="5000625"/>
          <p14:tracePt t="19936" x="2054225" y="5000625"/>
          <p14:tracePt t="19953" x="2071688" y="5000625"/>
          <p14:tracePt t="19970" x="2089150" y="5000625"/>
          <p14:tracePt t="20003" x="2108200" y="5000625"/>
          <p14:tracePt t="20019" x="2152650" y="5000625"/>
          <p14:tracePt t="20036" x="2214563" y="5019675"/>
          <p14:tracePt t="20053" x="2251075" y="5037138"/>
          <p14:tracePt t="20070" x="2366963" y="5081588"/>
          <p14:tracePt t="20087" x="2465388" y="5091113"/>
          <p14:tracePt t="20102" x="2554288" y="5116513"/>
          <p14:tracePt t="20119" x="2670175" y="5143500"/>
          <p14:tracePt t="20135" x="2840038" y="5180013"/>
          <p14:tracePt t="20152" x="3036888" y="5197475"/>
          <p14:tracePt t="20170" x="3160713" y="5197475"/>
          <p14:tracePt t="20186" x="3322638" y="5170488"/>
          <p14:tracePt t="20203" x="3429000" y="5143500"/>
          <p14:tracePt t="20221" x="3562350" y="5108575"/>
          <p14:tracePt t="20237" x="3643313" y="5091113"/>
          <p14:tracePt t="20253" x="3714750" y="5081588"/>
          <p14:tracePt t="20270" x="3795713" y="5064125"/>
          <p14:tracePt t="20287" x="3857625" y="5064125"/>
          <p14:tracePt t="20303" x="3894138" y="5064125"/>
          <p14:tracePt t="20319" x="3911600" y="5064125"/>
          <p14:tracePt t="20338" x="3929063" y="5081588"/>
          <p14:tracePt t="20353" x="3973513" y="5091113"/>
          <p14:tracePt t="20370" x="4027488" y="5099050"/>
          <p14:tracePt t="20386" x="4054475" y="5099050"/>
          <p14:tracePt t="20403" x="4071938" y="5099050"/>
          <p14:tracePt t="20420" x="4098925" y="5099050"/>
          <p14:tracePt t="20436" x="4116388" y="5108575"/>
          <p14:tracePt t="20453" x="4133850" y="5108575"/>
          <p14:tracePt t="20471" x="4179888" y="5126038"/>
          <p14:tracePt t="20487" x="4241800" y="5126038"/>
          <p14:tracePt t="20503" x="4313238" y="5135563"/>
          <p14:tracePt t="20519" x="4394200" y="5162550"/>
          <p14:tracePt t="20536" x="4500563" y="5187950"/>
          <p14:tracePt t="20553" x="4633913" y="5214938"/>
          <p14:tracePt t="20569" x="4741863" y="5233988"/>
          <p14:tracePt t="20586" x="4857750" y="5259388"/>
          <p14:tracePt t="20602" x="5018088" y="5278438"/>
          <p14:tracePt t="20619" x="5108575" y="5305425"/>
          <p14:tracePt t="20635" x="5207000" y="5305425"/>
          <p14:tracePt t="20652" x="5278438" y="5295900"/>
          <p14:tracePt t="20669" x="5357813" y="5295900"/>
          <p14:tracePt t="20685" x="5429250" y="5295900"/>
          <p14:tracePt t="20702" x="5473700" y="5295900"/>
          <p14:tracePt t="20719" x="5510213" y="5295900"/>
          <p14:tracePt t="20737" x="5581650" y="5286375"/>
          <p14:tracePt t="20753" x="5616575" y="5259388"/>
          <p14:tracePt t="20769" x="5688013" y="5251450"/>
          <p14:tracePt t="20786" x="5822950" y="5214938"/>
          <p14:tracePt t="20802" x="5956300" y="5187950"/>
          <p14:tracePt t="20819" x="6081713" y="5180013"/>
          <p14:tracePt t="20836" x="6215063" y="5162550"/>
          <p14:tracePt t="20852" x="6323013" y="5143500"/>
          <p14:tracePt t="20869" x="6429375" y="5143500"/>
          <p14:tracePt t="20886" x="6554788" y="5143500"/>
          <p14:tracePt t="20902" x="6635750" y="5143500"/>
          <p14:tracePt t="20919" x="6680200" y="5143500"/>
          <p14:tracePt t="20936" x="6742113" y="5135563"/>
          <p14:tracePt t="20952" x="6813550" y="5135563"/>
          <p14:tracePt t="20969" x="6894513" y="5135563"/>
          <p14:tracePt t="20987" x="7018338" y="5135563"/>
          <p14:tracePt t="21002" x="7116763" y="5162550"/>
          <p14:tracePt t="21019" x="7207250" y="5187950"/>
          <p14:tracePt t="21036" x="7323138" y="5224463"/>
          <p14:tracePt t="21052" x="7412038" y="5233988"/>
          <p14:tracePt t="21069" x="7473950" y="5241925"/>
          <p14:tracePt t="21086" x="7518400" y="5259388"/>
          <p14:tracePt t="21103" x="7537450" y="5268913"/>
          <p14:tracePt t="21119" x="7545388" y="5268913"/>
          <p14:tracePt t="21136" x="7564438" y="5286375"/>
          <p14:tracePt t="21152" x="7572375" y="5286375"/>
          <p14:tracePt t="21169" x="7581900" y="5286375"/>
          <p14:tracePt t="21185" x="7608888" y="5286375"/>
          <p14:tracePt t="21202" x="7626350" y="5286375"/>
          <p14:tracePt t="21219" x="7653338" y="5286375"/>
          <p14:tracePt t="21235" x="7680325" y="5286375"/>
          <p14:tracePt t="21252" x="7697788" y="5286375"/>
          <p14:tracePt t="21356" x="7688263" y="5286375"/>
          <p14:tracePt t="21363" x="7653338" y="5305425"/>
          <p14:tracePt t="21372" x="7599363" y="5313363"/>
          <p14:tracePt t="21387" x="7483475" y="5340350"/>
          <p14:tracePt t="21403" x="7375525" y="5340350"/>
          <p14:tracePt t="21420" x="7286625" y="5340350"/>
          <p14:tracePt t="21436" x="7197725" y="5322888"/>
          <p14:tracePt t="21453" x="7116763" y="5313363"/>
          <p14:tracePt t="21469" x="7018338" y="5286375"/>
          <p14:tracePt t="21486" x="6911975" y="5268913"/>
          <p14:tracePt t="21503" x="6804025" y="5268913"/>
          <p14:tracePt t="21520" x="6661150" y="5259388"/>
          <p14:tracePt t="21538" x="6518275" y="5259388"/>
          <p14:tracePt t="21553" x="6367463" y="5259388"/>
          <p14:tracePt t="21570" x="6215063" y="5241925"/>
          <p14:tracePt t="21586" x="6108700" y="5224463"/>
          <p14:tracePt t="21603" x="6018213" y="5197475"/>
          <p14:tracePt t="21622" x="5867400" y="5170488"/>
          <p14:tracePt t="21638" x="5778500" y="5170488"/>
          <p14:tracePt t="21653" x="5697538" y="5180013"/>
          <p14:tracePt t="21670" x="5589588" y="5180013"/>
          <p14:tracePt t="21687" x="5483225" y="5187950"/>
          <p14:tracePt t="21703" x="5330825" y="5187950"/>
          <p14:tracePt t="21719" x="5224463" y="5214938"/>
          <p14:tracePt t="21736" x="5135563" y="5233988"/>
          <p14:tracePt t="21752" x="5099050" y="5241925"/>
          <p14:tracePt t="21769" x="5054600" y="5268913"/>
          <p14:tracePt t="21786" x="4894263" y="5340350"/>
          <p14:tracePt t="21802" x="4786313" y="5367338"/>
          <p14:tracePt t="21818" x="4679950" y="5394325"/>
          <p14:tracePt t="21835" x="4545013" y="5421313"/>
          <p14:tracePt t="21852" x="4394200" y="5438775"/>
          <p14:tracePt t="21869" x="4152900" y="5429250"/>
          <p14:tracePt t="21885" x="3830638" y="5394325"/>
          <p14:tracePt t="21902" x="3446463" y="5340350"/>
          <p14:tracePt t="21919" x="3224213" y="5305425"/>
          <p14:tracePt t="21935" x="2955925" y="5268913"/>
          <p14:tracePt t="21952" x="2705100" y="5233988"/>
          <p14:tracePt t="21968" x="2482850" y="5197475"/>
          <p14:tracePt t="21986" x="2286000" y="5162550"/>
          <p14:tracePt t="22002" x="2125663" y="5135563"/>
          <p14:tracePt t="22018" x="2017713" y="5108575"/>
          <p14:tracePt t="22037" x="1884363" y="5064125"/>
          <p14:tracePt t="22052" x="1803400" y="5054600"/>
          <p14:tracePt t="22069" x="1731963" y="5037138"/>
          <p14:tracePt t="22086" x="1704975" y="5037138"/>
          <p14:tracePt t="22103" x="1687513" y="5037138"/>
          <p14:tracePt t="22120" x="1679575" y="5037138"/>
          <p14:tracePt t="22137" x="1660525" y="5037138"/>
          <p14:tracePt t="22153" x="1625600" y="5037138"/>
          <p14:tracePt t="22170" x="1616075" y="5037138"/>
          <p14:tracePt t="22203" x="1608138" y="5037138"/>
          <p14:tracePt t="22294" x="1616075" y="5037138"/>
          <p14:tracePt t="22303" x="1643063" y="5037138"/>
          <p14:tracePt t="22310" x="1660525" y="5037138"/>
          <p14:tracePt t="22319" x="1704975" y="5045075"/>
          <p14:tracePt t="22335" x="1776413" y="5045075"/>
          <p14:tracePt t="22353" x="1901825" y="5045075"/>
          <p14:tracePt t="22369" x="2017713" y="5027613"/>
          <p14:tracePt t="22385" x="2170113" y="4992688"/>
          <p14:tracePt t="22402" x="2276475" y="4965700"/>
          <p14:tracePt t="22419" x="2374900" y="4921250"/>
          <p14:tracePt t="22435" x="2465388" y="4902200"/>
          <p14:tracePt t="22452" x="2500313" y="4884738"/>
          <p14:tracePt t="22468" x="2517775" y="4876800"/>
          <p14:tracePt t="22486" x="2562225" y="4857750"/>
          <p14:tracePt t="22502" x="2643188" y="4830763"/>
          <p14:tracePt t="22518" x="2724150" y="4786313"/>
          <p14:tracePt t="22537" x="2847975" y="4724400"/>
          <p14:tracePt t="22552" x="2911475" y="4679950"/>
          <p14:tracePt t="22569" x="2955925" y="4662488"/>
          <p14:tracePt t="22585" x="2973388" y="4635500"/>
          <p14:tracePt t="22602" x="3000375" y="4616450"/>
          <p14:tracePt t="22619" x="3027363" y="4598988"/>
          <p14:tracePt t="22636" x="3081338" y="4554538"/>
          <p14:tracePt t="22652" x="3143250" y="4537075"/>
          <p14:tracePt t="22669" x="3197225" y="4510088"/>
          <p14:tracePt t="22685" x="3268663" y="4465638"/>
          <p14:tracePt t="22702" x="3394075" y="4402138"/>
          <p14:tracePt t="22719" x="3473450" y="4349750"/>
          <p14:tracePt t="22736" x="3571875" y="4259263"/>
          <p14:tracePt t="22752" x="3705225" y="4135438"/>
          <p14:tracePt t="22769" x="3875088" y="4010025"/>
          <p14:tracePt t="22786" x="3956050" y="3956050"/>
          <p14:tracePt t="22802" x="4044950" y="3921125"/>
          <p14:tracePt t="22819" x="4125913" y="3884613"/>
          <p14:tracePt t="22836" x="4187825" y="3857625"/>
          <p14:tracePt t="22852" x="4232275" y="3830638"/>
          <p14:tracePt t="22869" x="4268788" y="3813175"/>
          <p14:tracePt t="22886" x="4313238" y="3786188"/>
          <p14:tracePt t="22902" x="4367213" y="3751263"/>
          <p14:tracePt t="22919" x="4429125" y="3697288"/>
          <p14:tracePt t="22936" x="4510088" y="3643313"/>
          <p14:tracePt t="22953" x="4572000" y="3598863"/>
          <p14:tracePt t="22969" x="4589463" y="3571875"/>
          <p14:tracePt t="22986" x="4625975" y="3554413"/>
          <p14:tracePt t="23003" x="4670425" y="3527425"/>
          <p14:tracePt t="23019" x="4705350" y="3509963"/>
          <p14:tracePt t="23037" x="4759325" y="3473450"/>
          <p14:tracePt t="23053" x="4803775" y="3446463"/>
          <p14:tracePt t="23055" x="4813300" y="3438525"/>
          <p14:tracePt t="23070" x="4840288" y="3429000"/>
          <p14:tracePt t="23086" x="4929188" y="3384550"/>
          <p14:tracePt t="23103" x="4973638" y="3367088"/>
          <p14:tracePt t="23119" x="5027613" y="3340100"/>
          <p14:tracePt t="23136" x="5072063" y="3313113"/>
          <p14:tracePt t="23153" x="5116513" y="3286125"/>
          <p14:tracePt t="23170" x="5187950" y="3268663"/>
          <p14:tracePt t="23187" x="5268913" y="3224213"/>
          <p14:tracePt t="23203" x="5322888" y="3206750"/>
          <p14:tracePt t="23219" x="5340350" y="3179763"/>
          <p14:tracePt t="23236" x="5402263" y="3143250"/>
          <p14:tracePt t="23253" x="5483225" y="3108325"/>
          <p14:tracePt t="23270" x="5564188" y="3071813"/>
          <p14:tracePt t="23287" x="5661025" y="3000375"/>
          <p14:tracePt t="23303" x="5759450" y="2911475"/>
          <p14:tracePt t="23319" x="5840413" y="2840038"/>
          <p14:tracePt t="23337" x="6010275" y="2732088"/>
          <p14:tracePt t="23353" x="6081713" y="2697163"/>
          <p14:tracePt t="23370" x="6180138" y="2643188"/>
          <p14:tracePt t="23386" x="6296025" y="2598738"/>
          <p14:tracePt t="23403" x="6411913" y="2554288"/>
          <p14:tracePt t="23420" x="6492875" y="2527300"/>
          <p14:tracePt t="23437" x="6608763" y="2465388"/>
          <p14:tracePt t="23454" x="6707188" y="2401888"/>
          <p14:tracePt t="23469" x="6823075" y="2330450"/>
          <p14:tracePt t="23486" x="6946900" y="2241550"/>
          <p14:tracePt t="23502" x="7072313" y="2160588"/>
          <p14:tracePt t="23519" x="7170738" y="2071688"/>
          <p14:tracePt t="23536" x="7251700" y="2036763"/>
          <p14:tracePt t="23552" x="7286625" y="2000250"/>
          <p14:tracePt t="23554" x="7296150" y="1992313"/>
          <p14:tracePt t="23569" x="7313613" y="1992313"/>
          <p14:tracePt t="23585" x="7323138" y="1982788"/>
          <p14:tracePt t="23666" x="7323138" y="1992313"/>
          <p14:tracePt t="23674" x="7304088" y="2000250"/>
          <p14:tracePt t="23687" x="7286625" y="2017713"/>
          <p14:tracePt t="23703" x="7232650" y="2098675"/>
          <p14:tracePt t="23720" x="7018338" y="2286000"/>
          <p14:tracePt t="23737" x="6804025" y="2428875"/>
          <p14:tracePt t="23754" x="6589713" y="2571750"/>
          <p14:tracePt t="23770" x="6421438" y="2687638"/>
          <p14:tracePt t="23788" x="6296025" y="2778125"/>
          <p14:tracePt t="23805" x="6064250" y="2965450"/>
          <p14:tracePt t="23822" x="5894388" y="3098800"/>
          <p14:tracePt t="23838" x="5697538" y="3241675"/>
          <p14:tracePt t="23854" x="5500688" y="3384550"/>
          <p14:tracePt t="23870" x="5357813" y="3473450"/>
          <p14:tracePt t="23887" x="5170488" y="3581400"/>
          <p14:tracePt t="23903" x="4965700" y="3635375"/>
          <p14:tracePt t="23921" x="4830763" y="3679825"/>
          <p14:tracePt t="23937" x="4732338" y="3706813"/>
          <p14:tracePt t="23953" x="4633913" y="3741738"/>
          <p14:tracePt t="23969" x="4500563" y="3840163"/>
          <p14:tracePt t="23987" x="4062413" y="4108450"/>
          <p14:tracePt t="24003" x="3562350" y="4367213"/>
          <p14:tracePt t="24019" x="3125788" y="4591050"/>
          <p14:tracePt t="24037" x="2847975" y="4741863"/>
          <p14:tracePt t="24053" x="2724150" y="4813300"/>
          <p14:tracePt t="24069" x="2660650" y="4857750"/>
          <p14:tracePt t="24087" x="2571750" y="4894263"/>
          <p14:tracePt t="24103" x="2527300" y="4921250"/>
          <p14:tracePt t="24120" x="2490788" y="4938713"/>
          <p14:tracePt t="24137" x="2455863" y="4956175"/>
          <p14:tracePt t="24153" x="2411413" y="4983163"/>
          <p14:tracePt t="24170" x="2330450" y="5010150"/>
          <p14:tracePt t="24187" x="2259013" y="5019675"/>
          <p14:tracePt t="24203" x="2179638" y="5019675"/>
          <p14:tracePt t="24220" x="2152650" y="5019675"/>
          <p14:tracePt t="24238" x="2089150" y="5037138"/>
          <p14:tracePt t="24253" x="2062163" y="5045075"/>
          <p14:tracePt t="24270" x="2044700" y="5045075"/>
          <p14:tracePt t="24323" x="2027238" y="5045075"/>
          <p14:tracePt t="24345" x="2017713" y="5045075"/>
          <p14:tracePt t="24361" x="2009775" y="5045075"/>
          <p14:tracePt t="24434" x="2036763" y="5027613"/>
          <p14:tracePt t="24442" x="2071688" y="5019675"/>
          <p14:tracePt t="24453" x="2116138" y="5010150"/>
          <p14:tracePt t="24472" x="2330450" y="4929188"/>
          <p14:tracePt t="24487" x="2509838" y="4876800"/>
          <p14:tracePt t="24503" x="2687638" y="4849813"/>
          <p14:tracePt t="24519" x="2840038" y="4813300"/>
          <p14:tracePt t="24536" x="2973388" y="4786313"/>
          <p14:tracePt t="24552" x="3081338" y="4759325"/>
          <p14:tracePt t="24569" x="3197225" y="4733925"/>
          <p14:tracePt t="24586" x="3276600" y="4706938"/>
          <p14:tracePt t="24602" x="3322638" y="4687888"/>
          <p14:tracePt t="24619" x="3394075" y="4662488"/>
          <p14:tracePt t="24636" x="3527425" y="4616450"/>
          <p14:tracePt t="24652" x="3643313" y="4591050"/>
          <p14:tracePt t="24669" x="3751263" y="4564063"/>
          <p14:tracePt t="24686" x="3857625" y="4537075"/>
          <p14:tracePt t="24703" x="3938588" y="4510088"/>
          <p14:tracePt t="24719" x="4037013" y="4483100"/>
          <p14:tracePt t="24737" x="4152900" y="4448175"/>
          <p14:tracePt t="24754" x="4197350" y="4429125"/>
          <p14:tracePt t="24771" x="4232275" y="4429125"/>
          <p14:tracePt t="24786" x="4251325" y="4421188"/>
          <p14:tracePt t="24803" x="4268788" y="4411663"/>
          <p14:tracePt t="24819" x="4322763" y="4402138"/>
          <p14:tracePt t="24836" x="4348163" y="4384675"/>
          <p14:tracePt t="24853" x="4429125" y="4367213"/>
          <p14:tracePt t="24870" x="4491038" y="4340225"/>
          <p14:tracePt t="24888" x="4545013" y="4322763"/>
          <p14:tracePt t="24903" x="4589463" y="4322763"/>
          <p14:tracePt t="24920" x="4670425" y="4340225"/>
          <p14:tracePt t="24936" x="4776788" y="4367213"/>
          <p14:tracePt t="24953" x="4875213" y="4394200"/>
          <p14:tracePt t="24970" x="4938713" y="4394200"/>
          <p14:tracePt t="24986" x="4956175" y="4394200"/>
          <p14:tracePt t="25003" x="5000625" y="4411663"/>
          <p14:tracePt t="25020" x="5064125" y="4421188"/>
          <p14:tracePt t="25037" x="5153025" y="4438650"/>
          <p14:tracePt t="25053" x="5303838" y="4448175"/>
          <p14:tracePt t="25069" x="5411788" y="4448175"/>
          <p14:tracePt t="25086" x="5500688" y="4421188"/>
          <p14:tracePt t="25103" x="5554663" y="4411663"/>
          <p14:tracePt t="25119" x="5581650" y="4411663"/>
          <p14:tracePt t="25136" x="5643563" y="4411663"/>
          <p14:tracePt t="25153" x="5741988" y="4411663"/>
          <p14:tracePt t="25169" x="5822950" y="4394200"/>
          <p14:tracePt t="25186" x="5911850" y="4367213"/>
          <p14:tracePt t="25202" x="6027738" y="4340225"/>
          <p14:tracePt t="25219" x="6116638" y="4313238"/>
          <p14:tracePt t="25236" x="6232525" y="4286250"/>
          <p14:tracePt t="25252" x="6323013" y="4268788"/>
          <p14:tracePt t="25269" x="6394450" y="4259263"/>
          <p14:tracePt t="25373" x="6402388" y="4259263"/>
          <p14:tracePt t="25388" x="6421438" y="4259263"/>
          <p14:tracePt t="25404" x="6429375" y="4259263"/>
          <p14:tracePt t="25420" x="6438900" y="4259263"/>
          <p14:tracePt t="25428" x="6446838" y="4259263"/>
          <p14:tracePt t="25437" x="6456363" y="4259263"/>
          <p14:tracePt t="25454" x="6492875" y="4259263"/>
          <p14:tracePt t="25470" x="6537325" y="4259263"/>
          <p14:tracePt t="25487" x="6581775" y="4241800"/>
          <p14:tracePt t="25504" x="6661150" y="4233863"/>
          <p14:tracePt t="25522" x="6769100" y="4233863"/>
          <p14:tracePt t="25537" x="6850063" y="4214813"/>
          <p14:tracePt t="25554" x="6884988" y="4214813"/>
          <p14:tracePt t="25571" x="6911975" y="4214813"/>
          <p14:tracePt t="25587" x="6938963" y="4206875"/>
          <p14:tracePt t="25604" x="7027863" y="4197350"/>
          <p14:tracePt t="25620" x="7116763" y="4170363"/>
          <p14:tracePt t="25637" x="7394575" y="4125913"/>
          <p14:tracePt t="25653" x="7510463" y="4090988"/>
          <p14:tracePt t="25669" x="7599363" y="4090988"/>
          <p14:tracePt t="25686" x="7616825" y="4090988"/>
          <p14:tracePt t="25702" x="7635875" y="4090988"/>
          <p14:tracePt t="25719" x="7661275" y="4090988"/>
          <p14:tracePt t="25803" x="7653338" y="4098925"/>
          <p14:tracePt t="25811" x="7643813" y="4108450"/>
          <p14:tracePt t="25819" x="7626350" y="4116388"/>
          <p14:tracePt t="25837" x="7564438" y="4143375"/>
          <p14:tracePt t="25854" x="7466013" y="4170363"/>
          <p14:tracePt t="25870" x="7350125" y="4224338"/>
          <p14:tracePt t="25887" x="7215188" y="4259263"/>
          <p14:tracePt t="25904" x="7108825" y="4286250"/>
          <p14:tracePt t="25921" x="6946900" y="4295775"/>
          <p14:tracePt t="25937" x="6813550" y="4322763"/>
          <p14:tracePt t="25954" x="6589713" y="4357688"/>
          <p14:tracePt t="25970" x="6296025" y="4394200"/>
          <p14:tracePt t="25987" x="6099175" y="4429125"/>
          <p14:tracePt t="26004" x="5929313" y="4448175"/>
          <p14:tracePt t="26022" x="5688013" y="4492625"/>
          <p14:tracePt t="26040" x="5518150" y="4527550"/>
          <p14:tracePt t="26054" x="5295900" y="4564063"/>
          <p14:tracePt t="26071" x="5018088" y="4598988"/>
          <p14:tracePt t="26087" x="4776788" y="4616450"/>
          <p14:tracePt t="26104" x="4608513" y="4625975"/>
          <p14:tracePt t="26120" x="4500563" y="4625975"/>
          <p14:tracePt t="26137" x="4438650" y="4625975"/>
          <p14:tracePt t="26154" x="4419600" y="4643438"/>
          <p14:tracePt t="26241" x="4411663" y="4643438"/>
          <p14:tracePt t="26257" x="4394200" y="4635500"/>
          <p14:tracePt t="26265" x="4367213" y="4635500"/>
          <p14:tracePt t="26273" x="4340225" y="4635500"/>
          <p14:tracePt t="26286" x="4303713" y="4635500"/>
          <p14:tracePt t="26303" x="4259263" y="4643438"/>
          <p14:tracePt t="26319" x="4241800" y="4643438"/>
          <p14:tracePt t="26336" x="4232275" y="4643438"/>
          <p14:tracePt t="26406" x="4214813" y="4643438"/>
          <p14:tracePt t="27119" x="4205288" y="4652963"/>
          <p14:tracePt t="27127" x="4197350" y="4662488"/>
          <p14:tracePt t="27137" x="4187825" y="4670425"/>
          <p14:tracePt t="27154" x="4179888" y="4679950"/>
          <p14:tracePt t="27187" x="4170363" y="4679950"/>
          <p14:tracePt t="27212" x="4170363" y="4687888"/>
          <p14:tracePt t="27222" x="4160838" y="4697413"/>
          <p14:tracePt t="27237" x="4133850" y="4751388"/>
          <p14:tracePt t="27253" x="4125913" y="4768850"/>
          <p14:tracePt t="27270" x="4125913" y="4778375"/>
          <p14:tracePt t="27305" x="4125913" y="4786313"/>
          <p14:tracePt t="27322" x="4125913" y="4795838"/>
          <p14:tracePt t="27336" x="4143375" y="4813300"/>
          <p14:tracePt t="27354" x="4187825" y="4849813"/>
          <p14:tracePt t="27369" x="4224338" y="4884738"/>
          <p14:tracePt t="27386" x="4232275" y="4902200"/>
          <p14:tracePt t="27403" x="4241800" y="4929188"/>
          <p14:tracePt t="27419" x="4268788" y="4956175"/>
          <p14:tracePt t="27436" x="4330700" y="5010150"/>
          <p14:tracePt t="27453" x="4456113" y="5091113"/>
          <p14:tracePt t="27469" x="4572000" y="5180013"/>
          <p14:tracePt t="27486" x="4660900" y="5322888"/>
          <p14:tracePt t="27502" x="4670425" y="5465763"/>
          <p14:tracePt t="27520" x="4670425" y="5492750"/>
          <p14:tracePt t="27554" x="4670425" y="5546725"/>
          <p14:tracePt t="27714" x="4670425" y="5537200"/>
          <p14:tracePt t="27723" x="4670425" y="5519738"/>
          <p14:tracePt t="27731" x="4670425" y="5510213"/>
          <p14:tracePt t="27808" x="4660900" y="5500688"/>
          <p14:tracePt t="27817" x="4652963" y="5492750"/>
          <p14:tracePt t="27825" x="4643438" y="5483225"/>
          <p14:tracePt t="27839" x="4643438" y="5411788"/>
          <p14:tracePt t="27854" x="4660900" y="5349875"/>
          <p14:tracePt t="27871" x="4679950" y="5295900"/>
          <p14:tracePt t="27887" x="4705350" y="5251450"/>
          <p14:tracePt t="27904" x="4741863" y="5214938"/>
          <p14:tracePt t="27921" x="4768850" y="5170488"/>
          <p14:tracePt t="27937" x="4786313" y="5135563"/>
          <p14:tracePt t="27954" x="4786313" y="5099050"/>
          <p14:tracePt t="27973" x="4786313" y="5072063"/>
          <p14:tracePt t="27989" x="4768850" y="5064125"/>
          <p14:tracePt t="28004" x="4768850" y="5037138"/>
          <p14:tracePt t="28021" x="4759325" y="5027613"/>
          <p14:tracePt t="28038" x="4759325" y="5019675"/>
          <p14:tracePt t="28083" x="4741863" y="5019675"/>
          <p14:tracePt t="28100" x="4732338" y="5019675"/>
          <p14:tracePt t="28247" x="4724400" y="5019675"/>
          <p14:tracePt t="28278" x="4714875" y="5019675"/>
          <p14:tracePt t="28286" x="4705350" y="5027613"/>
          <p14:tracePt t="28299" x="4697413" y="5027613"/>
          <p14:tracePt t="28307" x="4697413" y="5037138"/>
          <p14:tracePt t="28319" x="4687888" y="5037138"/>
          <p14:tracePt t="28336" x="4670425" y="5037138"/>
          <p14:tracePt t="28353" x="4652963" y="5054600"/>
          <p14:tracePt t="28369" x="4643438" y="5054600"/>
          <p14:tracePt t="28386" x="4625975" y="5054600"/>
          <p14:tracePt t="28403" x="4608513" y="5054600"/>
          <p14:tracePt t="28420" x="4589463" y="5054600"/>
          <p14:tracePt t="28436" x="4581525" y="5054600"/>
          <p14:tracePt t="28453" x="4572000" y="5054600"/>
          <p14:tracePt t="28469" x="4562475" y="5054600"/>
          <p14:tracePt t="28486" x="4527550" y="5054600"/>
          <p14:tracePt t="28504" x="4491038" y="5064125"/>
          <p14:tracePt t="28521" x="4465638" y="5072063"/>
          <p14:tracePt t="28537" x="4446588" y="5081588"/>
          <p14:tracePt t="28554" x="4429125" y="5091113"/>
          <p14:tracePt t="28571" x="4384675" y="5116513"/>
          <p14:tracePt t="28588" x="4348163" y="5126038"/>
          <p14:tracePt t="28604" x="4322763" y="5143500"/>
          <p14:tracePt t="28621" x="4268788" y="5170488"/>
          <p14:tracePt t="28639" x="4152900" y="5207000"/>
          <p14:tracePt t="28655" x="4089400" y="5224463"/>
          <p14:tracePt t="28671" x="4027488" y="5224463"/>
          <p14:tracePt t="28687" x="3983038" y="5224463"/>
          <p14:tracePt t="28704" x="3946525" y="5214938"/>
          <p14:tracePt t="28721" x="3919538" y="5207000"/>
          <p14:tracePt t="28737" x="3894138" y="5207000"/>
          <p14:tracePt t="28754" x="3848100" y="5224463"/>
          <p14:tracePt t="28771" x="3822700" y="5233988"/>
          <p14:tracePt t="28787" x="3795713" y="5233988"/>
          <p14:tracePt t="28804" x="3776663" y="5233988"/>
          <p14:tracePt t="28820" x="3759200" y="5233988"/>
          <p14:tracePt t="28838" x="3741738" y="5233988"/>
          <p14:tracePt t="28854" x="3714750" y="5233988"/>
          <p14:tracePt t="28870" x="3697288" y="5233988"/>
          <p14:tracePt t="28887" x="3652838" y="5233988"/>
          <p14:tracePt t="28904" x="3633788" y="5224463"/>
          <p14:tracePt t="28920" x="3616325" y="5224463"/>
          <p14:tracePt t="28936" x="3608388" y="5214938"/>
          <p14:tracePt t="28953" x="3581400" y="5214938"/>
          <p14:tracePt t="28970" x="3562350" y="5197475"/>
          <p14:tracePt t="28987" x="3544888" y="5187950"/>
          <p14:tracePt t="29004" x="3517900" y="5187950"/>
          <p14:tracePt t="29021" x="3500438" y="5180013"/>
          <p14:tracePt t="29038" x="3482975" y="5180013"/>
          <p14:tracePt t="29085" x="3473450" y="5180013"/>
          <p14:tracePt t="29093" x="3465513" y="5180013"/>
          <p14:tracePt t="29105" x="3455988" y="5180013"/>
          <p14:tracePt t="29122" x="3419475" y="5170488"/>
          <p14:tracePt t="29139" x="3402013" y="5162550"/>
          <p14:tracePt t="29155" x="3384550" y="5162550"/>
          <p14:tracePt t="29171" x="3357563" y="5143500"/>
          <p14:tracePt t="29188" x="3340100" y="5116513"/>
          <p14:tracePt t="29204" x="3322638" y="5108575"/>
          <p14:tracePt t="29220" x="3295650" y="5091113"/>
          <p14:tracePt t="29238" x="3276600" y="5072063"/>
          <p14:tracePt t="29254" x="3259138" y="5054600"/>
          <p14:tracePt t="29291" x="3251200" y="5054600"/>
          <p14:tracePt t="29383" x="3241675" y="5054600"/>
          <p14:tracePt t="29397" x="3214688" y="5054600"/>
          <p14:tracePt t="29406" x="3205163" y="5054600"/>
          <p14:tracePt t="29421" x="3187700" y="5054600"/>
          <p14:tracePt t="29437" x="3179763" y="5054600"/>
          <p14:tracePt t="29454" x="3170238" y="5054600"/>
          <p14:tracePt t="29471" x="3152775" y="5054600"/>
          <p14:tracePt t="29488" x="3133725" y="5064125"/>
          <p14:tracePt t="29504" x="3116263" y="5064125"/>
          <p14:tracePt t="29521" x="3098800" y="5072063"/>
          <p14:tracePt t="29540" x="3062288" y="5072063"/>
          <p14:tracePt t="29555" x="3027363" y="5072063"/>
          <p14:tracePt t="29571" x="3009900" y="5072063"/>
          <p14:tracePt t="29587" x="2990850" y="5081588"/>
          <p14:tracePt t="29604" x="2973388" y="5091113"/>
          <p14:tracePt t="29620" x="2946400" y="5099050"/>
          <p14:tracePt t="29637" x="2938463" y="5108575"/>
          <p14:tracePt t="29654" x="2919413" y="5108575"/>
          <p14:tracePt t="29671" x="2901950" y="5108575"/>
          <p14:tracePt t="29687" x="2894013" y="5116513"/>
          <p14:tracePt t="29704" x="2867025" y="5116513"/>
          <p14:tracePt t="29721" x="2857500" y="5116513"/>
          <p14:tracePt t="29738" x="2840038" y="5116513"/>
          <p14:tracePt t="29754" x="2822575" y="5116513"/>
          <p14:tracePt t="29770" x="2795588" y="5116513"/>
          <p14:tracePt t="29788" x="2768600" y="5116513"/>
          <p14:tracePt t="29804" x="2751138" y="5116513"/>
          <p14:tracePt t="29820" x="2724150" y="5116513"/>
          <p14:tracePt t="29836" x="2705100" y="5108575"/>
          <p14:tracePt t="29853" x="2687638" y="5091113"/>
          <p14:tracePt t="29870" x="2660650" y="5081588"/>
          <p14:tracePt t="29886" x="2643188" y="5072063"/>
          <p14:tracePt t="29903" x="2625725" y="5045075"/>
          <p14:tracePt t="29920" x="2589213" y="5027613"/>
          <p14:tracePt t="29936" x="2554288" y="5010150"/>
          <p14:tracePt t="29953" x="2517775" y="4992688"/>
          <p14:tracePt t="29970" x="2500313" y="4992688"/>
          <p14:tracePt t="29986" x="2473325" y="4992688"/>
          <p14:tracePt t="30003" x="2446338" y="4983163"/>
          <p14:tracePt t="30020" x="2428875" y="4973638"/>
          <p14:tracePt t="30040" x="2393950" y="4956175"/>
          <p14:tracePt t="30055" x="2357438" y="4938713"/>
          <p14:tracePt t="30071" x="2339975" y="4929188"/>
          <p14:tracePt t="30087" x="2322513" y="4921250"/>
          <p14:tracePt t="30104" x="2303463" y="4921250"/>
          <p14:tracePt t="30121" x="2286000" y="4911725"/>
          <p14:tracePt t="30137" x="2259013" y="4911725"/>
          <p14:tracePt t="30154" x="2241550" y="4911725"/>
          <p14:tracePt t="30170" x="2205038" y="4902200"/>
          <p14:tracePt t="30189" x="2179638" y="4902200"/>
          <p14:tracePt t="30205" x="2152650" y="4902200"/>
          <p14:tracePt t="30221" x="2133600" y="4902200"/>
          <p14:tracePt t="30237" x="2125663" y="4902200"/>
          <p14:tracePt t="30254" x="2108200" y="4902200"/>
          <p14:tracePt t="30270" x="2081213" y="4902200"/>
          <p14:tracePt t="30287" x="2062163" y="4902200"/>
          <p14:tracePt t="30305" x="2036763" y="4902200"/>
          <p14:tracePt t="30321" x="2009775" y="4911725"/>
          <p14:tracePt t="30337" x="1990725" y="4921250"/>
          <p14:tracePt t="30354" x="1973263" y="4921250"/>
          <p14:tracePt t="30371" x="1955800" y="4929188"/>
          <p14:tracePt t="30387" x="1946275" y="4929188"/>
          <p14:tracePt t="30430" x="1928813" y="4929188"/>
          <p14:tracePt t="30454" x="1919288" y="4948238"/>
          <p14:tracePt t="30470" x="1911350" y="4956175"/>
          <p14:tracePt t="30478" x="1893888" y="4965700"/>
          <p14:tracePt t="30486" x="1893888" y="4973638"/>
          <p14:tracePt t="30503" x="1874838" y="4973638"/>
          <p14:tracePt t="30689" x="1884363" y="4973638"/>
          <p14:tracePt t="30705" x="1893888" y="4973638"/>
          <p14:tracePt t="30713" x="1901825" y="4965700"/>
          <p14:tracePt t="30730" x="1901825" y="4956175"/>
          <p14:tracePt t="30738" x="1911350" y="4956175"/>
          <p14:tracePt t="30754" x="1928813" y="4948238"/>
          <p14:tracePt t="30771" x="1955800" y="4948238"/>
          <p14:tracePt t="30787" x="1965325" y="4921250"/>
          <p14:tracePt t="30804" x="1982788" y="4911725"/>
          <p14:tracePt t="30821" x="1990725" y="4902200"/>
          <p14:tracePt t="30839" x="2009775" y="4894263"/>
          <p14:tracePt t="30854" x="2036763" y="4884738"/>
          <p14:tracePt t="30871" x="2054225" y="4876800"/>
          <p14:tracePt t="30888" x="2125663" y="4849813"/>
          <p14:tracePt t="30904" x="2205038" y="4830763"/>
          <p14:tracePt t="30921" x="2286000" y="4805363"/>
          <p14:tracePt t="30938" x="2357438" y="4786313"/>
          <p14:tracePt t="30955" x="2465388" y="4741863"/>
          <p14:tracePt t="30970" x="2544763" y="4714875"/>
          <p14:tracePt t="30987" x="2625725" y="4687888"/>
          <p14:tracePt t="31003" x="2732088" y="4662488"/>
          <p14:tracePt t="31020" x="2830513" y="4625975"/>
          <p14:tracePt t="31037" x="2894013" y="4598988"/>
          <p14:tracePt t="31053" x="2911475" y="4591050"/>
          <p14:tracePt t="31070" x="2928938" y="4591050"/>
          <p14:tracePt t="31086" x="2946400" y="4572000"/>
          <p14:tracePt t="31104" x="2990850" y="4545013"/>
          <p14:tracePt t="31120" x="3009900" y="4527550"/>
          <p14:tracePt t="31136" x="3027363" y="4500563"/>
          <p14:tracePt t="31153" x="3036888" y="4500563"/>
          <p14:tracePt t="31449" x="3036888" y="4492625"/>
          <p14:tracePt t="37159" x="3054350" y="4429125"/>
          <p14:tracePt t="37167" x="3071813" y="4330700"/>
          <p14:tracePt t="37174" x="3081338" y="4233863"/>
          <p14:tracePt t="37190" x="3116263" y="4010025"/>
          <p14:tracePt t="37206" x="3152775" y="3786188"/>
          <p14:tracePt t="37222" x="3259138" y="3554413"/>
          <p14:tracePt t="37239" x="3367088" y="3340100"/>
          <p14:tracePt t="37255" x="3473450" y="3108325"/>
          <p14:tracePt t="37271" x="3571875" y="2921000"/>
          <p14:tracePt t="37289" x="3670300" y="2768600"/>
          <p14:tracePt t="37304" x="3732213" y="2670175"/>
          <p14:tracePt t="37321" x="3751263" y="2608263"/>
          <p14:tracePt t="37338" x="3776663" y="2581275"/>
          <p14:tracePt t="37354" x="3786188" y="2571750"/>
          <p14:tracePt t="37424" x="3795713" y="2571750"/>
          <p14:tracePt t="37456" x="3795713" y="2563813"/>
          <p14:tracePt t="37480" x="3803650" y="2544763"/>
          <p14:tracePt t="37487" x="3813175" y="2536825"/>
          <p14:tracePt t="37495" x="3813175" y="2527300"/>
          <p14:tracePt t="37518" x="3822700" y="2517775"/>
          <p14:tracePt t="37526" x="3830638" y="2509838"/>
          <p14:tracePt t="37539" x="3848100" y="2500313"/>
          <p14:tracePt t="37555" x="3919538" y="2446338"/>
          <p14:tracePt t="37558" x="3965575" y="2420938"/>
          <p14:tracePt t="37572" x="3983038" y="2411413"/>
          <p14:tracePt t="37591" x="4017963" y="2384425"/>
          <p14:tracePt t="37668" x="4027488" y="2374900"/>
          <p14:tracePt t="37677" x="4037013" y="2374900"/>
          <p14:tracePt t="37688" x="4037013" y="2366963"/>
          <p14:tracePt t="37723" x="4044950" y="2357438"/>
          <p14:tracePt t="37731" x="4054475" y="2349500"/>
          <p14:tracePt t="37739" x="4062413" y="2339975"/>
          <p14:tracePt t="37755" x="4089400" y="2330450"/>
          <p14:tracePt t="37772" x="4108450" y="2312988"/>
          <p14:tracePt t="38075" x="4116388" y="2303463"/>
          <p14:tracePt t="38082" x="4125913" y="2295525"/>
          <p14:tracePt t="38091" x="4133850" y="2286000"/>
          <p14:tracePt t="38108" x="4170363" y="2268538"/>
          <p14:tracePt t="38122" x="4205288" y="2241550"/>
          <p14:tracePt t="38139" x="4251325" y="2224088"/>
          <p14:tracePt t="38155" x="4268788" y="2224088"/>
          <p14:tracePt t="38172" x="4295775" y="2224088"/>
          <p14:tracePt t="38188" x="4303713" y="2224088"/>
          <p14:tracePt t="38205" x="4330700" y="2224088"/>
          <p14:tracePt t="38222" x="4375150" y="2224088"/>
          <p14:tracePt t="38240" x="4438650" y="2197100"/>
          <p14:tracePt t="38255" x="4446588" y="2197100"/>
          <p14:tracePt t="38326" x="4446588" y="2187575"/>
          <p14:tracePt t="38347" x="4456113" y="2187575"/>
          <p14:tracePt t="38371" x="4483100" y="2170113"/>
          <p14:tracePt t="38379" x="4491038" y="2160588"/>
          <p14:tracePt t="38387" x="4500563" y="2152650"/>
          <p14:tracePt t="38404" x="4527550" y="2108200"/>
          <p14:tracePt t="38421" x="4581525" y="2027238"/>
          <p14:tracePt t="38437" x="4616450" y="1965325"/>
          <p14:tracePt t="38454" x="4652963" y="1901825"/>
          <p14:tracePt t="38470" x="4660900" y="1893888"/>
          <p14:tracePt t="38513" x="4660900" y="1874838"/>
          <p14:tracePt t="38535" x="4660900" y="1866900"/>
          <p14:tracePt t="38552" x="4660900" y="1857375"/>
          <p14:tracePt t="38559" x="4660900" y="1849438"/>
          <p14:tracePt t="38571" x="4660900" y="1839913"/>
          <p14:tracePt t="38587" x="4660900" y="1830388"/>
          <p14:tracePt t="38622" x="4652963" y="1822450"/>
          <p14:tracePt t="38637" x="4643438" y="1803400"/>
          <p14:tracePt t="38664" x="4633913" y="1795463"/>
          <p14:tracePt t="38670" x="4625975" y="1785938"/>
          <p14:tracePt t="38678" x="4616450" y="1776413"/>
          <p14:tracePt t="38689" x="4598988" y="1768475"/>
          <p14:tracePt t="38705" x="4581525" y="1751013"/>
          <p14:tracePt t="38722" x="4572000" y="1751013"/>
          <p14:tracePt t="38765" x="4562475" y="1751013"/>
          <p14:tracePt t="38781" x="4554538" y="1751013"/>
          <p14:tracePt t="38790" x="4545013" y="1758950"/>
          <p14:tracePt t="38796" x="4527550" y="1768475"/>
          <p14:tracePt t="38805" x="4518025" y="1776413"/>
          <p14:tracePt t="38822" x="4491038" y="1803400"/>
          <p14:tracePt t="38838" x="4429125" y="1822450"/>
          <p14:tracePt t="38855" x="4394200" y="1830388"/>
          <p14:tracePt t="38872" x="4375150" y="1830388"/>
          <p14:tracePt t="38911" x="4367213" y="1830388"/>
          <p14:tracePt t="38921" x="4357688" y="1849438"/>
          <p14:tracePt t="38937" x="4295775" y="1866900"/>
          <p14:tracePt t="38954" x="4259263" y="1893888"/>
          <p14:tracePt t="38971" x="4251325" y="1901825"/>
          <p14:tracePt t="39013" x="4241800" y="1901825"/>
          <p14:tracePt t="39045" x="4214813" y="1920875"/>
          <p14:tracePt t="39054" x="4205288" y="1938338"/>
          <p14:tracePt t="39061" x="4197350" y="1946275"/>
          <p14:tracePt t="39071" x="4187825" y="1955800"/>
          <p14:tracePt t="39087" x="4170363" y="1973263"/>
          <p14:tracePt t="39104" x="4143375" y="1992313"/>
          <p14:tracePt t="39121" x="4133850" y="2017713"/>
          <p14:tracePt t="39137" x="4116388" y="2036763"/>
          <p14:tracePt t="39154" x="4098925" y="2054225"/>
          <p14:tracePt t="39171" x="4062413" y="2071688"/>
          <p14:tracePt t="39204" x="4062413" y="2089150"/>
          <p14:tracePt t="39228" x="4054475" y="2098675"/>
          <p14:tracePt t="39243" x="4037013" y="2108200"/>
          <p14:tracePt t="39256" x="3965575" y="2170113"/>
          <p14:tracePt t="39272" x="3946525" y="2197100"/>
          <p14:tracePt t="39288" x="3938588" y="2206625"/>
          <p14:tracePt t="39305" x="3919538" y="2224088"/>
          <p14:tracePt t="39321" x="3902075" y="2241550"/>
          <p14:tracePt t="39338" x="3884613" y="2268538"/>
          <p14:tracePt t="39355" x="3867150" y="2278063"/>
          <p14:tracePt t="39372" x="3848100" y="2303463"/>
          <p14:tracePt t="39391" x="3813175" y="2349500"/>
          <p14:tracePt t="39407" x="3786188" y="2401888"/>
          <p14:tracePt t="39423" x="3759200" y="2465388"/>
          <p14:tracePt t="39439" x="3751263" y="2500313"/>
          <p14:tracePt t="39455" x="3751263" y="2517775"/>
          <p14:tracePt t="39472" x="3751263" y="2527300"/>
          <p14:tracePt t="39489" x="3768725" y="2527300"/>
          <p14:tracePt t="39505" x="3768725" y="2536825"/>
          <p14:tracePt t="39540" x="3776663" y="2536825"/>
          <p14:tracePt t="39546" x="3795713" y="2536825"/>
          <p14:tracePt t="39556" x="3822700" y="2536825"/>
          <p14:tracePt t="39572" x="3911600" y="2536825"/>
          <p14:tracePt t="39589" x="3990975" y="2536825"/>
          <p14:tracePt t="39606" x="4037013" y="2536825"/>
          <p14:tracePt t="39622" x="4098925" y="2536825"/>
          <p14:tracePt t="39639" x="4160838" y="2517775"/>
          <p14:tracePt t="39657" x="4286250" y="2482850"/>
          <p14:tracePt t="39672" x="4367213" y="2465388"/>
          <p14:tracePt t="39689" x="4446588" y="2455863"/>
          <p14:tracePt t="39705" x="4537075" y="2455863"/>
          <p14:tracePt t="39722" x="4616450" y="2455863"/>
          <p14:tracePt t="39738" x="4687888" y="2455863"/>
          <p14:tracePt t="39755" x="4768850" y="2455863"/>
          <p14:tracePt t="39772" x="4857750" y="2473325"/>
          <p14:tracePt t="39788" x="4938713" y="2500313"/>
          <p14:tracePt t="39805" x="4992688" y="2509838"/>
          <p14:tracePt t="39821" x="5018088" y="2517775"/>
          <p14:tracePt t="39838" x="5037138" y="2517775"/>
          <p14:tracePt t="39855" x="5054600" y="2517775"/>
          <p14:tracePt t="39871" x="5081588" y="2527300"/>
          <p14:tracePt t="39888" x="5126038" y="2527300"/>
          <p14:tracePt t="39905" x="5170488" y="2544763"/>
          <p14:tracePt t="39922" x="5197475" y="2554288"/>
          <p14:tracePt t="39938" x="5214938" y="2563813"/>
          <p14:tracePt t="39954" x="5241925" y="2571750"/>
          <p14:tracePt t="39971" x="5259388" y="2581275"/>
          <p14:tracePt t="39988" x="5278438" y="2598738"/>
          <p14:tracePt t="40004" x="5303838" y="2608263"/>
          <p14:tracePt t="40021" x="5322888" y="2616200"/>
          <p14:tracePt t="40037" x="5349875" y="2616200"/>
          <p14:tracePt t="40054" x="5384800" y="2625725"/>
          <p14:tracePt t="40056" x="5402263" y="2625725"/>
          <p14:tracePt t="40071" x="5456238" y="2635250"/>
          <p14:tracePt t="40087" x="5483225" y="2635250"/>
          <p14:tracePt t="40104" x="5510213" y="2635250"/>
          <p14:tracePt t="40121" x="5527675" y="2635250"/>
          <p14:tracePt t="40137" x="5545138" y="2635250"/>
          <p14:tracePt t="40154" x="5572125" y="2635250"/>
          <p14:tracePt t="40171" x="5581650" y="2635250"/>
          <p14:tracePt t="40331" x="5545138" y="2660650"/>
          <p14:tracePt t="40339" x="5500688" y="2706688"/>
          <p14:tracePt t="40347" x="5465763" y="2732088"/>
          <p14:tracePt t="40356" x="5402263" y="2778125"/>
          <p14:tracePt t="40372" x="5251450" y="2911475"/>
          <p14:tracePt t="40389" x="5081588" y="3063875"/>
          <p14:tracePt t="40405" x="4902200" y="3259138"/>
          <p14:tracePt t="40422" x="4679950" y="3421063"/>
          <p14:tracePt t="40439" x="4429125" y="3608388"/>
          <p14:tracePt t="40455" x="4322763" y="3687763"/>
          <p14:tracePt t="40472" x="4286250" y="3706813"/>
          <p14:tracePt t="44114" x="4286250" y="3714750"/>
          <p14:tracePt t="44123" x="4276725" y="3751263"/>
          <p14:tracePt t="44139" x="4276725" y="3813175"/>
          <p14:tracePt t="44156" x="4276725" y="3857625"/>
          <p14:tracePt t="44172" x="4276725" y="3894138"/>
          <p14:tracePt t="44189" x="4276725" y="3911600"/>
          <p14:tracePt t="44208" x="4295775" y="3965575"/>
          <p14:tracePt t="44223" x="4303713" y="4000500"/>
          <p14:tracePt t="44239" x="4313238" y="4044950"/>
          <p14:tracePt t="44256" x="4322763" y="4064000"/>
          <p14:tracePt t="44272" x="4322763" y="4090988"/>
          <p14:tracePt t="44289" x="4322763" y="4108450"/>
          <p14:tracePt t="44306" x="4322763" y="4125913"/>
          <p14:tracePt t="44324" x="4330700" y="4162425"/>
          <p14:tracePt t="44340" x="4330700" y="4170363"/>
          <p14:tracePt t="44356" x="4340225" y="4170363"/>
          <p14:tracePt t="44489" x="4340225" y="4179888"/>
          <p14:tracePt t="44497" x="4357688" y="4187825"/>
          <p14:tracePt t="44506" x="4367213" y="4197350"/>
          <p14:tracePt t="44523" x="4375150" y="4224338"/>
          <p14:tracePt t="44598" x="4384675" y="4233863"/>
          <p14:tracePt t="48271" x="4438650" y="4162425"/>
          <p14:tracePt t="48279" x="4483100" y="4098925"/>
          <p14:tracePt t="48289" x="4491038" y="4090988"/>
          <p14:tracePt t="48413" x="4510088" y="4090988"/>
          <p14:tracePt t="48420" x="4527550" y="4098925"/>
          <p14:tracePt t="48428" x="4537075" y="4108450"/>
          <p14:tracePt t="48440" x="4545013" y="4116388"/>
          <p14:tracePt t="48456" x="4572000" y="4143375"/>
          <p14:tracePt t="48474" x="4598988" y="4187825"/>
          <p14:tracePt t="48490" x="4616450" y="4206875"/>
          <p14:tracePt t="48507" x="4643438" y="4224338"/>
          <p14:tracePt t="48523" x="4652963" y="4241800"/>
          <p14:tracePt t="48625" x="4660900" y="4241800"/>
          <p14:tracePt t="48640" x="4670425" y="4251325"/>
          <p14:tracePt t="48648" x="4697413" y="4268788"/>
          <p14:tracePt t="48657" x="4705350" y="4278313"/>
          <p14:tracePt t="48673" x="4724400" y="4286250"/>
          <p14:tracePt t="48689" x="4741863" y="4295775"/>
          <p14:tracePt t="48706" x="4768850" y="4313238"/>
          <p14:tracePt t="48723" x="4786313" y="4340225"/>
          <p14:tracePt t="48740" x="4813300" y="4357688"/>
          <p14:tracePt t="48756" x="4894263" y="4421188"/>
          <p14:tracePt t="48773" x="4956175" y="4456113"/>
          <p14:tracePt t="48791" x="5037138" y="4500563"/>
          <p14:tracePt t="48807" x="5153025" y="4545013"/>
          <p14:tracePt t="48823" x="5295900" y="4554538"/>
          <p14:tracePt t="48839" x="5402263" y="4554538"/>
          <p14:tracePt t="48856" x="5500688" y="4554538"/>
          <p14:tracePt t="48872" x="5518150" y="4554538"/>
          <p14:tracePt t="48890" x="5537200" y="4554538"/>
          <p14:tracePt t="49094" x="5537200" y="4519613"/>
          <p14:tracePt t="49103" x="5537200" y="4500563"/>
          <p14:tracePt t="49110" x="5518150" y="4473575"/>
          <p14:tracePt t="49125" x="5510213" y="4438650"/>
          <p14:tracePt t="49140" x="5492750" y="4402138"/>
          <p14:tracePt t="49157" x="5465763" y="4340225"/>
          <p14:tracePt t="49173" x="5446713" y="4305300"/>
          <p14:tracePt t="49190" x="5429250" y="4278313"/>
          <p14:tracePt t="49206" x="5411788" y="4251325"/>
          <p14:tracePt t="49223" x="5384800" y="4233863"/>
          <p14:tracePt t="49240" x="5367338" y="4214813"/>
          <p14:tracePt t="49258" x="5313363" y="4179888"/>
          <p14:tracePt t="49274" x="5197475" y="4152900"/>
          <p14:tracePt t="49291" x="4965700" y="4152900"/>
          <p14:tracePt t="49306" x="4616450" y="4206875"/>
          <p14:tracePt t="49324" x="4276725" y="4295775"/>
          <p14:tracePt t="49340" x="4000500" y="4394200"/>
          <p14:tracePt t="49358" x="3803650" y="4421188"/>
          <p14:tracePt t="49373" x="3687763" y="4448175"/>
          <p14:tracePt t="49390" x="3616325" y="4448175"/>
          <p14:tracePt t="49406" x="3571875" y="4448175"/>
          <p14:tracePt t="49422" x="3509963" y="4438650"/>
          <p14:tracePt t="49439" x="3438525" y="4438650"/>
          <p14:tracePt t="49456" x="3357563" y="4438650"/>
          <p14:tracePt t="49472" x="3286125" y="4456113"/>
          <p14:tracePt t="49489" x="3251200" y="4473575"/>
          <p14:tracePt t="49506" x="3224213" y="4500563"/>
          <p14:tracePt t="49523" x="3214688" y="4510088"/>
          <p14:tracePt t="49549" x="3214688" y="4519613"/>
          <p14:tracePt t="49557" x="3214688" y="4527550"/>
          <p14:tracePt t="49573" x="3232150" y="4545013"/>
          <p14:tracePt t="49590" x="3251200" y="4581525"/>
          <p14:tracePt t="49607" x="3313113" y="4608513"/>
          <p14:tracePt t="49623" x="3375025" y="4635500"/>
          <p14:tracePt t="49640" x="3473450" y="4662488"/>
          <p14:tracePt t="49657" x="3768725" y="4652963"/>
          <p14:tracePt t="49673" x="4108450" y="4537075"/>
          <p14:tracePt t="49690" x="4465638" y="4340225"/>
          <p14:tracePt t="49706" x="4857750" y="4162425"/>
          <p14:tracePt t="49723" x="5153025" y="4044950"/>
          <p14:tracePt t="49740" x="5313363" y="4000500"/>
          <p14:tracePt t="49757" x="5429250" y="3973513"/>
          <p14:tracePt t="49775" x="5483225" y="3948113"/>
          <p14:tracePt t="49877" x="5483225" y="3938588"/>
          <p14:tracePt t="49901" x="5483225" y="3929063"/>
          <p14:tracePt t="49909" x="5446713" y="3921125"/>
          <p14:tracePt t="49917" x="5394325" y="3902075"/>
          <p14:tracePt t="49926" x="5357813" y="3894138"/>
          <p14:tracePt t="49940" x="5241925" y="3867150"/>
          <p14:tracePt t="49956" x="5170488" y="3840163"/>
          <p14:tracePt t="49972" x="5089525" y="3813175"/>
          <p14:tracePt t="49989" x="5010150" y="3786188"/>
          <p14:tracePt t="50006" x="4929188" y="3759200"/>
          <p14:tracePt t="50025" x="4840288" y="3733800"/>
          <p14:tracePt t="50042" x="4813300" y="3733800"/>
          <p14:tracePt t="50057" x="4795838" y="3733800"/>
          <p14:tracePt t="50073" x="4768850" y="3733800"/>
          <p14:tracePt t="50090" x="4759325" y="3733800"/>
          <p14:tracePt t="50107" x="4751388" y="3733800"/>
          <p14:tracePt t="50140" x="4724400" y="3733800"/>
          <p14:tracePt t="50158" x="4687888" y="3768725"/>
          <p14:tracePt t="50175" x="4633913" y="3786188"/>
          <p14:tracePt t="50190" x="4589463" y="3805238"/>
          <p14:tracePt t="50207" x="4554538" y="3813175"/>
          <p14:tracePt t="50223" x="4537075" y="3822700"/>
          <p14:tracePt t="50239" x="4510088" y="3840163"/>
          <p14:tracePt t="50256" x="4500563" y="3849688"/>
          <p14:tracePt t="50321" x="4491038" y="3857625"/>
          <p14:tracePt t="50329" x="4483100" y="3867150"/>
          <p14:tracePt t="50339" x="4473575" y="3876675"/>
          <p14:tracePt t="50357" x="4438650" y="3911600"/>
          <p14:tracePt t="50373" x="4419600" y="3938588"/>
          <p14:tracePt t="50390" x="4394200" y="3992563"/>
          <p14:tracePt t="50407" x="4357688" y="4037013"/>
          <p14:tracePt t="50423" x="4348163" y="4044950"/>
          <p14:tracePt t="50440" x="4348163" y="4054475"/>
          <p14:tracePt t="50478" x="4340225" y="4064000"/>
          <p14:tracePt t="50492" x="4340225" y="4071938"/>
          <p14:tracePt t="50506" x="4340225" y="4098925"/>
          <p14:tracePt t="50523" x="4340225" y="4116388"/>
          <p14:tracePt t="50539" x="4348163" y="4135438"/>
          <p14:tracePt t="50556" x="4375150" y="4162425"/>
          <p14:tracePt t="50572" x="4419600" y="4214813"/>
          <p14:tracePt t="50589" x="4483100" y="4241800"/>
          <p14:tracePt t="50606" x="4545013" y="4268788"/>
          <p14:tracePt t="50622" x="4608513" y="4295775"/>
          <p14:tracePt t="50639" x="4643438" y="4313238"/>
          <p14:tracePt t="50656" x="4679950" y="4330700"/>
          <p14:tracePt t="50674" x="4705350" y="4357688"/>
          <p14:tracePt t="50690" x="4741863" y="4357688"/>
          <p14:tracePt t="50706" x="4768850" y="4357688"/>
          <p14:tracePt t="50723" x="4803775" y="4357688"/>
          <p14:tracePt t="50739" x="4840288" y="4357688"/>
          <p14:tracePt t="50756" x="4902200" y="4330700"/>
          <p14:tracePt t="50773" x="4973638" y="4305300"/>
          <p14:tracePt t="50789" x="5072063" y="4278313"/>
          <p14:tracePt t="50806" x="5160963" y="4251325"/>
          <p14:tracePt t="50823" x="5241925" y="4214813"/>
          <p14:tracePt t="50840" x="5259388" y="4206875"/>
          <p14:tracePt t="50856" x="5278438" y="4197350"/>
          <p14:tracePt t="50873" x="5330825" y="4170363"/>
          <p14:tracePt t="50889" x="5357813" y="4152900"/>
          <p14:tracePt t="50906" x="5375275" y="4125913"/>
          <p14:tracePt t="50923" x="5394325" y="4116388"/>
          <p14:tracePt t="50940" x="5402263" y="4108450"/>
          <p14:tracePt t="50956" x="5421313" y="4098925"/>
          <p14:tracePt t="50973" x="5438775" y="4081463"/>
          <p14:tracePt t="50989" x="5446713" y="4064000"/>
          <p14:tracePt t="51033" x="5465763" y="4037013"/>
          <p14:tracePt t="51043" x="5473700" y="4019550"/>
          <p14:tracePt t="51056" x="5473700" y="4000500"/>
          <p14:tracePt t="51072" x="5473700" y="3965575"/>
          <p14:tracePt t="51075" x="5473700" y="3956050"/>
          <p14:tracePt t="51089" x="5446713" y="3938588"/>
          <p14:tracePt t="51106" x="5429250" y="3921125"/>
          <p14:tracePt t="51122" x="5367338" y="3894138"/>
          <p14:tracePt t="51140" x="5322888" y="3867150"/>
          <p14:tracePt t="51157" x="5259388" y="3840163"/>
          <p14:tracePt t="51173" x="5197475" y="3822700"/>
          <p14:tracePt t="51190" x="5116513" y="3822700"/>
          <p14:tracePt t="51207" x="5037138" y="3822700"/>
          <p14:tracePt t="51223" x="4875213" y="3849688"/>
          <p14:tracePt t="51240" x="4768850" y="3876675"/>
          <p14:tracePt t="51257" x="4687888" y="3921125"/>
          <p14:tracePt t="51273" x="4633913" y="3948113"/>
          <p14:tracePt t="51290" x="4616450" y="3956050"/>
          <p14:tracePt t="51307" x="4608513" y="3956050"/>
          <p14:tracePt t="51373" x="4598988" y="3965575"/>
          <p14:tracePt t="51388" x="4589463" y="3973513"/>
          <p14:tracePt t="51394" x="4589463" y="3983038"/>
          <p14:tracePt t="51441" x="4572000" y="3992563"/>
          <p14:tracePt t="51450" x="4572000" y="4000500"/>
          <p14:tracePt t="51458" x="4562475" y="4010025"/>
          <p14:tracePt t="51472" x="4562475" y="4027488"/>
          <p14:tracePt t="51490" x="4554538" y="4037013"/>
          <p14:tracePt t="51553" x="4554538" y="4044950"/>
          <p14:tracePt t="51561" x="4562475" y="4054475"/>
          <p14:tracePt t="51573" x="4589463" y="4064000"/>
          <p14:tracePt t="51591" x="4687888" y="4071938"/>
          <p14:tracePt t="51607" x="4803775" y="4044950"/>
          <p14:tracePt t="51623" x="4911725" y="4019550"/>
          <p14:tracePt t="51639" x="5000625" y="4010025"/>
          <p14:tracePt t="51656" x="5037138" y="4010025"/>
          <p14:tracePt t="51673" x="5054600" y="4010025"/>
          <p14:tracePt t="51689" x="5089525" y="4019550"/>
          <p14:tracePt t="51706" x="5108575" y="4037013"/>
          <p14:tracePt t="51722" x="5143500" y="4044950"/>
          <p14:tracePt t="51739" x="5160963" y="4071938"/>
          <p14:tracePt t="51756" x="5170488" y="4071938"/>
          <p14:tracePt t="54788" x="5160963" y="4071938"/>
          <p14:tracePt t="54796" x="5108575" y="4108450"/>
          <p14:tracePt t="54807" x="5054600" y="4135438"/>
          <p14:tracePt t="54825" x="4973638" y="4162425"/>
          <p14:tracePt t="54841" x="4956175" y="4170363"/>
          <p14:tracePt t="54858" x="4911725" y="4197350"/>
          <p14:tracePt t="54874" x="4830763" y="4233863"/>
          <p14:tracePt t="54891" x="4724400" y="4259263"/>
          <p14:tracePt t="54907" x="4643438" y="4278313"/>
          <p14:tracePt t="54924" x="4598988" y="4286250"/>
          <p14:tracePt t="54941" x="4572000" y="4295775"/>
          <p14:tracePt t="54957" x="4554538" y="4313238"/>
          <p14:tracePt t="54974" x="4545013" y="4313238"/>
          <p14:tracePt t="54992" x="4527550" y="4322763"/>
          <p14:tracePt t="55007" x="4491038" y="4340225"/>
          <p14:tracePt t="55024" x="4411663" y="4367213"/>
          <p14:tracePt t="55040" x="4295775" y="4421188"/>
          <p14:tracePt t="55058" x="4187825" y="4456113"/>
          <p14:tracePt t="55061" x="4133850" y="4465638"/>
          <p14:tracePt t="55074" x="4089400" y="4483100"/>
          <p14:tracePt t="55091" x="4037013" y="4492625"/>
          <p14:tracePt t="55107" x="4017963" y="4500563"/>
          <p14:tracePt t="55123" x="3990975" y="4500563"/>
          <p14:tracePt t="55139" x="3946525" y="4500563"/>
          <p14:tracePt t="55156" x="3894138" y="4500563"/>
          <p14:tracePt t="55173" x="3830638" y="4510088"/>
          <p14:tracePt t="55190" x="3776663" y="4537075"/>
          <p14:tracePt t="55206" x="3697288" y="4564063"/>
          <p14:tracePt t="55222" x="3625850" y="4591050"/>
          <p14:tracePt t="55240" x="3429000" y="4652963"/>
          <p14:tracePt t="55256" x="3295650" y="4679950"/>
          <p14:tracePt t="55273" x="3224213" y="4706938"/>
          <p14:tracePt t="55291" x="3152775" y="4733925"/>
          <p14:tracePt t="55307" x="3125788" y="4741863"/>
          <p14:tracePt t="55323" x="3062288" y="4759325"/>
          <p14:tracePt t="55340" x="2982913" y="4786313"/>
          <p14:tracePt t="55357" x="2867025" y="4830763"/>
          <p14:tracePt t="55373" x="2786063" y="4857750"/>
          <p14:tracePt t="55390" x="2714625" y="4884738"/>
          <p14:tracePt t="55406" x="2633663" y="4911725"/>
          <p14:tracePt t="55423" x="2581275" y="4929188"/>
          <p14:tracePt t="55440" x="2554288" y="4938713"/>
          <p14:tracePt t="55457" x="2527300" y="4956175"/>
          <p14:tracePt t="55474" x="2509838" y="4965700"/>
          <p14:tracePt t="55523" x="2500313" y="4965700"/>
          <p14:tracePt t="55531" x="2490788" y="4973638"/>
          <p14:tracePt t="55540" x="2482850" y="4983163"/>
          <p14:tracePt t="55557" x="2455863" y="4992688"/>
          <p14:tracePt t="55561" x="2446338" y="4992688"/>
          <p14:tracePt t="55574" x="2438400" y="4992688"/>
          <p14:tracePt t="55591" x="2428875" y="4992688"/>
          <p14:tracePt t="55606" x="2411413" y="5000625"/>
          <p14:tracePt t="55623" x="2374900" y="5010150"/>
          <p14:tracePt t="55639" x="2303463" y="5045075"/>
          <p14:tracePt t="55657" x="2241550" y="5072063"/>
          <p14:tracePt t="55674" x="2160588" y="5099050"/>
          <p14:tracePt t="55690" x="2081213" y="5143500"/>
          <p14:tracePt t="55707" x="2017713" y="5153025"/>
          <p14:tracePt t="55724" x="2000250" y="5162550"/>
          <p14:tracePt t="55819" x="2000250" y="5153025"/>
          <p14:tracePt t="55828" x="2000250" y="5143500"/>
          <p14:tracePt t="55841" x="2000250" y="5135563"/>
          <p14:tracePt t="55858" x="2009775" y="5099050"/>
          <p14:tracePt t="55876" x="2036763" y="5081588"/>
          <p14:tracePt t="55892" x="2054225" y="5064125"/>
          <p14:tracePt t="55907" x="2071688" y="5054600"/>
          <p14:tracePt t="55924" x="2081213" y="5037138"/>
          <p14:tracePt t="55941" x="2108200" y="5027613"/>
          <p14:tracePt t="56016" x="2116138" y="5027613"/>
          <p14:tracePt t="56040" x="2133600" y="5019675"/>
          <p14:tracePt t="56048" x="2143125" y="5010150"/>
          <p14:tracePt t="56057" x="2160588" y="5000625"/>
          <p14:tracePt t="56074" x="2179638" y="4973638"/>
          <p14:tracePt t="56091" x="2197100" y="4956175"/>
          <p14:tracePt t="56108" x="2214563" y="4938713"/>
          <p14:tracePt t="56125" x="2268538" y="4902200"/>
          <p14:tracePt t="56142" x="2322513" y="4884738"/>
          <p14:tracePt t="56157" x="2357438" y="4849813"/>
          <p14:tracePt t="56174" x="2419350" y="4795838"/>
          <p14:tracePt t="56190" x="2482850" y="4741863"/>
          <p14:tracePt t="56207" x="2527300" y="4697413"/>
          <p14:tracePt t="56224" x="2608263" y="4643438"/>
          <p14:tracePt t="56241" x="2687638" y="4608513"/>
          <p14:tracePt t="56257" x="2751138" y="4564063"/>
          <p14:tracePt t="56274" x="2874963" y="4500563"/>
          <p14:tracePt t="56290" x="2990850" y="4421188"/>
          <p14:tracePt t="56306" x="3108325" y="4367213"/>
          <p14:tracePt t="56323" x="3232150" y="4286250"/>
          <p14:tracePt t="56340" x="3348038" y="4241800"/>
          <p14:tracePt t="56360" x="3500438" y="4170363"/>
          <p14:tracePt t="56376" x="3581400" y="4143375"/>
          <p14:tracePt t="56392" x="3660775" y="4108450"/>
          <p14:tracePt t="56408" x="3768725" y="4081463"/>
          <p14:tracePt t="56425" x="3875088" y="4054475"/>
          <p14:tracePt t="56441" x="4000500" y="3992563"/>
          <p14:tracePt t="56459" x="4108450" y="3965575"/>
          <p14:tracePt t="56474" x="4224338" y="3921125"/>
          <p14:tracePt t="56491" x="4340225" y="3876675"/>
          <p14:tracePt t="56507" x="4446588" y="3849688"/>
          <p14:tracePt t="56523" x="4562475" y="3813175"/>
          <p14:tracePt t="56541" x="4652963" y="3759200"/>
          <p14:tracePt t="56557" x="4724400" y="3733800"/>
          <p14:tracePt t="56573" x="4786313" y="3697288"/>
          <p14:tracePt t="56590" x="4867275" y="3670300"/>
          <p14:tracePt t="56607" x="4929188" y="3643313"/>
          <p14:tracePt t="56623" x="5010150" y="3616325"/>
          <p14:tracePt t="56641" x="5108575" y="3581400"/>
          <p14:tracePt t="56657" x="5170488" y="3563938"/>
          <p14:tracePt t="56675" x="5207000" y="3544888"/>
          <p14:tracePt t="56691" x="5241925" y="3536950"/>
          <p14:tracePt t="56707" x="5268913" y="3509963"/>
          <p14:tracePt t="56724" x="5322888" y="3492500"/>
          <p14:tracePt t="56741" x="5367338" y="3465513"/>
          <p14:tracePt t="56757" x="5429250" y="3438525"/>
          <p14:tracePt t="56774" x="5465763" y="3421063"/>
          <p14:tracePt t="56792" x="5492750" y="3394075"/>
          <p14:tracePt t="56807" x="5537200" y="3357563"/>
          <p14:tracePt t="56824" x="5589588" y="3313113"/>
          <p14:tracePt t="56840" x="5608638" y="3295650"/>
          <p14:tracePt t="56858" x="5616575" y="3278188"/>
          <p14:tracePt t="56874" x="5635625" y="3268663"/>
          <p14:tracePt t="57043" x="5635625" y="3259138"/>
          <p14:tracePt t="57059" x="5608638" y="3232150"/>
          <p14:tracePt t="57066" x="5599113" y="3224213"/>
          <p14:tracePt t="98980" x="5653088" y="3224213"/>
          <p14:tracePt t="98989" x="5751513" y="3224213"/>
          <p14:tracePt t="98996" x="5803900" y="3241675"/>
          <p14:tracePt t="99012" x="5849938" y="3241675"/>
          <p14:tracePt t="99029" x="5867400" y="3224213"/>
          <p14:tracePt t="99046" x="5902325" y="3206750"/>
          <p14:tracePt t="99062" x="5965825" y="3179763"/>
          <p14:tracePt t="99079" x="6045200" y="3143250"/>
          <p14:tracePt t="99083" x="6081713" y="3125788"/>
          <p14:tracePt t="99098" x="6180138" y="3098800"/>
          <p14:tracePt t="99114" x="6232525" y="3089275"/>
          <p14:tracePt t="99130" x="6251575" y="3081338"/>
          <p14:tracePt t="99146" x="6269038" y="3071813"/>
          <p14:tracePt t="99162" x="6278563" y="3071813"/>
          <p14:tracePt t="99179" x="6296025" y="3054350"/>
          <p14:tracePt t="99196" x="6357938" y="3036888"/>
          <p14:tracePt t="99212" x="6411913" y="3017838"/>
          <p14:tracePt t="99229" x="6429375" y="3009900"/>
          <p14:tracePt t="99263" x="6438900" y="3009900"/>
          <p14:tracePt t="99279" x="6456363" y="3009900"/>
          <p14:tracePt t="99295" x="6483350" y="3009900"/>
          <p14:tracePt t="99312" x="6492875" y="3009900"/>
          <p14:tracePt t="99328" x="6500813" y="3009900"/>
          <p14:tracePt t="99345" x="6510338" y="3009900"/>
          <p14:tracePt t="99661" x="6500813" y="3009900"/>
          <p14:tracePt t="99669" x="6492875" y="3009900"/>
          <p14:tracePt t="99679" x="6473825" y="3009900"/>
          <p14:tracePt t="99696" x="6429375" y="3036888"/>
          <p14:tracePt t="99712" x="6367463" y="3116263"/>
          <p14:tracePt t="99729" x="6286500" y="3197225"/>
          <p14:tracePt t="99747" x="6116638" y="3349625"/>
          <p14:tracePt t="99764" x="6037263" y="3421063"/>
          <p14:tracePt t="99779" x="5956300" y="3482975"/>
          <p14:tracePt t="99796" x="5902325" y="3536950"/>
          <p14:tracePt t="99813" x="5840413" y="3571875"/>
          <p14:tracePt t="99828" x="5741988" y="3616325"/>
          <p14:tracePt t="99845" x="5589588" y="3662363"/>
          <p14:tracePt t="99861" x="5384800" y="3697288"/>
          <p14:tracePt t="99878" x="5232400" y="3724275"/>
          <p14:tracePt t="99895" x="5089525" y="3741738"/>
          <p14:tracePt t="99912" x="4992688" y="3751263"/>
          <p14:tracePt t="99928" x="4884738" y="3768725"/>
          <p14:tracePt t="99945" x="4732338" y="3795713"/>
          <p14:tracePt t="99961" x="4527550" y="3830638"/>
          <p14:tracePt t="99979" x="4394200" y="3857625"/>
          <p14:tracePt t="99998" x="4259263" y="3902075"/>
          <p14:tracePt t="100014" x="4152900" y="3948113"/>
          <p14:tracePt t="100029" x="4037013" y="3973513"/>
          <p14:tracePt t="100046" x="3946525" y="4000500"/>
          <p14:tracePt t="100063" x="3848100" y="4027488"/>
          <p14:tracePt t="100079" x="3776663" y="4054475"/>
          <p14:tracePt t="100083" x="3732213" y="4064000"/>
          <p14:tracePt t="100096" x="3705225" y="4071938"/>
          <p14:tracePt t="100112" x="3643313" y="4098925"/>
          <p14:tracePt t="100129" x="3616325" y="4108450"/>
          <p14:tracePt t="100148" x="3554413" y="4143375"/>
          <p14:tracePt t="100162" x="3509963" y="4152900"/>
          <p14:tracePt t="100180" x="3490913" y="4170363"/>
          <p14:tracePt t="100196" x="3490913" y="4179888"/>
          <p14:tracePt t="100212" x="3473450" y="4187825"/>
          <p14:tracePt t="100229" x="3429000" y="4206875"/>
          <p14:tracePt t="100246" x="3348038" y="4251325"/>
          <p14:tracePt t="100263" x="3187700" y="4322763"/>
          <p14:tracePt t="100280" x="3125788" y="4357688"/>
          <p14:tracePt t="100296" x="3116263" y="4367213"/>
          <p14:tracePt t="100458" x="3143250" y="4357688"/>
          <p14:tracePt t="100466" x="3160713" y="4340225"/>
          <p14:tracePt t="100474" x="3170238" y="4330700"/>
          <p14:tracePt t="100482" x="3197225" y="4322763"/>
          <p14:tracePt t="100495" x="3224213" y="4295775"/>
          <p14:tracePt t="100512" x="3259138" y="4251325"/>
          <p14:tracePt t="100528" x="3322638" y="4179888"/>
          <p14:tracePt t="100545" x="3394075" y="4135438"/>
          <p14:tracePt t="100561" x="3473450" y="4108450"/>
          <p14:tracePt t="100578" x="3509963" y="4090988"/>
          <p14:tracePt t="100595" x="3544888" y="4064000"/>
          <p14:tracePt t="100611" x="3589338" y="4044950"/>
          <p14:tracePt t="100628" x="3670300" y="4019550"/>
          <p14:tracePt t="100645" x="3724275" y="3992563"/>
          <p14:tracePt t="100661" x="3768725" y="3965575"/>
          <p14:tracePt t="100679" x="3813175" y="3948113"/>
          <p14:tracePt t="100695" x="3848100" y="3921125"/>
          <p14:tracePt t="100711" x="3894138" y="3902075"/>
          <p14:tracePt t="100728" x="3929063" y="3876675"/>
          <p14:tracePt t="100745" x="3990975" y="3857625"/>
          <p14:tracePt t="100762" x="4062413" y="3830638"/>
          <p14:tracePt t="100778" x="4133850" y="3805238"/>
          <p14:tracePt t="100797" x="4187825" y="3778250"/>
          <p14:tracePt t="100813" x="4205288" y="3778250"/>
          <p14:tracePt t="100829" x="4232275" y="3778250"/>
          <p14:tracePt t="100846" x="4251325" y="3768725"/>
          <p14:tracePt t="100862" x="4268788" y="3759200"/>
          <p14:tracePt t="100879" x="4286250" y="3751263"/>
          <p14:tracePt t="100897" x="4313238" y="3741738"/>
          <p14:tracePt t="100998" x="4322763" y="3741738"/>
          <p14:tracePt t="101078" x="4330700" y="3733800"/>
          <p14:tracePt t="101084" x="4330700" y="3724275"/>
          <p14:tracePt t="101095" x="4340225" y="3724275"/>
          <p14:tracePt t="101150" x="4348163" y="3724275"/>
          <p14:tracePt t="101618" x="4348163" y="3706813"/>
          <p14:tracePt t="101632" x="4348163" y="3697288"/>
          <p14:tracePt t="101640" x="4348163" y="3662363"/>
          <p14:tracePt t="101648" x="4348163" y="3652838"/>
          <p14:tracePt t="101661" x="4357688" y="3643313"/>
          <p14:tracePt t="101678" x="4375150" y="3608388"/>
          <p14:tracePt t="101695" x="4384675" y="3589338"/>
          <p14:tracePt t="101711" x="4384675" y="3581400"/>
          <p14:tracePt t="102356" x="4375150" y="3608388"/>
          <p14:tracePt t="102362" x="4348163" y="3643313"/>
          <p14:tracePt t="102371" x="4322763" y="3687763"/>
          <p14:tracePt t="102379" x="4286250" y="3733800"/>
          <p14:tracePt t="102396" x="4251325" y="3778250"/>
          <p14:tracePt t="102412" x="4224338" y="3813175"/>
          <p14:tracePt t="102429" x="4214813" y="3830638"/>
          <p14:tracePt t="102445" x="4197350" y="3876675"/>
          <p14:tracePt t="102462" x="4152900" y="3956050"/>
          <p14:tracePt t="102479" x="4062413" y="4081463"/>
          <p14:tracePt t="102495" x="4010025" y="4143375"/>
          <p14:tracePt t="102512" x="3938588" y="4214813"/>
          <p14:tracePt t="102529" x="3884613" y="4278313"/>
          <p14:tracePt t="102545" x="3857625" y="4357688"/>
          <p14:tracePt t="102562" x="3840163" y="4421188"/>
          <p14:tracePt t="102579" x="3813175" y="4456113"/>
          <p14:tracePt t="102580" x="3803650" y="4492625"/>
          <p14:tracePt t="102595" x="3795713" y="4500563"/>
          <p14:tracePt t="102613" x="3751263" y="4608513"/>
          <p14:tracePt t="102629" x="3714750" y="4662488"/>
          <p14:tracePt t="102646" x="3670300" y="4697413"/>
          <p14:tracePt t="102662" x="3616325" y="4724400"/>
          <p14:tracePt t="102679" x="3536950" y="4759325"/>
          <p14:tracePt t="102695" x="3438525" y="4830763"/>
          <p14:tracePt t="102712" x="3357563" y="4921250"/>
          <p14:tracePt t="102729" x="3214688" y="5027613"/>
          <p14:tracePt t="102745" x="3098800" y="5108575"/>
          <p14:tracePt t="102762" x="3017838" y="5135563"/>
          <p14:tracePt t="102778" x="2938463" y="5170488"/>
          <p14:tracePt t="102795" x="2874963" y="5197475"/>
          <p14:tracePt t="102812" x="2840038" y="5214938"/>
          <p14:tracePt t="102829" x="2830513" y="5214938"/>
          <p14:tracePt t="102845" x="2822575" y="5214938"/>
          <p14:tracePt t="102863" x="2795588" y="5207000"/>
          <p14:tracePt t="102934" x="2786063" y="5207000"/>
          <p14:tracePt t="102950" x="2776538" y="5214938"/>
          <p14:tracePt t="102957" x="2768600" y="5214938"/>
          <p14:tracePt t="102965" x="2751138" y="5233988"/>
          <p14:tracePt t="102979" x="2732088" y="5233988"/>
          <p14:tracePt t="102996" x="2705100" y="5233988"/>
          <p14:tracePt t="103012" x="2652713" y="5233988"/>
          <p14:tracePt t="103029" x="2608263" y="5233988"/>
          <p14:tracePt t="103046" x="2581275" y="5233988"/>
          <p14:tracePt t="103062" x="2562225" y="5214938"/>
          <p14:tracePt t="103079" x="2536825" y="5214938"/>
          <p14:tracePt t="103096" x="2500313" y="5233988"/>
          <p14:tracePt t="103113" x="2465388" y="5233988"/>
          <p14:tracePt t="103129" x="2446338" y="5233988"/>
          <p14:tracePt t="103146" x="2428875" y="5241925"/>
          <p14:tracePt t="103162" x="2411413" y="5251450"/>
          <p14:tracePt t="103179" x="2401888" y="5259388"/>
          <p14:tracePt t="103196" x="2374900" y="5268913"/>
          <p14:tracePt t="103212" x="2366963" y="5278438"/>
          <p14:tracePt t="103228" x="2347913" y="5295900"/>
          <p14:tracePt t="103262" x="2339975" y="5295900"/>
          <p14:tracePt t="103301" x="2330450" y="5305425"/>
          <p14:tracePt t="103317" x="2312988" y="5305425"/>
          <p14:tracePt t="103341" x="2303463" y="5305425"/>
          <p14:tracePt t="103365" x="2295525" y="5305425"/>
          <p14:tracePt t="103379" x="2286000" y="5305425"/>
          <p14:tracePt t="103387" x="2276475" y="5305425"/>
          <p14:tracePt t="103395" x="2251075" y="5295900"/>
          <p14:tracePt t="103412" x="2232025" y="5286375"/>
          <p14:tracePt t="103429" x="2197100" y="5268913"/>
          <p14:tracePt t="103445" x="2179638" y="5251450"/>
          <p14:tracePt t="103463" x="2160588" y="5241925"/>
          <p14:tracePt t="103480" x="2143125" y="5214938"/>
          <p14:tracePt t="103498" x="2116138" y="5207000"/>
          <p14:tracePt t="103530" x="2108200" y="5197475"/>
          <p14:tracePt t="103546" x="2108200" y="5180013"/>
          <p14:tracePt t="103580" x="2098675" y="5170488"/>
          <p14:tracePt t="103646" x="2089150" y="5153025"/>
          <p14:tracePt t="103662" x="2081213" y="5153025"/>
          <p14:tracePt t="103671" x="2071688" y="5143500"/>
          <p14:tracePt t="103680" x="2071688" y="5135563"/>
          <p14:tracePt t="103703" x="2071688" y="5126038"/>
          <p14:tracePt t="103713" x="2062163" y="5126038"/>
          <p14:tracePt t="103819" x="2062163" y="5116513"/>
          <p14:tracePt t="103833" x="2071688" y="5108575"/>
          <p14:tracePt t="103857" x="2081213" y="5108575"/>
          <p14:tracePt t="103936" x="2089150" y="5108575"/>
          <p14:tracePt t="103945" x="2125663" y="5108575"/>
          <p14:tracePt t="103952" x="2160588" y="5091113"/>
          <p14:tracePt t="103963" x="2205038" y="5091113"/>
          <p14:tracePt t="103980" x="2276475" y="5064125"/>
          <p14:tracePt t="103997" x="2312988" y="5045075"/>
          <p14:tracePt t="104014" x="2339975" y="5019675"/>
          <p14:tracePt t="104030" x="2366963" y="4992688"/>
          <p14:tracePt t="104046" x="2374900" y="4973638"/>
          <p14:tracePt t="104063" x="2384425" y="4965700"/>
          <p14:tracePt t="104079" x="2401888" y="4956175"/>
          <p14:tracePt t="104096" x="2428875" y="4956175"/>
          <p14:tracePt t="104114" x="2438400" y="4948238"/>
          <p14:tracePt t="104203" x="2446338" y="4948238"/>
          <p14:tracePt t="104210" x="2465388" y="4929188"/>
          <p14:tracePt t="104218" x="2473325" y="4929188"/>
          <p14:tracePt t="104230" x="2490788" y="4921250"/>
          <p14:tracePt t="104246" x="2517775" y="4911725"/>
          <p14:tracePt t="104263" x="2536825" y="4894263"/>
          <p14:tracePt t="104280" x="2571750" y="4867275"/>
          <p14:tracePt t="104296" x="2589213" y="4857750"/>
          <p14:tracePt t="104312" x="2608263" y="4849813"/>
          <p14:tracePt t="104329" x="2625725" y="4849813"/>
          <p14:tracePt t="104345" x="2643188" y="4840288"/>
          <p14:tracePt t="104362" x="2652713" y="4840288"/>
          <p14:tracePt t="104379" x="2670175" y="4840288"/>
          <p14:tracePt t="104395" x="2697163" y="4830763"/>
          <p14:tracePt t="104412" x="2714625" y="4830763"/>
          <p14:tracePt t="104429" x="2741613" y="4813300"/>
          <p14:tracePt t="104445" x="2768600" y="4813300"/>
          <p14:tracePt t="104462" x="2786063" y="4813300"/>
          <p14:tracePt t="104479" x="2803525" y="4813300"/>
          <p14:tracePt t="104495" x="2813050" y="4813300"/>
          <p14:tracePt t="104512" x="2822575" y="4822825"/>
          <p14:tracePt t="104528" x="2847975" y="4822825"/>
          <p14:tracePt t="104545" x="2867025" y="4830763"/>
          <p14:tracePt t="104562" x="2894013" y="4830763"/>
          <p14:tracePt t="104595" x="2901950" y="4830763"/>
          <p14:tracePt t="104612" x="2919413" y="4830763"/>
          <p14:tracePt t="104630" x="2938463" y="4822825"/>
          <p14:tracePt t="104648" x="3036888" y="4822825"/>
          <p14:tracePt t="104664" x="3108325" y="4822825"/>
          <p14:tracePt t="104681" x="3214688" y="4822825"/>
          <p14:tracePt t="104697" x="3322638" y="4822825"/>
          <p14:tracePt t="104713" x="3402013" y="4822825"/>
          <p14:tracePt t="104730" x="3419475" y="4813300"/>
          <p14:tracePt t="104746" x="3438525" y="4813300"/>
          <p14:tracePt t="104764" x="3465513" y="4813300"/>
          <p14:tracePt t="104781" x="3509963" y="4822825"/>
          <p14:tracePt t="104798" x="3608388" y="4840288"/>
          <p14:tracePt t="104814" x="3670300" y="4849813"/>
          <p14:tracePt t="104829" x="3714750" y="4849813"/>
          <p14:tracePt t="104846" x="3724275" y="4849813"/>
          <p14:tracePt t="104863" x="3751263" y="4849813"/>
          <p14:tracePt t="104879" x="3759200" y="4840288"/>
          <p14:tracePt t="104895" x="3776663" y="4830763"/>
          <p14:tracePt t="104913" x="3795713" y="4805363"/>
          <p14:tracePt t="104930" x="3830638" y="4795838"/>
          <p14:tracePt t="104946" x="3840163" y="4786313"/>
          <p14:tracePt t="104962" x="3848100" y="4786313"/>
          <p14:tracePt t="105031" x="3857625" y="4786313"/>
          <p14:tracePt t="105047" x="3867150" y="4786313"/>
          <p14:tracePt t="105055" x="3867150" y="4778375"/>
          <p14:tracePt t="105095" x="3875088" y="4778375"/>
          <p14:tracePt t="105109" x="3894138" y="4778375"/>
          <p14:tracePt t="105117" x="3911600" y="4778375"/>
          <p14:tracePt t="105129" x="3919538" y="4778375"/>
          <p14:tracePt t="105149" x="3929063" y="4778375"/>
          <p14:tracePt t="105211" x="3938588" y="4778375"/>
          <p14:tracePt t="105219" x="3956050" y="4778375"/>
          <p14:tracePt t="105228" x="3973513" y="4768850"/>
          <p14:tracePt t="105245" x="3983038" y="4768850"/>
          <p14:tracePt t="105263" x="3990975" y="4768850"/>
          <p14:tracePt t="105280" x="4000500" y="4768850"/>
          <p14:tracePt t="105296" x="4027488" y="4768850"/>
          <p14:tracePt t="105313" x="4037013" y="4768850"/>
          <p14:tracePt t="105330" x="4054475" y="4768850"/>
          <p14:tracePt t="105432" x="4062413" y="4768850"/>
          <p14:tracePt t="105455" x="4071938" y="4768850"/>
          <p14:tracePt t="105469" x="4089400" y="4768850"/>
          <p14:tracePt t="105485" x="4098925" y="4768850"/>
          <p14:tracePt t="105509" x="4108450" y="4768850"/>
          <p14:tracePt t="105533" x="4116388" y="4768850"/>
          <p14:tracePt t="105549" x="4125913" y="4768850"/>
          <p14:tracePt t="105557" x="4133850" y="4768850"/>
          <p14:tracePt t="105579" x="4143375" y="4768850"/>
          <p14:tracePt t="117197" x="4125913" y="4768850"/>
          <p14:tracePt t="117205" x="4062413" y="4778375"/>
          <p14:tracePt t="117215" x="4027488" y="4778375"/>
          <p14:tracePt t="117231" x="3965575" y="4778375"/>
          <p14:tracePt t="117248" x="3946525" y="4778375"/>
          <p14:tracePt t="117265" x="3938588" y="4778375"/>
          <p14:tracePt t="117299" x="3929063" y="4778375"/>
          <p14:tracePt t="117306" x="3902075" y="4778375"/>
          <p14:tracePt t="117315" x="3894138" y="4778375"/>
          <p14:tracePt t="117331" x="3875088" y="4778375"/>
          <p14:tracePt t="117348" x="3840163" y="4778375"/>
          <p14:tracePt t="117364" x="3813175" y="4778375"/>
          <p14:tracePt t="117381" x="3776663" y="4768850"/>
          <p14:tracePt t="117398" x="3732213" y="4751388"/>
          <p14:tracePt t="117415" x="3687763" y="4741863"/>
          <p14:tracePt t="117431" x="3670300" y="4741863"/>
          <p14:tracePt t="117448" x="3643313" y="4733925"/>
          <p14:tracePt t="117464" x="3625850" y="4733925"/>
          <p14:tracePt t="117481" x="3554413" y="4733925"/>
          <p14:tracePt t="117498" x="3473450" y="4733925"/>
          <p14:tracePt t="117516" x="3375025" y="4733925"/>
          <p14:tracePt t="117532" x="3357563" y="4724400"/>
          <p14:tracePt t="117548" x="3340100" y="4724400"/>
          <p14:tracePt t="117564" x="3322638" y="4724400"/>
          <p14:tracePt t="117581" x="3303588" y="4724400"/>
          <p14:tracePt t="117597" x="3251200" y="4724400"/>
          <p14:tracePt t="117614" x="3170238" y="4741863"/>
          <p14:tracePt t="117630" x="3089275" y="4768850"/>
          <p14:tracePt t="117647" x="3009900" y="4795838"/>
          <p14:tracePt t="117664" x="2965450" y="4805363"/>
          <p14:tracePt t="117682" x="2911475" y="4813300"/>
          <p14:tracePt t="117698" x="2874963" y="4830763"/>
          <p14:tracePt t="117714" x="2830513" y="4840288"/>
          <p14:tracePt t="117731" x="2776538" y="4867275"/>
          <p14:tracePt t="117748" x="2751138" y="4876800"/>
          <p14:tracePt t="117764" x="2724150" y="4884738"/>
          <p14:tracePt t="117783" x="2697163" y="4911725"/>
          <p14:tracePt t="117799" x="2660650" y="4938713"/>
          <p14:tracePt t="117815" x="2643188" y="4956175"/>
          <p14:tracePt t="117831" x="2633663" y="4956175"/>
          <p14:tracePt t="117941" x="2660650" y="4948238"/>
          <p14:tracePt t="117949" x="2679700" y="4921250"/>
          <p14:tracePt t="117957" x="2705100" y="4902200"/>
          <p14:tracePt t="117964" x="2732088" y="4894263"/>
          <p14:tracePt t="117981" x="2795588" y="4867275"/>
          <p14:tracePt t="117998" x="2857500" y="4840288"/>
          <p14:tracePt t="118014" x="2874963" y="4830763"/>
          <p14:tracePt t="118031" x="2894013" y="4822825"/>
          <p14:tracePt t="118049" x="2955925" y="4813300"/>
          <p14:tracePt t="118065" x="3036888" y="4813300"/>
          <p14:tracePt t="118082" x="3116263" y="4795838"/>
          <p14:tracePt t="118098" x="3187700" y="4795838"/>
          <p14:tracePt t="118115" x="3268663" y="4795838"/>
          <p14:tracePt t="118132" x="3330575" y="4786313"/>
          <p14:tracePt t="118148" x="3402013" y="4768850"/>
          <p14:tracePt t="118164" x="3482975" y="4741863"/>
          <p14:tracePt t="118180" x="3562350" y="4714875"/>
          <p14:tracePt t="118197" x="3633788" y="4679950"/>
          <p14:tracePt t="118214" x="3660775" y="4679950"/>
          <p14:tracePt t="118231" x="3670300" y="4679950"/>
          <p14:tracePt t="118248" x="3687763" y="4679950"/>
          <p14:tracePt t="118264" x="3751263" y="4697413"/>
          <p14:tracePt t="118281" x="3813175" y="4706938"/>
          <p14:tracePt t="118298" x="3857625" y="4724400"/>
          <p14:tracePt t="118314" x="3911600" y="4724400"/>
          <p14:tracePt t="118331" x="4017963" y="4706938"/>
          <p14:tracePt t="118348" x="4089400" y="4687888"/>
          <p14:tracePt t="118365" x="4187825" y="4687888"/>
          <p14:tracePt t="118381" x="4295775" y="4687888"/>
          <p14:tracePt t="118398" x="4438650" y="4714875"/>
          <p14:tracePt t="118415" x="4545013" y="4724400"/>
          <p14:tracePt t="118433" x="4643438" y="4724400"/>
          <p14:tracePt t="118449" x="4679950" y="4724400"/>
          <p14:tracePt t="118465" x="4714875" y="4697413"/>
          <p14:tracePt t="118481" x="4759325" y="4679950"/>
          <p14:tracePt t="118498" x="4822825" y="4652963"/>
          <p14:tracePt t="118515" x="4857750" y="4625975"/>
          <p14:tracePt t="118531" x="4884738" y="4616450"/>
          <p14:tracePt t="118619" x="4894263" y="4608513"/>
          <p14:tracePt t="118627" x="4929188" y="4598988"/>
          <p14:tracePt t="118635" x="4965700" y="4572000"/>
          <p14:tracePt t="118647" x="4992688" y="4554538"/>
          <p14:tracePt t="118664" x="5010150" y="4537075"/>
          <p14:tracePt t="118739" x="5018088" y="4537075"/>
          <p14:tracePt t="118747" x="5027613" y="4527550"/>
          <p14:tracePt t="118755" x="5045075" y="4527550"/>
          <p14:tracePt t="118765" x="5054600" y="4519613"/>
          <p14:tracePt t="118782" x="5064125" y="4519613"/>
          <p14:tracePt t="119419" x="5072063" y="4519613"/>
          <p14:tracePt t="119435" x="5081588" y="4519613"/>
          <p14:tracePt t="119444" x="5089525" y="4519613"/>
          <p14:tracePt t="119459" x="5099050" y="4519613"/>
          <p14:tracePt t="119483" x="5116513" y="4519613"/>
          <p14:tracePt t="119491" x="5126038" y="4519613"/>
          <p14:tracePt t="119500" x="5135563" y="4519613"/>
          <p14:tracePt t="119515" x="5143500" y="4519613"/>
          <p14:tracePt t="119532" x="5160963" y="4519613"/>
          <p14:tracePt t="119548" x="5180013" y="4527550"/>
          <p14:tracePt t="119565" x="5207000" y="4527550"/>
          <p14:tracePt t="119582" x="5224463" y="4527550"/>
          <p14:tracePt t="119598" x="5232400" y="4527550"/>
          <p14:tracePt t="119622" x="5241925" y="4537075"/>
          <p14:tracePt t="119631" x="5251450" y="4545013"/>
          <p14:tracePt t="119647" x="5278438" y="4572000"/>
          <p14:tracePt t="119664" x="5286375" y="4581525"/>
          <p14:tracePt t="119680" x="5295900" y="4581525"/>
          <p14:tracePt t="119697" x="5303838" y="4581525"/>
          <p14:tracePt t="119730" x="5303838" y="4591050"/>
          <p14:tracePt t="119875" x="5303838" y="4598988"/>
          <p14:tracePt t="119881" x="5303838" y="4608513"/>
          <p14:tracePt t="119889" x="5295900" y="4616450"/>
          <p14:tracePt t="119898" x="5259388" y="4643438"/>
          <p14:tracePt t="119915" x="5180013" y="4679950"/>
          <p14:tracePt t="119933" x="5099050" y="4706938"/>
          <p14:tracePt t="119948" x="5018088" y="4733925"/>
          <p14:tracePt t="119965" x="4911725" y="4759325"/>
          <p14:tracePt t="119983" x="4724400" y="4805363"/>
          <p14:tracePt t="119999" x="4643438" y="4830763"/>
          <p14:tracePt t="120015" x="4598988" y="4857750"/>
          <p14:tracePt t="120032" x="4562475" y="4857750"/>
          <p14:tracePt t="120048" x="4518025" y="4867275"/>
          <p14:tracePt t="120065" x="4438650" y="4894263"/>
          <p14:tracePt t="120082" x="4375150" y="4902200"/>
          <p14:tracePt t="120085" x="4340225" y="4902200"/>
          <p14:tracePt t="120099" x="4303713" y="4921250"/>
          <p14:tracePt t="120118" x="4214813" y="4948238"/>
          <p14:tracePt t="120133" x="4160838" y="4965700"/>
          <p14:tracePt t="120148" x="4133850" y="4992688"/>
          <p14:tracePt t="120165" x="4116388" y="5000625"/>
          <p14:tracePt t="120556" x="4116388" y="4992688"/>
          <p14:tracePt t="120564" x="4116388" y="4983163"/>
          <p14:tracePt t="120579" x="4116388" y="4965700"/>
          <p14:tracePt t="120672" x="4125913" y="4956175"/>
          <p14:tracePt t="120688" x="4133850" y="4948238"/>
          <p14:tracePt t="120696" x="4143375" y="4938713"/>
          <p14:tracePt t="120704" x="4143375" y="4929188"/>
          <p14:tracePt t="120718" x="4152900" y="4929188"/>
          <p14:tracePt t="120731" x="4152900" y="4921250"/>
          <p14:tracePt t="120807" x="4160838" y="4911725"/>
          <p14:tracePt t="120821" x="4170363" y="4894263"/>
          <p14:tracePt t="120838" x="4187825" y="4884738"/>
          <p14:tracePt t="120955" x="4197350" y="4876800"/>
          <p14:tracePt t="120971" x="4205288" y="4876800"/>
          <p14:tracePt t="121042" x="4214813" y="4867275"/>
          <p14:tracePt t="121057" x="4224338" y="4867275"/>
          <p14:tracePt t="127887" x="4224338" y="4876800"/>
          <p14:tracePt t="127894" x="4187825" y="4894263"/>
          <p14:tracePt t="127901" x="4152900" y="4894263"/>
          <p14:tracePt t="127916" x="4044950" y="4902200"/>
          <p14:tracePt t="127935" x="3938588" y="4902200"/>
          <p14:tracePt t="127950" x="3786188" y="4921250"/>
          <p14:tracePt t="127967" x="3527425" y="4938713"/>
          <p14:tracePt t="127983" x="3276600" y="4973638"/>
          <p14:tracePt t="127999" x="3143250" y="4992688"/>
          <p14:tracePt t="128016" x="3054350" y="4992688"/>
          <p14:tracePt t="128033" x="3000375" y="4983163"/>
          <p14:tracePt t="128051" x="2965450" y="4973638"/>
          <p14:tracePt t="128067" x="2919413" y="4973638"/>
          <p14:tracePt t="128083" x="2901950" y="4965700"/>
          <p14:tracePt t="128099" x="2884488" y="4956175"/>
          <p14:tracePt t="128153" x="2874963" y="4956175"/>
          <p14:tracePt t="128739" x="2884488" y="4956175"/>
          <p14:tracePt t="128747" x="2894013" y="4956175"/>
          <p14:tracePt t="128755" x="2901950" y="4956175"/>
          <p14:tracePt t="128766" x="2911475" y="4956175"/>
          <p14:tracePt t="128784" x="2928938" y="4956175"/>
          <p14:tracePt t="128800" x="2938463" y="4956175"/>
          <p14:tracePt t="128815" x="2946400" y="4956175"/>
          <p14:tracePt t="128832" x="2973388" y="4956175"/>
          <p14:tracePt t="128848" x="3000375" y="4956175"/>
          <p14:tracePt t="129711" x="2990850" y="4956175"/>
          <p14:tracePt t="129727" x="2973388" y="4992688"/>
          <p14:tracePt t="129735" x="2965450" y="5000625"/>
          <p14:tracePt t="129750" x="2901950" y="5019675"/>
          <p14:tracePt t="129767" x="2795588" y="5027613"/>
          <p14:tracePt t="129783" x="2625725" y="5027613"/>
          <p14:tracePt t="129799" x="2419350" y="5064125"/>
          <p14:tracePt t="129815" x="2268538" y="5091113"/>
          <p14:tracePt t="129832" x="2170113" y="5108575"/>
          <p14:tracePt t="129849" x="2108200" y="5116513"/>
          <p14:tracePt t="129866" x="2009775" y="5143500"/>
          <p14:tracePt t="129882" x="1946275" y="5170488"/>
          <p14:tracePt t="129898" x="1928813" y="5170488"/>
          <p14:tracePt t="129915" x="1911350" y="5170488"/>
          <p14:tracePt t="129933" x="1901825" y="5170488"/>
          <p14:tracePt t="129965" x="1893888" y="5180013"/>
          <p14:tracePt t="129982" x="1884363" y="5197475"/>
          <p14:tracePt t="129998" x="1874838" y="5214938"/>
          <p14:tracePt t="130015" x="1874838" y="5224463"/>
          <p14:tracePt t="130149" x="1866900" y="5224463"/>
          <p14:tracePt t="130173" x="1857375" y="5224463"/>
          <p14:tracePt t="131872" x="1866900" y="5224463"/>
          <p14:tracePt t="131879" x="1866900" y="5233988"/>
          <p14:tracePt t="131887" x="1874838" y="5233988"/>
          <p14:tracePt t="131900" x="1874838" y="5241925"/>
          <p14:tracePt t="131918" x="1884363" y="5251450"/>
          <p14:tracePt t="131935" x="1893888" y="5259388"/>
          <p14:tracePt t="131966" x="1893888" y="5268913"/>
          <p14:tracePt t="132186" x="1901825" y="5286375"/>
          <p14:tracePt t="133674" x="1919288" y="5286375"/>
          <p14:tracePt t="133683" x="1928813" y="5286375"/>
          <p14:tracePt t="133690" x="1928813" y="5295900"/>
          <p14:tracePt t="133706" x="1938338" y="5295900"/>
          <p14:tracePt t="133853" x="1946275" y="5305425"/>
          <p14:tracePt t="133869" x="1955800" y="5313363"/>
          <p14:tracePt t="133877" x="1965325" y="5322888"/>
          <p14:tracePt t="133886" x="1990725" y="5322888"/>
          <p14:tracePt t="133900" x="2054225" y="5322888"/>
          <p14:tracePt t="133917" x="2125663" y="5295900"/>
          <p14:tracePt t="133935" x="2197100" y="5268913"/>
          <p14:tracePt t="133950" x="2259013" y="5241925"/>
          <p14:tracePt t="133967" x="2303463" y="5214938"/>
          <p14:tracePt t="133983" x="2322513" y="5197475"/>
          <p14:tracePt t="134002" x="2393950" y="5162550"/>
          <p14:tracePt t="134018" x="2473325" y="5126038"/>
          <p14:tracePt t="134034" x="2554288" y="5099050"/>
          <p14:tracePt t="134050" x="2652713" y="5054600"/>
          <p14:tracePt t="134067" x="2751138" y="5019675"/>
          <p14:tracePt t="134084" x="2840038" y="4973638"/>
          <p14:tracePt t="134100" x="2919413" y="4948238"/>
          <p14:tracePt t="134117" x="2982913" y="4921250"/>
          <p14:tracePt t="134133" x="3009900" y="4921250"/>
          <p14:tracePt t="134308" x="3017838" y="4911725"/>
          <p14:tracePt t="134316" x="3027363" y="4902200"/>
          <p14:tracePt t="134324" x="3027363" y="4894263"/>
          <p14:tracePt t="136139" x="3036888" y="4894263"/>
          <p14:tracePt t="136147" x="3081338" y="4894263"/>
          <p14:tracePt t="136155" x="3133725" y="4876800"/>
          <p14:tracePt t="136166" x="3197225" y="4867275"/>
          <p14:tracePt t="136183" x="3286125" y="4849813"/>
          <p14:tracePt t="136199" x="3367088" y="4822825"/>
          <p14:tracePt t="136216" x="3446463" y="4795838"/>
          <p14:tracePt t="136233" x="3562350" y="4768850"/>
          <p14:tracePt t="136249" x="3625850" y="4759325"/>
          <p14:tracePt t="136265" x="3687763" y="4751388"/>
          <p14:tracePt t="136282" x="3751263" y="4724400"/>
          <p14:tracePt t="136299" x="3830638" y="4697413"/>
          <p14:tracePt t="136316" x="3902075" y="4670425"/>
          <p14:tracePt t="136332" x="4062413" y="4643438"/>
          <p14:tracePt t="136349" x="4295775" y="4554538"/>
          <p14:tracePt t="136366" x="4572000" y="4421188"/>
          <p14:tracePt t="136382" x="4956175" y="4259263"/>
          <p14:tracePt t="136401" x="5135563" y="4187825"/>
          <p14:tracePt t="136417" x="5251450" y="4162425"/>
          <p14:tracePt t="136433" x="5394325" y="4064000"/>
          <p14:tracePt t="136450" x="5589588" y="3929063"/>
          <p14:tracePt t="136468" x="5938838" y="3608388"/>
          <p14:tracePt t="136484" x="6126163" y="3349625"/>
          <p14:tracePt t="136500" x="6269038" y="3152775"/>
          <p14:tracePt t="136517" x="6357938" y="3027363"/>
          <p14:tracePt t="136533" x="6411913" y="2946400"/>
          <p14:tracePt t="136550" x="6438900" y="2921000"/>
          <p14:tracePt t="136567" x="6456363" y="2884488"/>
          <p14:tracePt t="136583" x="6492875" y="2849563"/>
          <p14:tracePt t="136587" x="6527800" y="2822575"/>
          <p14:tracePt t="136602" x="6616700" y="2759075"/>
          <p14:tracePt t="136619" x="6688138" y="2706688"/>
          <p14:tracePt t="136634" x="6742113" y="2635250"/>
          <p14:tracePt t="136650" x="6778625" y="2598738"/>
          <p14:tracePt t="136667" x="6804025" y="2554288"/>
          <p14:tracePt t="136683" x="6823075" y="2536825"/>
          <p14:tracePt t="136700" x="6850063" y="2517775"/>
          <p14:tracePt t="136717" x="6858000" y="2492375"/>
          <p14:tracePt t="136734" x="6875463" y="2473325"/>
          <p14:tracePt t="136751" x="6902450" y="2446338"/>
          <p14:tracePt t="136767" x="6929438" y="2411413"/>
          <p14:tracePt t="136784" x="6983413" y="2330450"/>
          <p14:tracePt t="136800" x="7045325" y="2268538"/>
          <p14:tracePt t="136816" x="7135813" y="2179638"/>
          <p14:tracePt t="136833" x="7215188" y="2098675"/>
          <p14:tracePt t="136849" x="7269163" y="2036763"/>
          <p14:tracePt t="136866" x="7296150" y="2009775"/>
          <p14:tracePt t="136883" x="7340600" y="1982788"/>
          <p14:tracePt t="136899" x="7350125" y="1965325"/>
          <p14:tracePt t="136916" x="7375525" y="1946275"/>
          <p14:tracePt t="136949" x="7385050" y="1938338"/>
          <p14:tracePt t="136966" x="7402513" y="1938338"/>
          <p14:tracePt t="136983" x="7412038" y="1928813"/>
          <p14:tracePt t="137433" x="7412038" y="1938338"/>
          <p14:tracePt t="137948" x="7402513" y="1955800"/>
          <p14:tracePt t="137965" x="7394575" y="1965325"/>
          <p14:tracePt t="137972" x="7385050" y="1973263"/>
          <p14:tracePt t="137988" x="7385050" y="1982788"/>
          <p14:tracePt t="138012" x="7367588" y="1982788"/>
          <p14:tracePt t="138114" x="7367588" y="1992313"/>
          <p14:tracePt t="138185" x="7358063" y="1992313"/>
          <p14:tracePt t="138310" x="7358063" y="2000250"/>
          <p14:tracePt t="138717" x="7358063" y="2009775"/>
          <p14:tracePt t="138905" x="7350125" y="2017713"/>
          <p14:tracePt t="138921" x="7350125" y="2036763"/>
          <p14:tracePt t="138929" x="7350125" y="2044700"/>
          <p14:tracePt t="138937" x="7340600" y="2054225"/>
          <p14:tracePt t="138958" x="7340600" y="2063750"/>
          <p14:tracePt t="138967" x="7331075" y="2071688"/>
          <p14:tracePt t="139061" x="7323138" y="2098675"/>
          <p14:tracePt t="139077" x="7304088" y="2135188"/>
          <p14:tracePt t="139085" x="7296150" y="2143125"/>
          <p14:tracePt t="139093" x="7296150" y="2152650"/>
          <p14:tracePt t="139102" x="7296150" y="2179638"/>
          <p14:tracePt t="139118" x="7296150" y="2251075"/>
          <p14:tracePt t="139134" x="7296150" y="2330450"/>
          <p14:tracePt t="139151" x="7296150" y="2401888"/>
          <p14:tracePt t="139167" x="7286625" y="2517775"/>
          <p14:tracePt t="139184" x="7269163" y="2660650"/>
          <p14:tracePt t="139203" x="7251700" y="2803525"/>
          <p14:tracePt t="139217" x="7269163" y="2901950"/>
          <p14:tracePt t="139234" x="7269163" y="2973388"/>
          <p14:tracePt t="139251" x="7269163" y="3116263"/>
          <p14:tracePt t="139267" x="7269163" y="3357563"/>
          <p14:tracePt t="139284" x="7251700" y="3563938"/>
          <p14:tracePt t="139301" x="7232650" y="3670300"/>
          <p14:tracePt t="139319" x="7232650" y="3830638"/>
          <p14:tracePt t="139335" x="7242175" y="3938588"/>
          <p14:tracePt t="139351" x="7251700" y="4019550"/>
          <p14:tracePt t="139368" x="7259638" y="4090988"/>
          <p14:tracePt t="139384" x="7278688" y="4143375"/>
          <p14:tracePt t="139400" x="7278688" y="4197350"/>
          <p14:tracePt t="139417" x="7286625" y="4233863"/>
          <p14:tracePt t="139434" x="7296150" y="4259263"/>
          <p14:tracePt t="139451" x="7304088" y="4278313"/>
          <p14:tracePt t="139469" x="7331075" y="4305300"/>
          <p14:tracePt t="139485" x="7340600" y="4349750"/>
          <p14:tracePt t="139501" x="7367588" y="4384675"/>
          <p14:tracePt t="139517" x="7385050" y="4448175"/>
          <p14:tracePt t="139534" x="7402513" y="4510088"/>
          <p14:tracePt t="139551" x="7429500" y="4591050"/>
          <p14:tracePt t="139568" x="7446963" y="4652963"/>
          <p14:tracePt t="139584" x="7466013" y="4679950"/>
          <p14:tracePt t="139601" x="7466013" y="4687888"/>
          <p14:tracePt t="139617" x="7473950" y="4687888"/>
          <p14:tracePt t="139844" x="7483475" y="4687888"/>
          <p14:tracePt t="139853" x="7483475" y="4679950"/>
          <p14:tracePt t="139859" x="7493000" y="4670425"/>
          <p14:tracePt t="139867" x="7493000" y="4662488"/>
          <p14:tracePt t="139884" x="7500938" y="4643438"/>
          <p14:tracePt t="139901" x="7500938" y="4616450"/>
          <p14:tracePt t="139918" x="7510463" y="4598988"/>
          <p14:tracePt t="139934" x="7518400" y="4591050"/>
          <p14:tracePt t="139951" x="7518400" y="4581525"/>
          <p14:tracePt t="143800" x="7518400" y="4572000"/>
          <p14:tracePt t="143813" x="7518400" y="4545013"/>
          <p14:tracePt t="143821" x="7510463" y="4537075"/>
          <p14:tracePt t="143834" x="7500938" y="4527550"/>
          <p14:tracePt t="144190" x="7473950" y="4527550"/>
          <p14:tracePt t="144197" x="7439025" y="4527550"/>
          <p14:tracePt t="144205" x="7402513" y="4527550"/>
          <p14:tracePt t="144218" x="7350125" y="4545013"/>
          <p14:tracePt t="144234" x="7269163" y="4554538"/>
          <p14:tracePt t="144251" x="7188200" y="4581525"/>
          <p14:tracePt t="144268" x="7099300" y="4591050"/>
          <p14:tracePt t="144286" x="7081838" y="4608513"/>
          <p14:tracePt t="144410" x="7099300" y="4608513"/>
          <p14:tracePt t="144417" x="7153275" y="4598988"/>
          <p14:tracePt t="144425" x="7207250" y="4581525"/>
          <p14:tracePt t="144434" x="7286625" y="4572000"/>
          <p14:tracePt t="144450" x="7375525" y="4545013"/>
          <p14:tracePt t="144467" x="7412038" y="4537075"/>
          <p14:tracePt t="144574" x="7385050" y="4537075"/>
          <p14:tracePt t="144581" x="7367588" y="4545013"/>
          <p14:tracePt t="144589" x="7340600" y="4545013"/>
          <p14:tracePt t="144601" x="7313613" y="4545013"/>
          <p14:tracePt t="144618" x="7296150" y="4545013"/>
          <p14:tracePt t="144651" x="7286625" y="4545013"/>
          <p14:tracePt t="144700" x="7286625" y="4473575"/>
          <p14:tracePt t="144708" x="7296150" y="4330700"/>
          <p14:tracePt t="144718" x="7313613" y="4187825"/>
          <p14:tracePt t="144735" x="7375525" y="3795713"/>
          <p14:tracePt t="144751" x="7446963" y="3455988"/>
          <p14:tracePt t="144769" x="7581900" y="3036888"/>
          <p14:tracePt t="144786" x="7608888" y="2901950"/>
          <p14:tracePt t="144801" x="7616825" y="2795588"/>
          <p14:tracePt t="144818" x="7643813" y="2714625"/>
          <p14:tracePt t="144835" x="7661275" y="2635250"/>
          <p14:tracePt t="144851" x="7670800" y="2571750"/>
          <p14:tracePt t="144868" x="7697788" y="2544763"/>
          <p14:tracePt t="144884" x="7715250" y="2517775"/>
          <p14:tracePt t="144901" x="7742238" y="2492375"/>
          <p14:tracePt t="144918" x="7742238" y="2473325"/>
          <p14:tracePt t="144935" x="7759700" y="2446338"/>
          <p14:tracePt t="144952" x="7759700" y="2428875"/>
          <p14:tracePt t="144968" x="7769225" y="2411413"/>
          <p14:tracePt t="144984" x="7778750" y="2349500"/>
          <p14:tracePt t="145001" x="7786688" y="2322513"/>
          <p14:tracePt t="145017" x="7786688" y="2295525"/>
          <p14:tracePt t="145033" x="7796213" y="2278063"/>
          <p14:tracePt t="145050" x="7804150" y="2251075"/>
          <p14:tracePt t="145067" x="7804150" y="2232025"/>
          <p14:tracePt t="145083" x="7804150" y="2224088"/>
          <p14:tracePt t="145100" x="7804150" y="2214563"/>
          <p14:tracePt t="145117" x="7804150" y="2197100"/>
          <p14:tracePt t="145135" x="7804150" y="2179638"/>
          <p14:tracePt t="145154" x="7804150" y="2143125"/>
          <p14:tracePt t="145169" x="7796213" y="2125663"/>
          <p14:tracePt t="145185" x="7796213" y="2108200"/>
          <p14:tracePt t="145201" x="7796213" y="2081213"/>
          <p14:tracePt t="145272" x="7786688" y="2081213"/>
          <p14:tracePt t="145286" x="7778750" y="2089150"/>
          <p14:tracePt t="145294" x="7742238" y="2108200"/>
          <p14:tracePt t="145302" x="7732713" y="2152650"/>
          <p14:tracePt t="145318" x="7707313" y="2214563"/>
          <p14:tracePt t="145334" x="7680325" y="2286000"/>
          <p14:tracePt t="145351" x="7653338" y="2366963"/>
          <p14:tracePt t="145368" x="7626350" y="2446338"/>
          <p14:tracePt t="145384" x="7599363" y="2527300"/>
          <p14:tracePt t="145401" x="7572375" y="2635250"/>
          <p14:tracePt t="145419" x="7527925" y="2786063"/>
          <p14:tracePt t="145436" x="7500938" y="2874963"/>
          <p14:tracePt t="145452" x="7493000" y="2973388"/>
          <p14:tracePt t="145468" x="7466013" y="3063875"/>
          <p14:tracePt t="145485" x="7439025" y="3160713"/>
          <p14:tracePt t="145502" x="7421563" y="3268663"/>
          <p14:tracePt t="145518" x="7412038" y="3357563"/>
          <p14:tracePt t="145535" x="7412038" y="3438525"/>
          <p14:tracePt t="145551" x="7412038" y="3581400"/>
          <p14:tracePt t="145568" x="7412038" y="3687763"/>
          <p14:tracePt t="145584" x="7412038" y="3830638"/>
          <p14:tracePt t="145600" x="7412038" y="3965575"/>
          <p14:tracePt t="145617" x="7394575" y="4135438"/>
          <p14:tracePt t="145634" x="7375525" y="4241800"/>
          <p14:tracePt t="145650" x="7375525" y="4322763"/>
          <p14:tracePt t="145667" x="7375525" y="4367213"/>
          <p14:tracePt t="145687" x="7375525" y="4421188"/>
          <p14:tracePt t="145702" x="7367588" y="4456113"/>
          <p14:tracePt t="145718" x="7358063" y="4473575"/>
          <p14:tracePt t="145735" x="7350125" y="4510088"/>
          <p14:tracePt t="145752" x="7350125" y="4527550"/>
          <p14:tracePt t="145768" x="7350125" y="4545013"/>
          <p14:tracePt t="145785" x="7350125" y="4572000"/>
          <p14:tracePt t="145801" x="7350125" y="4591050"/>
          <p14:tracePt t="145817" x="7340600" y="4616450"/>
          <p14:tracePt t="145834" x="7331075" y="4643438"/>
          <p14:tracePt t="145851" x="7331075" y="4662488"/>
          <p14:tracePt t="145868" x="7331075" y="4670425"/>
          <p14:tracePt t="145976" x="7313613" y="4616450"/>
          <p14:tracePt t="145984" x="7313613" y="4564063"/>
          <p14:tracePt t="145992" x="7304088" y="4492625"/>
          <p14:tracePt t="146001" x="7286625" y="4438650"/>
          <p14:tracePt t="146018" x="7259638" y="4286250"/>
          <p14:tracePt t="146035" x="7224713" y="4152900"/>
          <p14:tracePt t="146051" x="7215188" y="4000500"/>
          <p14:tracePt t="146069" x="7170738" y="3786188"/>
          <p14:tracePt t="146086" x="7153275" y="3662363"/>
          <p14:tracePt t="146101" x="7126288" y="3527425"/>
          <p14:tracePt t="146117" x="7089775" y="3375025"/>
          <p14:tracePt t="146134" x="7089775" y="3251200"/>
          <p14:tracePt t="146150" x="7089775" y="3125788"/>
          <p14:tracePt t="146167" x="7089775" y="3017838"/>
          <p14:tracePt t="146184" x="7089775" y="2911475"/>
          <p14:tracePt t="146200" x="7099300" y="2795588"/>
          <p14:tracePt t="146217" x="7126288" y="2714625"/>
          <p14:tracePt t="146233" x="7135813" y="2608263"/>
          <p14:tracePt t="146251" x="7170738" y="2446338"/>
          <p14:tracePt t="146268" x="7197725" y="2339975"/>
          <p14:tracePt t="146285" x="7224713" y="2232025"/>
          <p14:tracePt t="146301" x="7232650" y="2152650"/>
          <p14:tracePt t="146318" x="7251700" y="2089150"/>
          <p14:tracePt t="146335" x="7259638" y="2063750"/>
          <p14:tracePt t="146351" x="7259638" y="2054225"/>
          <p14:tracePt t="146414" x="7269163" y="2036763"/>
          <p14:tracePt t="146429" x="7278688" y="2017713"/>
          <p14:tracePt t="146459" x="7278688" y="2009775"/>
          <p14:tracePt t="146468" x="7286625" y="2009775"/>
          <p14:tracePt t="146475" x="7286625" y="2000250"/>
          <p14:tracePt t="146586" x="7286625" y="2017713"/>
          <p14:tracePt t="146594" x="7286625" y="2044700"/>
          <p14:tracePt t="146602" x="7286625" y="2063750"/>
          <p14:tracePt t="146618" x="7304088" y="2098675"/>
          <p14:tracePt t="146635" x="7304088" y="2135188"/>
          <p14:tracePt t="146652" x="7304088" y="2179638"/>
          <p14:tracePt t="146667" x="7304088" y="2251075"/>
          <p14:tracePt t="146685" x="7304088" y="2312988"/>
          <p14:tracePt t="146700" x="7296150" y="2374900"/>
          <p14:tracePt t="146717" x="7286625" y="2438400"/>
          <p14:tracePt t="146734" x="7286625" y="2536825"/>
          <p14:tracePt t="146750" x="7286625" y="2554288"/>
          <p14:tracePt t="146767" x="7286625" y="2598738"/>
          <p14:tracePt t="146784" x="7286625" y="2635250"/>
          <p14:tracePt t="146800" x="7286625" y="2679700"/>
          <p14:tracePt t="146818" x="7286625" y="2724150"/>
          <p14:tracePt t="146835" x="7286625" y="2857500"/>
          <p14:tracePt t="146851" x="7286625" y="2965450"/>
          <p14:tracePt t="146868" x="7286625" y="3071813"/>
          <p14:tracePt t="146884" x="7286625" y="3160713"/>
          <p14:tracePt t="146901" x="7286625" y="3232150"/>
          <p14:tracePt t="146918" x="7286625" y="3313113"/>
          <p14:tracePt t="146936" x="7286625" y="3429000"/>
          <p14:tracePt t="146952" x="7286625" y="3465513"/>
          <p14:tracePt t="146967" x="7286625" y="3544888"/>
          <p14:tracePt t="146985" x="7286625" y="3625850"/>
          <p14:tracePt t="147001" x="7286625" y="3643313"/>
          <p14:tracePt t="147017" x="7286625" y="3670300"/>
          <p14:tracePt t="147034" x="7286625" y="3687763"/>
          <p14:tracePt t="147051" x="7278688" y="3706813"/>
          <p14:tracePt t="147068" x="7278688" y="3724275"/>
          <p14:tracePt t="147085" x="7269163" y="3759200"/>
          <p14:tracePt t="147102" x="7269163" y="3778250"/>
          <p14:tracePt t="147118" x="7269163" y="3795713"/>
          <p14:tracePt t="147134" x="7269163" y="3822700"/>
          <p14:tracePt t="147151" x="7251700" y="3849688"/>
          <p14:tracePt t="147168" x="7251700" y="3884613"/>
          <p14:tracePt t="147185" x="7232650" y="3948113"/>
          <p14:tracePt t="147201" x="7215188" y="4027488"/>
          <p14:tracePt t="147218" x="7207250" y="4098925"/>
          <p14:tracePt t="147234" x="7188200" y="4179888"/>
          <p14:tracePt t="147252" x="7170738" y="4251325"/>
          <p14:tracePt t="147267" x="7153275" y="4286250"/>
          <p14:tracePt t="147284" x="7153275" y="4305300"/>
          <p14:tracePt t="147301" x="7143750" y="4322763"/>
          <p14:tracePt t="147317" x="7143750" y="4340225"/>
          <p14:tracePt t="147334" x="7135813" y="4367213"/>
          <p14:tracePt t="147351" x="7135813" y="4376738"/>
          <p14:tracePt t="147448" x="7135813" y="4340225"/>
          <p14:tracePt t="147454" x="7143750" y="4286250"/>
          <p14:tracePt t="147470" x="7153275" y="4179888"/>
          <p14:tracePt t="147487" x="7188200" y="4019550"/>
          <p14:tracePt t="147502" x="7188200" y="3894138"/>
          <p14:tracePt t="147519" x="7215188" y="3697288"/>
          <p14:tracePt t="147535" x="7251700" y="3500438"/>
          <p14:tracePt t="147551" x="7269163" y="3303588"/>
          <p14:tracePt t="147569" x="7269163" y="3108325"/>
          <p14:tracePt t="147585" x="7269163" y="2938463"/>
          <p14:tracePt t="147588" x="7269163" y="2884488"/>
          <p14:tracePt t="147601" x="7269163" y="2795588"/>
          <p14:tracePt t="147620" x="7269163" y="2616200"/>
          <p14:tracePt t="147636" x="7278688" y="2509838"/>
          <p14:tracePt t="147651" x="7296150" y="2401888"/>
          <p14:tracePt t="147669" x="7296150" y="2295525"/>
          <p14:tracePt t="147686" x="7323138" y="2187575"/>
          <p14:tracePt t="147702" x="7350125" y="2089150"/>
          <p14:tracePt t="147718" x="7375525" y="2009775"/>
          <p14:tracePt t="147734" x="7385050" y="1938338"/>
          <p14:tracePt t="147751" x="7412038" y="1874838"/>
          <p14:tracePt t="147768" x="7412038" y="1857375"/>
          <p14:tracePt t="147821" x="7421563" y="1857375"/>
          <p14:tracePt t="147885" x="7421563" y="1884363"/>
          <p14:tracePt t="147893" x="7421563" y="1893888"/>
          <p14:tracePt t="147901" x="7421563" y="1911350"/>
          <p14:tracePt t="147917" x="7429500" y="1928813"/>
          <p14:tracePt t="147933" x="7429500" y="1965325"/>
          <p14:tracePt t="147951" x="7446963" y="2009775"/>
          <p14:tracePt t="147967" x="7439025" y="2089150"/>
          <p14:tracePt t="147984" x="7429500" y="2160588"/>
          <p14:tracePt t="148001" x="7412038" y="2295525"/>
          <p14:tracePt t="148017" x="7402513" y="2374900"/>
          <p14:tracePt t="148034" x="7385050" y="2446338"/>
          <p14:tracePt t="148050" x="7385050" y="2527300"/>
          <p14:tracePt t="148067" x="7385050" y="2598738"/>
          <p14:tracePt t="148084" x="7375525" y="2697163"/>
          <p14:tracePt t="148100" x="7375525" y="2768600"/>
          <p14:tracePt t="148117" x="7375525" y="2849563"/>
          <p14:tracePt t="148134" x="7375525" y="2928938"/>
          <p14:tracePt t="148151" x="7375525" y="3027363"/>
          <p14:tracePt t="148168" x="7375525" y="3098800"/>
          <p14:tracePt t="148185" x="7375525" y="3206750"/>
          <p14:tracePt t="148201" x="7358063" y="3313113"/>
          <p14:tracePt t="148219" x="7331075" y="3446463"/>
          <p14:tracePt t="148235" x="7313613" y="3554413"/>
          <p14:tracePt t="148252" x="7304088" y="3670300"/>
          <p14:tracePt t="148268" x="7278688" y="3786188"/>
          <p14:tracePt t="148285" x="7269163" y="3876675"/>
          <p14:tracePt t="148301" x="7242175" y="3973513"/>
          <p14:tracePt t="148319" x="7242175" y="4044950"/>
          <p14:tracePt t="148336" x="7242175" y="4125913"/>
          <p14:tracePt t="148351" x="7242175" y="4197350"/>
          <p14:tracePt t="148368" x="7242175" y="4241800"/>
          <p14:tracePt t="148385" x="7242175" y="4286250"/>
          <p14:tracePt t="148401" x="7242175" y="4295775"/>
          <p14:tracePt t="148471" x="7242175" y="4305300"/>
          <p14:tracePt t="148574" x="7242175" y="4295775"/>
          <p14:tracePt t="148631" x="7242175" y="4286250"/>
          <p14:tracePt t="148637" x="7242175" y="4278313"/>
          <p14:tracePt t="148652" x="7242175" y="4268788"/>
          <p14:tracePt t="148801" x="7242175" y="4241800"/>
          <p14:tracePt t="148817" x="7242175" y="4233863"/>
          <p14:tracePt t="148823" x="7242175" y="4224338"/>
          <p14:tracePt t="148834" x="7242175" y="4214813"/>
          <p14:tracePt t="149421" x="7242175" y="4224338"/>
          <p14:tracePt t="149428" x="7242175" y="4233863"/>
          <p14:tracePt t="151379" x="7224713" y="4241800"/>
          <p14:tracePt t="151385" x="7224713" y="4259263"/>
          <p14:tracePt t="151393" x="7215188" y="4259263"/>
          <p14:tracePt t="151417" x="7215188" y="4268788"/>
          <p14:tracePt t="151911" x="7224713" y="4241800"/>
          <p14:tracePt t="151919" x="7224713" y="4233863"/>
          <p14:tracePt t="151927" x="7224713" y="4224338"/>
          <p14:tracePt t="151937" x="7224713" y="4214813"/>
          <p14:tracePt t="151952" x="7224713" y="4187825"/>
          <p14:tracePt t="151969" x="7232650" y="4179888"/>
          <p14:tracePt t="152631" x="7242175" y="4187825"/>
          <p14:tracePt t="152702" x="7242175" y="4206875"/>
          <p14:tracePt t="153461" x="7242175" y="4214813"/>
          <p14:tracePt t="156014" x="7242175" y="4197350"/>
          <p14:tracePt t="156022" x="7242175" y="4170363"/>
          <p14:tracePt t="156038" x="7259638" y="4019550"/>
          <p14:tracePt t="156054" x="7278688" y="3795713"/>
          <p14:tracePt t="156070" x="7367588" y="3473450"/>
          <p14:tracePt t="156086" x="7527925" y="3036888"/>
          <p14:tracePt t="156103" x="7688263" y="2598738"/>
          <p14:tracePt t="156119" x="7850188" y="2135188"/>
          <p14:tracePt t="156136" x="7983538" y="1758950"/>
          <p14:tracePt t="156153" x="8072438" y="1536700"/>
          <p14:tracePt t="156169" x="8135938" y="1330325"/>
          <p14:tracePt t="156186" x="8180388" y="1241425"/>
          <p14:tracePt t="156203" x="8215313" y="1125538"/>
          <p14:tracePt t="156219" x="8242300" y="1044575"/>
          <p14:tracePt t="156236" x="8269288" y="973138"/>
          <p14:tracePt t="156253" x="8296275" y="938213"/>
          <p14:tracePt t="156269" x="8296275" y="928688"/>
          <p14:tracePt t="156414" x="8296275" y="965200"/>
          <p14:tracePt t="156422" x="8286750" y="1000125"/>
          <p14:tracePt t="156438" x="8286750" y="1081088"/>
          <p14:tracePt t="156454" x="8278813" y="1187450"/>
          <p14:tracePt t="156470" x="8278813" y="1295400"/>
          <p14:tracePt t="156485" x="8278813" y="1419225"/>
          <p14:tracePt t="156502" x="8278813" y="1527175"/>
          <p14:tracePt t="156518" x="8251825" y="1616075"/>
          <p14:tracePt t="156535" x="8232775" y="1670050"/>
          <p14:tracePt t="156552" x="8224838" y="1776413"/>
          <p14:tracePt t="156569" x="8207375" y="1857375"/>
          <p14:tracePt t="156585" x="8197850" y="1938338"/>
          <p14:tracePt t="156601" x="8180388" y="1982788"/>
          <p14:tracePt t="156618" x="8180388" y="2027238"/>
          <p14:tracePt t="156635" x="8180388" y="2063750"/>
          <p14:tracePt t="156652" x="8180388" y="2081213"/>
          <p14:tracePt t="156668" x="8170863" y="2098675"/>
          <p14:tracePt t="156687" x="8153400" y="2179638"/>
          <p14:tracePt t="156704" x="8126413" y="2251075"/>
          <p14:tracePt t="156720" x="8099425" y="2312988"/>
          <p14:tracePt t="156736" x="8064500" y="2366963"/>
          <p14:tracePt t="156754" x="8037513" y="2384425"/>
          <p14:tracePt t="156769" x="8018463" y="2393950"/>
          <p14:tracePt t="156787" x="8001000" y="2411413"/>
          <p14:tracePt t="156803" x="7983538" y="2411413"/>
          <p14:tracePt t="156820" x="7956550" y="2411413"/>
          <p14:tracePt t="156836" x="7947025" y="2411413"/>
          <p14:tracePt t="156939" x="7939088" y="2393950"/>
          <p14:tracePt t="156947" x="7939088" y="2374900"/>
          <p14:tracePt t="156955" x="7939088" y="2330450"/>
          <p14:tracePt t="156969" x="7939088" y="2286000"/>
          <p14:tracePt t="156986" x="7939088" y="2268538"/>
          <p14:tracePt t="157003" x="7939088" y="2251075"/>
          <p14:tracePt t="157158" x="7939088" y="2224088"/>
          <p14:tracePt t="157165" x="7929563" y="2214563"/>
          <p14:tracePt t="157171" x="7929563" y="2206625"/>
          <p14:tracePt t="157185" x="7929563" y="2197100"/>
          <p14:tracePt t="157202" x="7912100" y="2160588"/>
          <p14:tracePt t="157298" x="7912100" y="2170113"/>
          <p14:tracePt t="157314" x="7894638" y="2187575"/>
          <p14:tracePt t="157322" x="7885113" y="2214563"/>
          <p14:tracePt t="157337" x="7840663" y="2295525"/>
          <p14:tracePt t="157355" x="7751763" y="2411413"/>
          <p14:tracePt t="157370" x="7643813" y="2536825"/>
          <p14:tracePt t="157386" x="7599363" y="2616200"/>
          <p14:tracePt t="157403" x="7581900" y="2670175"/>
          <p14:tracePt t="157419" x="7572375" y="2687638"/>
          <p14:tracePt t="157437" x="7554913" y="2706688"/>
          <p14:tracePt t="157478" x="7545388" y="2706688"/>
          <p14:tracePt t="157494" x="7545388" y="2670175"/>
          <p14:tracePt t="157503" x="7545388" y="2635250"/>
          <p14:tracePt t="157520" x="7545388" y="2554288"/>
          <p14:tracePt t="157536" x="7545388" y="2500313"/>
          <p14:tracePt t="157553" x="7545388" y="2446338"/>
          <p14:tracePt t="157570" x="7545388" y="2401888"/>
          <p14:tracePt t="157588" x="7554913" y="2303463"/>
          <p14:tracePt t="157605" x="7572375" y="2259013"/>
          <p14:tracePt t="157619" x="7572375" y="2224088"/>
          <p14:tracePt t="157636" x="7589838" y="2206625"/>
          <p14:tracePt t="157653" x="7589838" y="2179638"/>
          <p14:tracePt t="157687" x="7589838" y="2170113"/>
          <p14:tracePt t="157784" x="7599363" y="2160588"/>
          <p14:tracePt t="157800" x="7608888" y="2152650"/>
          <p14:tracePt t="157807" x="7616825" y="2116138"/>
          <p14:tracePt t="157819" x="7616825" y="2098675"/>
          <p14:tracePt t="157835" x="7626350" y="2063750"/>
          <p14:tracePt t="157852" x="7643813" y="2044700"/>
          <p14:tracePt t="157869" x="7643813" y="2027238"/>
          <p14:tracePt t="158001" x="7643813" y="2036763"/>
          <p14:tracePt t="158009" x="7643813" y="2063750"/>
          <p14:tracePt t="158018" x="7635875" y="2108200"/>
          <p14:tracePt t="158035" x="7635875" y="2179638"/>
          <p14:tracePt t="158052" x="7643813" y="2259013"/>
          <p14:tracePt t="158068" x="7643813" y="2303463"/>
          <p14:tracePt t="158085" x="7643813" y="2339975"/>
          <p14:tracePt t="158087" x="7635875" y="2357438"/>
          <p14:tracePt t="158102" x="7635875" y="2384425"/>
          <p14:tracePt t="158119" x="7626350" y="2411413"/>
          <p14:tracePt t="158135" x="7626350" y="2438400"/>
          <p14:tracePt t="158152" x="7626350" y="2465388"/>
          <p14:tracePt t="158168" x="7626350" y="2509838"/>
          <p14:tracePt t="158185" x="7616825" y="2589213"/>
          <p14:tracePt t="158202" x="7616825" y="2670175"/>
          <p14:tracePt t="158219" x="7599363" y="2724150"/>
          <p14:tracePt t="158235" x="7599363" y="2786063"/>
          <p14:tracePt t="158252" x="7599363" y="2849563"/>
          <p14:tracePt t="158268" x="7599363" y="2901950"/>
          <p14:tracePt t="158285" x="7599363" y="2946400"/>
          <p14:tracePt t="158302" x="7599363" y="3009900"/>
          <p14:tracePt t="158318" x="7589838" y="3089275"/>
          <p14:tracePt t="158335" x="7589838" y="3160713"/>
          <p14:tracePt t="158352" x="7589838" y="3241675"/>
          <p14:tracePt t="158369" x="7589838" y="3357563"/>
          <p14:tracePt t="158385" x="7572375" y="3465513"/>
          <p14:tracePt t="158402" x="7564438" y="3571875"/>
          <p14:tracePt t="158419" x="7545388" y="3679825"/>
          <p14:tracePt t="158437" x="7545388" y="3768725"/>
          <p14:tracePt t="158453" x="7545388" y="3830638"/>
          <p14:tracePt t="158470" x="7554913" y="3911600"/>
          <p14:tracePt t="158488" x="7545388" y="3992563"/>
          <p14:tracePt t="158506" x="7518400" y="4071938"/>
          <p14:tracePt t="158520" x="7510463" y="4098925"/>
          <p14:tracePt t="158536" x="7510463" y="4108450"/>
          <p14:tracePt t="158553" x="7510463" y="4135438"/>
          <p14:tracePt t="158569" x="7510463" y="4162425"/>
          <p14:tracePt t="158586" x="7510463" y="4187825"/>
          <p14:tracePt t="158589" x="7510463" y="4197350"/>
          <p14:tracePt t="158603" x="7510463" y="4206875"/>
          <p14:tracePt t="158619" x="7510463" y="4214813"/>
          <p14:tracePt t="158731" x="7510463" y="4233863"/>
          <p14:tracePt t="158755" x="7510463" y="4241800"/>
          <p14:tracePt t="158770" x="7510463" y="4278313"/>
          <p14:tracePt t="158779" x="7510463" y="4286250"/>
          <p14:tracePt t="158787" x="7510463" y="4295775"/>
          <p14:tracePt t="158803" x="7510463" y="4313238"/>
          <p14:tracePt t="158966" x="7510463" y="4268788"/>
          <p14:tracePt t="158974" x="7510463" y="4214813"/>
          <p14:tracePt t="158986" x="7510463" y="4125913"/>
          <p14:tracePt t="159004" x="7473950" y="3822700"/>
          <p14:tracePt t="159020" x="7446963" y="3670300"/>
          <p14:tracePt t="159037" x="7421563" y="3563938"/>
          <p14:tracePt t="159053" x="7412038" y="3482975"/>
          <p14:tracePt t="159070" x="7394575" y="3402013"/>
          <p14:tracePt t="159086" x="7394575" y="3330575"/>
          <p14:tracePt t="159090" x="7385050" y="3278188"/>
          <p14:tracePt t="159103" x="7385050" y="3224213"/>
          <p14:tracePt t="159120" x="7350125" y="3027363"/>
          <p14:tracePt t="159137" x="7331075" y="2732088"/>
          <p14:tracePt t="159155" x="7331075" y="2581275"/>
          <p14:tracePt t="159170" x="7331075" y="2492375"/>
          <p14:tracePt t="159186" x="7331075" y="2446338"/>
          <p14:tracePt t="159203" x="7331075" y="2366963"/>
          <p14:tracePt t="159220" x="7323138" y="2295525"/>
          <p14:tracePt t="159236" x="7323138" y="2187575"/>
          <p14:tracePt t="159253" x="7323138" y="2135188"/>
          <p14:tracePt t="159270" x="7323138" y="2125663"/>
          <p14:tracePt t="159356" x="7304088" y="2125663"/>
          <p14:tracePt t="159365" x="7296150" y="2152650"/>
          <p14:tracePt t="159373" x="7286625" y="2179638"/>
          <p14:tracePt t="159388" x="7232650" y="2259013"/>
          <p14:tracePt t="159405" x="7161213" y="2357438"/>
          <p14:tracePt t="159420" x="7072313" y="2482850"/>
          <p14:tracePt t="159437" x="6946900" y="2571750"/>
          <p14:tracePt t="159453" x="6823075" y="2670175"/>
          <p14:tracePt t="159470" x="6715125" y="2759075"/>
          <p14:tracePt t="159487" x="6545263" y="2874963"/>
          <p14:tracePt t="159503" x="6286500" y="3017838"/>
          <p14:tracePt t="159520" x="6000750" y="3214688"/>
          <p14:tracePt t="159538" x="5518150" y="3544888"/>
          <p14:tracePt t="159553" x="5214938" y="3697288"/>
          <p14:tracePt t="159570" x="4911725" y="3867150"/>
          <p14:tracePt t="159586" x="4537075" y="4098925"/>
          <p14:tracePt t="159603" x="4224338" y="4313238"/>
          <p14:tracePt t="159620" x="4010025" y="4456113"/>
          <p14:tracePt t="159638" x="3848100" y="4564063"/>
          <p14:tracePt t="159655" x="3751263" y="4598988"/>
          <p14:tracePt t="159671" x="3633788" y="4643438"/>
          <p14:tracePt t="159688" x="3544888" y="4687888"/>
          <p14:tracePt t="159703" x="3465513" y="4724400"/>
          <p14:tracePt t="159720" x="3411538" y="4751388"/>
          <p14:tracePt t="159736" x="3357563" y="4778375"/>
          <p14:tracePt t="159753" x="3322638" y="4795838"/>
          <p14:tracePt t="159770" x="3276600" y="4805363"/>
          <p14:tracePt t="159788" x="3205163" y="4822825"/>
          <p14:tracePt t="159805" x="3179763" y="4822825"/>
          <p14:tracePt t="159820" x="3160713" y="4822825"/>
          <p14:tracePt t="159898" x="3179763" y="4768850"/>
          <p14:tracePt t="159904" x="3224213" y="4706938"/>
          <p14:tracePt t="159921" x="3313113" y="4598988"/>
          <p14:tracePt t="159938" x="3394075" y="4483100"/>
          <p14:tracePt t="159953" x="3500438" y="4357688"/>
          <p14:tracePt t="159970" x="3608388" y="4233863"/>
          <p14:tracePt t="159986" x="3732213" y="4152900"/>
          <p14:tracePt t="160003" x="3848100" y="4090988"/>
          <p14:tracePt t="160020" x="4081463" y="4000500"/>
          <p14:tracePt t="160038" x="4598988" y="3768725"/>
          <p14:tracePt t="160055" x="4911725" y="3581400"/>
          <p14:tracePt t="160070" x="5268913" y="3322638"/>
          <p14:tracePt t="160086" x="5616575" y="3125788"/>
          <p14:tracePt t="160103" x="5992813" y="2973388"/>
          <p14:tracePt t="160120" x="6313488" y="2840038"/>
          <p14:tracePt t="160137" x="6545263" y="2732088"/>
          <p14:tracePt t="160153" x="6653213" y="2643188"/>
          <p14:tracePt t="160170" x="6680200" y="2625725"/>
          <p14:tracePt t="160186" x="6680200" y="2616200"/>
          <p14:tracePt t="160267" x="6680200" y="2608263"/>
          <p14:tracePt t="160272" x="6680200" y="2598738"/>
          <p14:tracePt t="160344" x="6653213" y="2635250"/>
          <p14:tracePt t="160352" x="6589713" y="2724150"/>
          <p14:tracePt t="160359" x="6500813" y="2786063"/>
          <p14:tracePt t="160370" x="6394450" y="2884488"/>
          <p14:tracePt t="160387" x="6170613" y="3108325"/>
          <p14:tracePt t="160403" x="5946775" y="3322638"/>
          <p14:tracePt t="160420" x="5724525" y="3527425"/>
          <p14:tracePt t="160438" x="5330825" y="3786188"/>
          <p14:tracePt t="160453" x="5116513" y="3929063"/>
          <p14:tracePt t="160470" x="4929188" y="4054475"/>
          <p14:tracePt t="160486" x="4741863" y="4179888"/>
          <p14:tracePt t="160503" x="4572000" y="4278313"/>
          <p14:tracePt t="160520" x="4446588" y="4349750"/>
          <p14:tracePt t="160536" x="4402138" y="4376738"/>
          <p14:tracePt t="160553" x="4394200" y="4384675"/>
          <p14:tracePt t="160571" x="4357688" y="4402138"/>
          <p14:tracePt t="160586" x="4276725" y="4473575"/>
          <p14:tracePt t="160603" x="4152900" y="4564063"/>
          <p14:tracePt t="160620" x="4027488" y="4662488"/>
          <p14:tracePt t="160636" x="3929063" y="4733925"/>
          <p14:tracePt t="160653" x="3894138" y="4768850"/>
          <p14:tracePt t="160696" x="3884613" y="4768850"/>
          <p14:tracePt t="160712" x="3875088" y="4778375"/>
          <p14:tracePt t="160720" x="3857625" y="4786313"/>
          <p14:tracePt t="160835" x="3867150" y="4786313"/>
          <p14:tracePt t="160843" x="3946525" y="4786313"/>
          <p14:tracePt t="160852" x="4089400" y="4751388"/>
          <p14:tracePt t="160869" x="4384675" y="4652963"/>
          <p14:tracePt t="160886" x="4732338" y="4537075"/>
          <p14:tracePt t="160902" x="5054600" y="4429125"/>
          <p14:tracePt t="160919" x="5375275" y="4384675"/>
          <p14:tracePt t="160936" x="5661025" y="4367213"/>
          <p14:tracePt t="160952" x="5956300" y="4330700"/>
          <p14:tracePt t="160969" x="6126163" y="4305300"/>
          <p14:tracePt t="160985" x="6180138" y="4295775"/>
          <p14:tracePt t="161002" x="6197600" y="4295775"/>
          <p14:tracePt t="161019" x="6232525" y="4278313"/>
          <p14:tracePt t="161035" x="6251575" y="4278313"/>
          <p14:tracePt t="161052" x="6269038" y="4268788"/>
          <p14:tracePt t="161069" x="6286500" y="4268788"/>
          <p14:tracePt t="161212" x="6278563" y="4268788"/>
          <p14:tracePt t="161229" x="6269038" y="4268788"/>
          <p14:tracePt t="161237" x="6232525" y="4286250"/>
          <p14:tracePt t="161245" x="6180138" y="4295775"/>
          <p14:tracePt t="161254" x="6126163" y="4313238"/>
          <p14:tracePt t="161270" x="5938838" y="4394200"/>
          <p14:tracePt t="161287" x="5786438" y="4448175"/>
          <p14:tracePt t="161303" x="5670550" y="4473575"/>
          <p14:tracePt t="161319" x="5581650" y="4500563"/>
          <p14:tracePt t="161336" x="5465763" y="4527550"/>
          <p14:tracePt t="161353" x="5330825" y="4554538"/>
          <p14:tracePt t="161369" x="5081588" y="4598988"/>
          <p14:tracePt t="161386" x="4965700" y="4625975"/>
          <p14:tracePt t="161403" x="4875213" y="4652963"/>
          <p14:tracePt t="161419" x="4795838" y="4670425"/>
          <p14:tracePt t="161435" x="4751388" y="4679950"/>
          <p14:tracePt t="161452" x="4732338" y="4687888"/>
          <p14:tracePt t="161501" x="4724400" y="4687888"/>
          <p14:tracePt t="161587" x="4732338" y="4687888"/>
          <p14:tracePt t="161595" x="4741863" y="4687888"/>
          <p14:tracePt t="161604" x="4751388" y="4687888"/>
          <p14:tracePt t="161620" x="4759325" y="4706938"/>
          <p14:tracePt t="161635" x="4848225" y="4724400"/>
          <p14:tracePt t="161652" x="5072063" y="4741863"/>
          <p14:tracePt t="161669" x="5456238" y="4733925"/>
          <p14:tracePt t="161686" x="5822950" y="4635500"/>
          <p14:tracePt t="161702" x="6116638" y="4527550"/>
          <p14:tracePt t="161719" x="6242050" y="4483100"/>
          <p14:tracePt t="161735" x="6251575" y="4473575"/>
          <p14:tracePt t="161752" x="6259513" y="4473575"/>
          <p14:tracePt t="161808" x="6259513" y="4465638"/>
          <p14:tracePt t="161822" x="6259513" y="4429125"/>
          <p14:tracePt t="161829" x="6259513" y="4402138"/>
          <p14:tracePt t="161838" x="6259513" y="4384675"/>
          <p14:tracePt t="161852" x="6259513" y="4376738"/>
          <p14:tracePt t="161870" x="6215063" y="4268788"/>
          <p14:tracePt t="161886" x="6215063" y="4162425"/>
          <p14:tracePt t="161902" x="6242050" y="4010025"/>
          <p14:tracePt t="161919" x="6278563" y="3813175"/>
          <p14:tracePt t="161935" x="6323013" y="3608388"/>
          <p14:tracePt t="161952" x="6429375" y="3402013"/>
          <p14:tracePt t="161969" x="6510338" y="3232150"/>
          <p14:tracePt t="161986" x="6608763" y="3108325"/>
          <p14:tracePt t="162002" x="6724650" y="2946400"/>
          <p14:tracePt t="162019" x="6804025" y="2867025"/>
          <p14:tracePt t="162035" x="6858000" y="2813050"/>
          <p14:tracePt t="162052" x="6875463" y="2795588"/>
          <p14:tracePt t="162069" x="6884988" y="2786063"/>
          <p14:tracePt t="162237" x="6911975" y="2768600"/>
          <p14:tracePt t="162245" x="6921500" y="2759075"/>
          <p14:tracePt t="162254" x="6929438" y="2759075"/>
          <p14:tracePt t="162269" x="6956425" y="2741613"/>
          <p14:tracePt t="162286" x="6973888" y="2741613"/>
          <p14:tracePt t="162302" x="6992938" y="2724150"/>
          <p14:tracePt t="162319" x="7010400" y="2697163"/>
          <p14:tracePt t="162335" x="7037388" y="2679700"/>
          <p14:tracePt t="162352" x="7054850" y="2660650"/>
          <p14:tracePt t="162369" x="7108825" y="2625725"/>
          <p14:tracePt t="162386" x="7161213" y="2598738"/>
          <p14:tracePt t="162402" x="7197725" y="2581275"/>
          <p14:tracePt t="162419" x="7224713" y="2554288"/>
          <p14:tracePt t="162435" x="7251700" y="2536825"/>
          <p14:tracePt t="162452" x="7269163" y="2527300"/>
          <p14:tracePt t="162469" x="7269163" y="2517775"/>
          <p14:tracePt t="162486" x="7278688" y="2517775"/>
          <p14:tracePt t="162785" x="7286625" y="2509838"/>
          <p14:tracePt t="162793" x="7313613" y="2482850"/>
          <p14:tracePt t="162802" x="7350125" y="2473325"/>
          <p14:tracePt t="162819" x="7385050" y="2438400"/>
          <p14:tracePt t="162835" x="7402513" y="2420938"/>
          <p14:tracePt t="162852" x="7421563" y="2384425"/>
          <p14:tracePt t="162869" x="7446963" y="2349500"/>
          <p14:tracePt t="162886" x="7483475" y="2330450"/>
          <p14:tracePt t="162902" x="7518400" y="2295525"/>
          <p14:tracePt t="162919" x="7545388" y="2268538"/>
          <p14:tracePt t="162935" x="7554913" y="2259013"/>
          <p14:tracePt t="163351" x="7545388" y="2268538"/>
          <p14:tracePt t="163359" x="7518400" y="2278063"/>
          <p14:tracePt t="163370" x="7518400" y="2286000"/>
          <p14:tracePt t="163466" x="7510463" y="2286000"/>
          <p14:tracePt t="163482" x="7493000" y="2251075"/>
          <p14:tracePt t="163490" x="7483475" y="2241550"/>
          <p14:tracePt t="163515" x="7466013" y="2232025"/>
          <p14:tracePt t="163523" x="7456488" y="2232025"/>
          <p14:tracePt t="163547" x="7446963" y="2232025"/>
          <p14:tracePt t="163554" x="7439025" y="2232025"/>
          <p14:tracePt t="163578" x="7429500" y="2232025"/>
          <p14:tracePt t="163587" x="7421563" y="2232025"/>
          <p14:tracePt t="163604" x="7375525" y="2241550"/>
          <p14:tracePt t="163620" x="7313613" y="2268538"/>
          <p14:tracePt t="163637" x="7242175" y="2295525"/>
          <p14:tracePt t="163655" x="7188200" y="2312988"/>
          <p14:tracePt t="163671" x="7170738" y="2312988"/>
          <p14:tracePt t="163688" x="7143750" y="2330450"/>
          <p14:tracePt t="163704" x="7116763" y="2349500"/>
          <p14:tracePt t="163720" x="7037388" y="2374900"/>
          <p14:tracePt t="163737" x="6956425" y="2428875"/>
          <p14:tracePt t="163754" x="6902450" y="2446338"/>
          <p14:tracePt t="163770" x="6875463" y="2473325"/>
          <p14:tracePt t="163789" x="6840538" y="2492375"/>
          <p14:tracePt t="163804" x="6823075" y="2509838"/>
          <p14:tracePt t="163821" x="6804025" y="2536825"/>
          <p14:tracePt t="163837" x="6759575" y="2571750"/>
          <p14:tracePt t="163853" x="6707188" y="2608263"/>
          <p14:tracePt t="163870" x="6670675" y="2643188"/>
          <p14:tracePt t="163887" x="6635750" y="2706688"/>
          <p14:tracePt t="163903" x="6589713" y="2778125"/>
          <p14:tracePt t="163919" x="6527800" y="2874963"/>
          <p14:tracePt t="163936" x="6500813" y="2938463"/>
          <p14:tracePt t="163952" x="6483350" y="2982913"/>
          <p14:tracePt t="163969" x="6465888" y="3044825"/>
          <p14:tracePt t="163986" x="6456363" y="3125788"/>
          <p14:tracePt t="164003" x="6429375" y="3206750"/>
          <p14:tracePt t="164019" x="6402388" y="3313113"/>
          <p14:tracePt t="164036" x="6367463" y="3446463"/>
          <p14:tracePt t="164052" x="6357938" y="3554413"/>
          <p14:tracePt t="164069" x="6375400" y="3652838"/>
          <p14:tracePt t="164086" x="6411913" y="3768725"/>
          <p14:tracePt t="164102" x="6438900" y="3805238"/>
          <p14:tracePt t="164119" x="6456363" y="3822700"/>
          <p14:tracePt t="164136" x="6527800" y="3857625"/>
          <p14:tracePt t="164152" x="6589713" y="3884613"/>
          <p14:tracePt t="164169" x="6670675" y="3911600"/>
          <p14:tracePt t="164186" x="6707188" y="3921125"/>
          <p14:tracePt t="164203" x="6724650" y="3929063"/>
          <p14:tracePt t="164219" x="6742113" y="3938588"/>
          <p14:tracePt t="164235" x="6769100" y="3956050"/>
          <p14:tracePt t="164253" x="6786563" y="3983038"/>
          <p14:tracePt t="164269" x="6804025" y="3992563"/>
          <p14:tracePt t="164286" x="6804025" y="4000500"/>
          <p14:tracePt t="164302" x="6813550" y="4000500"/>
          <p14:tracePt t="164319" x="6831013" y="4010025"/>
          <p14:tracePt t="164337" x="6840538" y="4019550"/>
          <p14:tracePt t="164352" x="6850063" y="4019550"/>
          <p14:tracePt t="164369" x="6858000" y="4019550"/>
          <p14:tracePt t="164390" x="6867525" y="4019550"/>
          <p14:tracePt t="164402" x="6894513" y="4019550"/>
          <p14:tracePt t="164419" x="6956425" y="3992563"/>
          <p14:tracePt t="164436" x="6973888" y="3973513"/>
          <p14:tracePt t="164453" x="6992938" y="3965575"/>
          <p14:tracePt t="164469" x="7027863" y="3965575"/>
          <p14:tracePt t="164486" x="7108825" y="3948113"/>
          <p14:tracePt t="164503" x="7153275" y="3929063"/>
          <p14:tracePt t="164519" x="7197725" y="3902075"/>
          <p14:tracePt t="164536" x="7224713" y="3894138"/>
          <p14:tracePt t="164553" x="7269163" y="3867150"/>
          <p14:tracePt t="164570" x="7385050" y="3830638"/>
          <p14:tracePt t="164586" x="7402513" y="3822700"/>
          <p14:tracePt t="164603" x="7421563" y="3805238"/>
          <p14:tracePt t="164619" x="7439025" y="3795713"/>
          <p14:tracePt t="164636" x="7456488" y="3795713"/>
          <p14:tracePt t="164653" x="7466013" y="3786188"/>
          <p14:tracePt t="164688" x="7473950" y="3778250"/>
          <p14:tracePt t="164702" x="7493000" y="3768725"/>
          <p14:tracePt t="164719" x="7564438" y="3687763"/>
          <p14:tracePt t="164736" x="7688263" y="3563938"/>
          <p14:tracePt t="164752" x="7732713" y="3465513"/>
          <p14:tracePt t="164769" x="7769225" y="3375025"/>
          <p14:tracePt t="164786" x="7796213" y="3259138"/>
          <p14:tracePt t="164802" x="7831138" y="3152775"/>
          <p14:tracePt t="164820" x="7867650" y="3000375"/>
          <p14:tracePt t="164836" x="7894638" y="2911475"/>
          <p14:tracePt t="164853" x="7912100" y="2813050"/>
          <p14:tracePt t="164869" x="7921625" y="2768600"/>
          <p14:tracePt t="164886" x="7921625" y="2751138"/>
          <p14:tracePt t="164902" x="7929563" y="2741613"/>
          <p14:tracePt t="164919" x="7929563" y="2724150"/>
          <p14:tracePt t="165025" x="7929563" y="2751138"/>
          <p14:tracePt t="165033" x="7912100" y="2795588"/>
          <p14:tracePt t="165042" x="7902575" y="2849563"/>
          <p14:tracePt t="165054" x="7858125" y="2894013"/>
          <p14:tracePt t="165070" x="7831138" y="2955925"/>
          <p14:tracePt t="165087" x="7813675" y="2982913"/>
          <p14:tracePt t="165090" x="7804150" y="3009900"/>
          <p14:tracePt t="165104" x="7778750" y="3044825"/>
          <p14:tracePt t="165121" x="7759700" y="3089275"/>
          <p14:tracePt t="165137" x="7732713" y="3160713"/>
          <p14:tracePt t="165153" x="7707313" y="3278188"/>
          <p14:tracePt t="165170" x="7643813" y="3394075"/>
          <p14:tracePt t="165186" x="7635875" y="3482975"/>
          <p14:tracePt t="165203" x="7608888" y="3563938"/>
          <p14:tracePt t="165221" x="7581900" y="3670300"/>
          <p14:tracePt t="165237" x="7572375" y="3714750"/>
          <p14:tracePt t="165253" x="7545388" y="3759200"/>
          <p14:tracePt t="165269" x="7545388" y="3786188"/>
          <p14:tracePt t="165286" x="7537450" y="3795713"/>
          <p14:tracePt t="165302" x="7537450" y="3805238"/>
          <p14:tracePt t="165320" x="7537450" y="3813175"/>
          <p14:tracePt t="165336" x="7537450" y="3830638"/>
          <p14:tracePt t="165353" x="7537450" y="3857625"/>
          <p14:tracePt t="165369" x="7527925" y="3884613"/>
          <p14:tracePt t="165386" x="7510463" y="3902075"/>
          <p14:tracePt t="165402" x="7510463" y="3929063"/>
          <p14:tracePt t="165419" x="7510463" y="3948113"/>
          <p14:tracePt t="165494" x="7500938" y="3948113"/>
          <p14:tracePt t="165502" x="7500938" y="3849688"/>
          <p14:tracePt t="165510" x="7500938" y="3706813"/>
          <p14:tracePt t="165519" x="7500938" y="3563938"/>
          <p14:tracePt t="165536" x="7500938" y="3232150"/>
          <p14:tracePt t="165553" x="7537450" y="2822575"/>
          <p14:tracePt t="165569" x="7572375" y="2482850"/>
          <p14:tracePt t="165586" x="7608888" y="2170113"/>
          <p14:tracePt t="165588" x="7626350" y="2027238"/>
          <p14:tracePt t="165603" x="7643813" y="1920875"/>
          <p14:tracePt t="165619" x="7653338" y="1795463"/>
          <p14:tracePt t="165636" x="7670800" y="1724025"/>
          <p14:tracePt t="165653" x="7670800" y="1714500"/>
          <p14:tracePt t="165669" x="7670800" y="1704975"/>
          <p14:tracePt t="165752" x="7670800" y="1714500"/>
          <p14:tracePt t="165760" x="7670800" y="1751013"/>
          <p14:tracePt t="165769" x="7661275" y="1795463"/>
          <p14:tracePt t="165786" x="7635875" y="1857375"/>
          <p14:tracePt t="165802" x="7608888" y="1938338"/>
          <p14:tracePt t="165819" x="7589838" y="1982788"/>
          <p14:tracePt t="165836" x="7581900" y="2000250"/>
          <p14:tracePt t="165853" x="7581900" y="2009775"/>
          <p14:tracePt t="165982" x="7581900" y="1973263"/>
          <p14:tracePt t="165990" x="7589838" y="1965325"/>
          <p14:tracePt t="166004" x="7599363" y="1946275"/>
          <p14:tracePt t="166020" x="7608888" y="1928813"/>
          <p14:tracePt t="166037" x="7608888" y="1901825"/>
          <p14:tracePt t="166054" x="7608888" y="1893888"/>
          <p14:tracePt t="166070" x="7608888" y="1884363"/>
          <p14:tracePt t="166215" x="7608888" y="1901825"/>
          <p14:tracePt t="166224" x="7599363" y="1911350"/>
          <p14:tracePt t="166237" x="7589838" y="1928813"/>
          <p14:tracePt t="166255" x="7564438" y="2000250"/>
          <p14:tracePt t="166271" x="7554913" y="2044700"/>
          <p14:tracePt t="166286" x="7537450" y="2108200"/>
          <p14:tracePt t="166303" x="7545388" y="2170113"/>
          <p14:tracePt t="166320" x="7545388" y="2206625"/>
          <p14:tracePt t="166336" x="7554913" y="2224088"/>
          <p14:tracePt t="166353" x="7564438" y="2259013"/>
          <p14:tracePt t="166370" x="7589838" y="2286000"/>
          <p14:tracePt t="166386" x="7616825" y="2330450"/>
          <p14:tracePt t="166402" x="7626350" y="2349500"/>
          <p14:tracePt t="166419" x="7635875" y="2366963"/>
          <p14:tracePt t="166436" x="7653338" y="2374900"/>
          <p14:tracePt t="166453" x="7670800" y="2393950"/>
          <p14:tracePt t="166469" x="7688263" y="2411413"/>
          <p14:tracePt t="166486" x="7724775" y="2428875"/>
          <p14:tracePt t="166503" x="7742238" y="2446338"/>
          <p14:tracePt t="166520" x="7786688" y="2455863"/>
          <p14:tracePt t="166536" x="7831138" y="2465388"/>
          <p14:tracePt t="166553" x="7867650" y="2465388"/>
          <p14:tracePt t="166569" x="7885113" y="2455863"/>
          <p14:tracePt t="166586" x="7929563" y="2438400"/>
          <p14:tracePt t="166603" x="7993063" y="2411413"/>
          <p14:tracePt t="166619" x="8045450" y="2384425"/>
          <p14:tracePt t="166636" x="8089900" y="2357438"/>
          <p14:tracePt t="166653" x="8180388" y="2330450"/>
          <p14:tracePt t="166669" x="8251825" y="2312988"/>
          <p14:tracePt t="166686" x="8331200" y="2312988"/>
          <p14:tracePt t="166703" x="8367713" y="2286000"/>
          <p14:tracePt t="166719" x="8375650" y="2278063"/>
          <p14:tracePt t="166737" x="8412163" y="2259013"/>
          <p14:tracePt t="166756" x="8466138" y="2224088"/>
          <p14:tracePt t="166772" x="8483600" y="2197100"/>
          <p14:tracePt t="166788" x="8493125" y="2187575"/>
          <p14:tracePt t="166804" x="8510588" y="2179638"/>
          <p14:tracePt t="166820" x="8528050" y="2160588"/>
          <p14:tracePt t="166836" x="8537575" y="2143125"/>
          <p14:tracePt t="166853" x="8545513" y="2135188"/>
          <p14:tracePt t="166870" x="8555038" y="2108200"/>
          <p14:tracePt t="166886" x="8582025" y="2044700"/>
          <p14:tracePt t="166903" x="8609013" y="1982788"/>
          <p14:tracePt t="166919" x="8609013" y="1928813"/>
          <p14:tracePt t="166936" x="8609013" y="1901825"/>
          <p14:tracePt t="166953" x="8609013" y="1884363"/>
          <p14:tracePt t="166970" x="8599488" y="1866900"/>
          <p14:tracePt t="166986" x="8589963" y="1830388"/>
          <p14:tracePt t="167003" x="8545513" y="1768475"/>
          <p14:tracePt t="167019" x="8493125" y="1714500"/>
          <p14:tracePt t="167036" x="8439150" y="1679575"/>
          <p14:tracePt t="167053" x="8421688" y="1660525"/>
          <p14:tracePt t="167069" x="8402638" y="1652588"/>
          <p14:tracePt t="167086" x="8385175" y="1652588"/>
          <p14:tracePt t="167104" x="8367713" y="1633538"/>
          <p14:tracePt t="167121" x="8323263" y="1608138"/>
          <p14:tracePt t="167138" x="8242300" y="1581150"/>
          <p14:tracePt t="167155" x="8126413" y="1571625"/>
          <p14:tracePt t="167172" x="8054975" y="1571625"/>
          <p14:tracePt t="167187" x="7993063" y="1554163"/>
          <p14:tracePt t="167203" x="7956550" y="1554163"/>
          <p14:tracePt t="167220" x="7939088" y="1554163"/>
          <p14:tracePt t="167237" x="7929563" y="1554163"/>
          <p14:tracePt t="167273" x="7921625" y="1554163"/>
          <p14:tracePt t="167303" x="7902575" y="1554163"/>
          <p14:tracePt t="167311" x="7894638" y="1571625"/>
          <p14:tracePt t="167320" x="7885113" y="1581150"/>
          <p14:tracePt t="167337" x="7858125" y="1598613"/>
          <p14:tracePt t="167353" x="7804150" y="1625600"/>
          <p14:tracePt t="167370" x="7751763" y="1660525"/>
          <p14:tracePt t="167386" x="7732713" y="1697038"/>
          <p14:tracePt t="167403" x="7715250" y="1731963"/>
          <p14:tracePt t="167420" x="7661275" y="1830388"/>
          <p14:tracePt t="167437" x="7626350" y="1866900"/>
          <p14:tracePt t="167453" x="7608888" y="1884363"/>
          <p14:tracePt t="167470" x="7589838" y="1901825"/>
          <p14:tracePt t="167487" x="7589838" y="1911350"/>
          <p14:tracePt t="167570" x="7572375" y="1920875"/>
          <p14:tracePt t="167586" x="7572375" y="1946275"/>
          <p14:tracePt t="167594" x="7572375" y="1965325"/>
          <p14:tracePt t="167604" x="7572375" y="1992313"/>
          <p14:tracePt t="167621" x="7572375" y="2036763"/>
          <p14:tracePt t="167637" x="7572375" y="2063750"/>
          <p14:tracePt t="167656" x="7581900" y="2089150"/>
          <p14:tracePt t="167672" x="7599363" y="2108200"/>
          <p14:tracePt t="167689" x="7616825" y="2143125"/>
          <p14:tracePt t="167704" x="7626350" y="2160588"/>
          <p14:tracePt t="167721" x="7626350" y="2170113"/>
          <p14:tracePt t="167737" x="7643813" y="2187575"/>
          <p14:tracePt t="167755" x="7653338" y="2206625"/>
          <p14:tracePt t="167770" x="7670800" y="2232025"/>
          <p14:tracePt t="167788" x="7688263" y="2259013"/>
          <p14:tracePt t="167806" x="7724775" y="2286000"/>
          <p14:tracePt t="167821" x="7751763" y="2312988"/>
          <p14:tracePt t="167837" x="7778750" y="2330450"/>
          <p14:tracePt t="167854" x="7804150" y="2339975"/>
          <p14:tracePt t="167871" x="7831138" y="2339975"/>
          <p14:tracePt t="167887" x="7850188" y="2349500"/>
          <p14:tracePt t="167904" x="7894638" y="2366963"/>
          <p14:tracePt t="167922" x="7983538" y="2374900"/>
          <p14:tracePt t="167938" x="8027988" y="2374900"/>
          <p14:tracePt t="167954" x="8037513" y="2374900"/>
          <p14:tracePt t="167970" x="8045450" y="2374900"/>
          <p14:tracePt t="167986" x="8064500" y="2374900"/>
          <p14:tracePt t="168005" x="8089900" y="2322513"/>
          <p14:tracePt t="168021" x="8108950" y="2303463"/>
          <p14:tracePt t="168037" x="8126413" y="2286000"/>
          <p14:tracePt t="168055" x="8153400" y="2251075"/>
          <p14:tracePt t="168072" x="8170863" y="2224088"/>
          <p14:tracePt t="168087" x="8188325" y="2187575"/>
          <p14:tracePt t="168104" x="8215313" y="2143125"/>
          <p14:tracePt t="168121" x="8242300" y="2089150"/>
          <p14:tracePt t="168138" x="8269288" y="2044700"/>
          <p14:tracePt t="168154" x="8278813" y="2009775"/>
          <p14:tracePt t="168171" x="8286750" y="1992313"/>
          <p14:tracePt t="168188" x="8296275" y="1955800"/>
          <p14:tracePt t="168204" x="8296275" y="1946275"/>
          <p14:tracePt t="168221" x="8296275" y="1938338"/>
          <p14:tracePt t="168237" x="8296275" y="1920875"/>
          <p14:tracePt t="168255" x="8286750" y="1893888"/>
          <p14:tracePt t="168271" x="8278813" y="1874838"/>
          <p14:tracePt t="168289" x="8242300" y="1849438"/>
          <p14:tracePt t="168305" x="8224838" y="1822450"/>
          <p14:tracePt t="168321" x="8207375" y="1822450"/>
          <p14:tracePt t="168337" x="8197850" y="1822450"/>
          <p14:tracePt t="168353" x="8180388" y="1822450"/>
          <p14:tracePt t="168371" x="8126413" y="1839913"/>
          <p14:tracePt t="168388" x="8081963" y="1866900"/>
          <p14:tracePt t="168404" x="8027988" y="1884363"/>
          <p14:tracePt t="168421" x="8010525" y="1901825"/>
          <p14:tracePt t="168439" x="7983538" y="1901825"/>
          <p14:tracePt t="168456" x="7947025" y="1911350"/>
          <p14:tracePt t="168471" x="7875588" y="1938338"/>
          <p14:tracePt t="168488" x="7796213" y="1973263"/>
          <p14:tracePt t="168505" x="7715250" y="2000250"/>
          <p14:tracePt t="168520" x="7697788" y="2017713"/>
          <p14:tracePt t="168536" x="7688263" y="2017713"/>
          <p14:tracePt t="168553" x="7670800" y="2027238"/>
          <p14:tracePt t="168570" x="7661275" y="2036763"/>
          <p14:tracePt t="168587" x="7564438" y="2081213"/>
          <p14:tracePt t="168603" x="7527925" y="2098675"/>
          <p14:tracePt t="168620" x="7518400" y="2108200"/>
          <p14:tracePt t="168636" x="7518400" y="2116138"/>
          <p14:tracePt t="168653" x="7500938" y="2135188"/>
          <p14:tracePt t="168669" x="7493000" y="2143125"/>
          <p14:tracePt t="168686" x="7483475" y="2152650"/>
          <p14:tracePt t="168784" x="7493000" y="2143125"/>
          <p14:tracePt t="168792" x="7527925" y="2125663"/>
          <p14:tracePt t="168804" x="7581900" y="2098675"/>
          <p14:tracePt t="168822" x="7831138" y="1946275"/>
          <p14:tracePt t="168837" x="8001000" y="1830388"/>
          <p14:tracePt t="168855" x="8108950" y="1741488"/>
          <p14:tracePt t="168871" x="8143875" y="1724025"/>
          <p14:tracePt t="168887" x="8161338" y="1714500"/>
          <p14:tracePt t="168904" x="8170863" y="1697038"/>
          <p14:tracePt t="168921" x="8180388" y="1697038"/>
          <p14:tracePt t="169896" x="8180388" y="1704975"/>
          <p14:tracePt t="169904" x="8188325" y="1714500"/>
          <p14:tracePt t="170843" x="8188325" y="1724025"/>
          <p14:tracePt t="170859" x="8188325" y="1768475"/>
          <p14:tracePt t="170866" x="8188325" y="1822450"/>
          <p14:tracePt t="170874" x="8170863" y="1928813"/>
          <p14:tracePt t="170888" x="8153400" y="2027238"/>
          <p14:tracePt t="170905" x="8116888" y="2312988"/>
          <p14:tracePt t="170922" x="7956550" y="2697163"/>
          <p14:tracePt t="170940" x="7902575" y="2884488"/>
          <p14:tracePt t="170955" x="7894638" y="2992438"/>
          <p14:tracePt t="170971" x="7875588" y="3071813"/>
          <p14:tracePt t="170987" x="7867650" y="3116263"/>
          <p14:tracePt t="171004" x="7867650" y="3197225"/>
          <p14:tracePt t="171021" x="7823200" y="3313113"/>
          <p14:tracePt t="171037" x="7813675" y="3375025"/>
          <p14:tracePt t="171053" x="7796213" y="3455988"/>
          <p14:tracePt t="171070" x="7778750" y="3536950"/>
          <p14:tracePt t="171087" x="7759700" y="3608388"/>
          <p14:tracePt t="171104" x="7732713" y="3662363"/>
          <p14:tracePt t="171121" x="7715250" y="3706813"/>
          <p14:tracePt t="171138" x="7688263" y="3768725"/>
          <p14:tracePt t="171155" x="7670800" y="3822700"/>
          <p14:tracePt t="171172" x="7653338" y="3867150"/>
          <p14:tracePt t="171226" x="7653338" y="3876675"/>
          <p14:tracePt t="171235" x="7643813" y="3884613"/>
          <p14:tracePt t="171242" x="7643813" y="3894138"/>
          <p14:tracePt t="171255" x="7635875" y="3921125"/>
          <p14:tracePt t="171271" x="7635875" y="3948113"/>
          <p14:tracePt t="171288" x="7635875" y="3965575"/>
          <p14:tracePt t="171305" x="7635875" y="4000500"/>
          <p14:tracePt t="171321" x="7616825" y="4019550"/>
          <p14:tracePt t="171338" x="7608888" y="4037013"/>
          <p14:tracePt t="171354" x="7599363" y="4064000"/>
          <p14:tracePt t="171371" x="7599363" y="4090988"/>
          <p14:tracePt t="171388" x="7599363" y="4125913"/>
          <p14:tracePt t="171404" x="7599363" y="4143375"/>
          <p14:tracePt t="171422" x="7599363" y="4170363"/>
          <p14:tracePt t="171439" x="7599363" y="4187825"/>
          <p14:tracePt t="171455" x="7599363" y="4197350"/>
          <p14:tracePt t="171472" x="7599363" y="4214813"/>
          <p14:tracePt t="171487" x="7599363" y="4224338"/>
          <p14:tracePt t="172519" x="7599363" y="4233863"/>
          <p14:tracePt t="172613" x="7599363" y="4241800"/>
          <p14:tracePt t="172637" x="7599363" y="4259263"/>
          <p14:tracePt t="172911" x="7599363" y="4268788"/>
          <p14:tracePt t="173671" x="7599363" y="4278313"/>
          <p14:tracePt t="173685" x="7599363" y="4286250"/>
          <p14:tracePt t="173693" x="7599363" y="4295775"/>
          <p14:tracePt t="173842" x="7616825" y="4322763"/>
          <p14:tracePt t="173850" x="7626350" y="4330700"/>
          <p14:tracePt t="176646" x="7635875" y="4367213"/>
          <p14:tracePt t="176654" x="7635875" y="4384675"/>
          <p14:tracePt t="176662" x="7643813" y="4411663"/>
          <p14:tracePt t="176672" x="7661275" y="4438650"/>
          <p14:tracePt t="176688" x="7670800" y="4456113"/>
          <p14:tracePt t="176706" x="7670800" y="4465638"/>
          <p14:tracePt t="176959" x="7680325" y="4438650"/>
          <p14:tracePt t="176981" x="7680325" y="4429125"/>
          <p14:tracePt t="177022" x="7680325" y="4421188"/>
          <p14:tracePt t="177029" x="7688263" y="4421188"/>
          <p14:tracePt t="177038" x="7688263" y="4411663"/>
          <p14:tracePt t="177055" x="7688263" y="4394200"/>
          <p14:tracePt t="177088" x="7688263" y="4384675"/>
          <p14:tracePt t="177554" x="7688263" y="4394200"/>
          <p14:tracePt t="179996" x="7707313" y="4340225"/>
          <p14:tracePt t="180005" x="7707313" y="4286250"/>
          <p14:tracePt t="180012" x="7715250" y="4251325"/>
          <p14:tracePt t="180021" x="7724775" y="4241800"/>
          <p14:tracePt t="180168" x="7732713" y="4251325"/>
          <p14:tracePt t="180741" x="7732713" y="4259263"/>
          <p14:tracePt t="180985" x="7732713" y="4286250"/>
          <p14:tracePt t="181000" x="7732713" y="4295775"/>
          <p14:tracePt t="181008" x="7732713" y="4305300"/>
          <p14:tracePt t="181203" x="7724775" y="4278313"/>
          <p14:tracePt t="181211" x="7724775" y="4125913"/>
          <p14:tracePt t="181221" x="7724775" y="3938588"/>
          <p14:tracePt t="181238" x="7751763" y="3536950"/>
          <p14:tracePt t="181256" x="7751763" y="3251200"/>
          <p14:tracePt t="181271" x="7742238" y="3071813"/>
          <p14:tracePt t="181288" x="7732713" y="2982913"/>
          <p14:tracePt t="181304" x="7732713" y="2911475"/>
          <p14:tracePt t="181321" x="7732713" y="2894013"/>
          <p14:tracePt t="181338" x="7742238" y="2867025"/>
          <p14:tracePt t="181354" x="7751763" y="2849563"/>
          <p14:tracePt t="181371" x="7759700" y="2840038"/>
          <p14:tracePt t="181439" x="7759700" y="2830513"/>
          <p14:tracePt t="181462" x="7759700" y="2822575"/>
          <p14:tracePt t="181470" x="7778750" y="2741613"/>
          <p14:tracePt t="181478" x="7796213" y="2635250"/>
          <p14:tracePt t="181489" x="7813675" y="2517775"/>
          <p14:tracePt t="181507" x="7875588" y="2214563"/>
          <p14:tracePt t="181524" x="7902575" y="2116138"/>
          <p14:tracePt t="181541" x="7921625" y="2081213"/>
          <p14:tracePt t="181556" x="7921625" y="2071688"/>
          <p14:tracePt t="181589" x="7921625" y="2063750"/>
          <p14:tracePt t="181607" x="7921625" y="2044700"/>
          <p14:tracePt t="181781" x="7902575" y="2027238"/>
          <p14:tracePt t="181790" x="7894638" y="2009775"/>
          <p14:tracePt t="181797" x="7867650" y="1982788"/>
          <p14:tracePt t="181806" x="7831138" y="1973263"/>
          <p14:tracePt t="181821" x="7796213" y="1946275"/>
          <p14:tracePt t="181839" x="7778750" y="1928813"/>
          <p14:tracePt t="181855" x="7759700" y="1893888"/>
          <p14:tracePt t="181872" x="7759700" y="1822450"/>
          <p14:tracePt t="181889" x="7778750" y="1741488"/>
          <p14:tracePt t="181905" x="7804150" y="1643063"/>
          <p14:tracePt t="181922" x="7831138" y="1571625"/>
          <p14:tracePt t="181939" x="7858125" y="1536700"/>
          <p14:tracePt t="181956" x="7875588" y="1517650"/>
          <p14:tracePt t="181972" x="7912100" y="1500188"/>
          <p14:tracePt t="181989" x="7939088" y="1473200"/>
          <p14:tracePt t="182006" x="7993063" y="1446213"/>
          <p14:tracePt t="182023" x="8027988" y="1428750"/>
          <p14:tracePt t="182040" x="8054975" y="1419225"/>
          <p14:tracePt t="182072" x="8081963" y="1401763"/>
          <p14:tracePt t="182089" x="8099425" y="1366838"/>
          <p14:tracePt t="182106" x="8116888" y="1330325"/>
          <p14:tracePt t="182122" x="8143875" y="1285875"/>
          <p14:tracePt t="182139" x="8161338" y="1268413"/>
          <p14:tracePt t="182156" x="8161338" y="1241425"/>
          <p14:tracePt t="182228" x="8135938" y="1295400"/>
          <p14:tracePt t="182235" x="8064500" y="1401763"/>
          <p14:tracePt t="182244" x="7993063" y="1490663"/>
          <p14:tracePt t="182255" x="7947025" y="1554163"/>
          <p14:tracePt t="182271" x="7840663" y="1660525"/>
          <p14:tracePt t="182288" x="7715250" y="1768475"/>
          <p14:tracePt t="182305" x="7527925" y="1911350"/>
          <p14:tracePt t="182321" x="7466013" y="1965325"/>
          <p14:tracePt t="182339" x="7412038" y="1982788"/>
          <p14:tracePt t="182356" x="7350125" y="2027238"/>
          <p14:tracePt t="182372" x="7286625" y="2081213"/>
          <p14:tracePt t="182390" x="7251700" y="2098675"/>
          <p14:tracePt t="182473" x="7286625" y="2071688"/>
          <p14:tracePt t="182480" x="7323138" y="2044700"/>
          <p14:tracePt t="182489" x="7367588" y="2017713"/>
          <p14:tracePt t="182506" x="7446963" y="1955800"/>
          <p14:tracePt t="182522" x="7545388" y="1884363"/>
          <p14:tracePt t="182539" x="7670800" y="1785938"/>
          <p14:tracePt t="182556" x="7858125" y="1670050"/>
          <p14:tracePt t="182574" x="8089900" y="1517650"/>
          <p14:tracePt t="182589" x="8197850" y="1428750"/>
          <p14:tracePt t="182606" x="8296275" y="1339850"/>
          <p14:tracePt t="182622" x="8331200" y="1312863"/>
          <p14:tracePt t="182799" x="8323263" y="1339850"/>
          <p14:tracePt t="182807" x="8278813" y="1384300"/>
          <p14:tracePt t="182815" x="8232775" y="1428750"/>
          <p14:tracePt t="182823" x="8197850" y="1465263"/>
          <p14:tracePt t="182838" x="8153400" y="1509713"/>
          <p14:tracePt t="182855" x="8010525" y="1625600"/>
          <p14:tracePt t="182871" x="7875588" y="1714500"/>
          <p14:tracePt t="182889" x="7751763" y="1795463"/>
          <p14:tracePt t="182906" x="7653338" y="1866900"/>
          <p14:tracePt t="182922" x="7581900" y="1893888"/>
          <p14:tracePt t="182941" x="7554913" y="1911350"/>
          <p14:tracePt t="182956" x="7537450" y="1920875"/>
          <p14:tracePt t="182972" x="7493000" y="1946275"/>
          <p14:tracePt t="182989" x="7412038" y="1982788"/>
          <p14:tracePt t="183006" x="7340600" y="2036763"/>
          <p14:tracePt t="183022" x="7296150" y="2071688"/>
          <p14:tracePt t="183039" x="7269163" y="2089150"/>
          <p14:tracePt t="183122" x="7296150" y="2089150"/>
          <p14:tracePt t="183130" x="7340600" y="2089150"/>
          <p14:tracePt t="183139" x="7375525" y="2071688"/>
          <p14:tracePt t="183156" x="7473950" y="2036763"/>
          <p14:tracePt t="183172" x="7680325" y="1928813"/>
          <p14:tracePt t="183189" x="7983538" y="1776413"/>
          <p14:tracePt t="183206" x="8340725" y="1598613"/>
          <p14:tracePt t="183224" x="8769350" y="1357313"/>
          <p14:tracePt t="183239" x="8894763" y="1276350"/>
          <p14:tracePt t="183257" x="8929688" y="1268413"/>
          <p14:tracePt t="183395" x="8902700" y="1295400"/>
          <p14:tracePt t="183403" x="8885238" y="1303338"/>
          <p14:tracePt t="183410" x="8867775" y="1312863"/>
          <p14:tracePt t="183422" x="8850313" y="1322388"/>
          <p14:tracePt t="183439" x="8786813" y="1347788"/>
          <p14:tracePt t="183455" x="8707438" y="1393825"/>
          <p14:tracePt t="183472" x="8589963" y="1465263"/>
          <p14:tracePt t="183490" x="8385175" y="1554163"/>
          <p14:tracePt t="183505" x="8313738" y="1581150"/>
          <p14:tracePt t="183522" x="8197850" y="1608138"/>
          <p14:tracePt t="183538" x="8089900" y="1643063"/>
          <p14:tracePt t="183555" x="7983538" y="1670050"/>
          <p14:tracePt t="183572" x="7840663" y="1731963"/>
          <p14:tracePt t="183589" x="7688263" y="1768475"/>
          <p14:tracePt t="183606" x="7626350" y="1795463"/>
          <p14:tracePt t="183623" x="7608888" y="1812925"/>
          <p14:tracePt t="183639" x="7589838" y="1830388"/>
          <p14:tracePt t="183656" x="7554913" y="1866900"/>
          <p14:tracePt t="183672" x="7493000" y="1920875"/>
          <p14:tracePt t="183689" x="7421563" y="1973263"/>
          <p14:tracePt t="183706" x="7412038" y="1982788"/>
          <p14:tracePt t="183811" x="7446963" y="1955800"/>
          <p14:tracePt t="183819" x="7510463" y="1911350"/>
          <p14:tracePt t="183826" x="7589838" y="1866900"/>
          <p14:tracePt t="183839" x="7697788" y="1812925"/>
          <p14:tracePt t="183857" x="8153400" y="1608138"/>
          <p14:tracePt t="183873" x="8493125" y="1465263"/>
          <p14:tracePt t="183889" x="8885238" y="1330325"/>
          <p14:tracePt t="183905" x="9136063" y="1276350"/>
          <p14:tracePt t="183922" x="9136063" y="1250950"/>
          <p14:tracePt t="184083" x="9099550" y="1250950"/>
          <p14:tracePt t="184091" x="9064625" y="1268413"/>
          <p14:tracePt t="184099" x="9018588" y="1295400"/>
          <p14:tracePt t="184107" x="8966200" y="1322388"/>
          <p14:tracePt t="184121" x="8902700" y="1347788"/>
          <p14:tracePt t="184139" x="8680450" y="1490663"/>
          <p14:tracePt t="184156" x="8510588" y="1581150"/>
          <p14:tracePt t="184173" x="8304213" y="1679575"/>
          <p14:tracePt t="184189" x="8089900" y="1768475"/>
          <p14:tracePt t="184207" x="7912100" y="1839913"/>
          <p14:tracePt t="184222" x="7796213" y="1866900"/>
          <p14:tracePt t="184241" x="7724775" y="1874838"/>
          <p14:tracePt t="184257" x="7697788" y="1874838"/>
          <p14:tracePt t="184273" x="7653338" y="1901825"/>
          <p14:tracePt t="184290" x="7581900" y="1928813"/>
          <p14:tracePt t="184307" x="7554913" y="1938338"/>
          <p14:tracePt t="184322" x="7554913" y="1946275"/>
          <p14:tracePt t="184469" x="7589838" y="1946275"/>
          <p14:tracePt t="184477" x="7626350" y="1946275"/>
          <p14:tracePt t="184491" x="7759700" y="1928813"/>
          <p14:tracePt t="184507" x="7983538" y="1874838"/>
          <p14:tracePt t="184523" x="8286750" y="1758950"/>
          <p14:tracePt t="184540" x="8680450" y="1625600"/>
          <p14:tracePt t="184557" x="9117013" y="1465263"/>
          <p14:tracePt t="184573" x="9136063" y="1347788"/>
          <p14:tracePt t="184589" x="9136063" y="1303338"/>
          <p14:tracePt t="184605" x="9136063" y="1295400"/>
          <p14:tracePt t="184687" x="9126538" y="1303338"/>
          <p14:tracePt t="184695" x="9099550" y="1312863"/>
          <p14:tracePt t="184706" x="9072563" y="1330325"/>
          <p14:tracePt t="184723" x="9001125" y="1366838"/>
          <p14:tracePt t="184740" x="8902700" y="1438275"/>
          <p14:tracePt t="184757" x="8796338" y="1509713"/>
          <p14:tracePt t="184772" x="8616950" y="1724025"/>
          <p14:tracePt t="184789" x="8429625" y="2054225"/>
          <p14:tracePt t="184805" x="8188325" y="2428875"/>
          <p14:tracePt t="184822" x="8001000" y="2928938"/>
          <p14:tracePt t="184839" x="7867650" y="3322638"/>
          <p14:tracePt t="184855" x="7742238" y="3554413"/>
          <p14:tracePt t="184873" x="7626350" y="3778250"/>
          <p14:tracePt t="184891" x="7589838" y="3857625"/>
          <p14:tracePt t="184906" x="7545388" y="3973513"/>
          <p14:tracePt t="184923" x="7518400" y="4064000"/>
          <p14:tracePt t="184940" x="7493000" y="4143375"/>
          <p14:tracePt t="184956" x="7466013" y="4197350"/>
          <p14:tracePt t="184973" x="7456488" y="4214813"/>
          <p14:tracePt t="184989" x="7439025" y="4233863"/>
          <p14:tracePt t="185007" x="7421563" y="4251325"/>
          <p14:tracePt t="185023" x="7402513" y="4278313"/>
          <p14:tracePt t="185095" x="7402513" y="4286250"/>
          <p14:tracePt t="185103" x="7412038" y="4295775"/>
          <p14:tracePt t="185111" x="7421563" y="4305300"/>
          <p14:tracePt t="185123" x="7439025" y="4330700"/>
          <p14:tracePt t="185141" x="7527925" y="4357688"/>
          <p14:tracePt t="185157" x="7589838" y="4367213"/>
          <p14:tracePt t="185173" x="7670800" y="4367213"/>
          <p14:tracePt t="185189" x="7732713" y="4340225"/>
          <p14:tracePt t="185206" x="7796213" y="4295775"/>
          <p14:tracePt t="185222" x="7831138" y="4251325"/>
          <p14:tracePt t="185238" x="7885113" y="4152900"/>
          <p14:tracePt t="185256" x="7912100" y="4044950"/>
          <p14:tracePt t="185273" x="7929563" y="3876675"/>
          <p14:tracePt t="185291" x="7912100" y="3662363"/>
          <p14:tracePt t="185307" x="7867650" y="3563938"/>
          <p14:tracePt t="185322" x="7831138" y="3544888"/>
          <p14:tracePt t="185338" x="7796213" y="3517900"/>
          <p14:tracePt t="185355" x="7769225" y="3509963"/>
          <p14:tracePt t="185372" x="7742238" y="3509963"/>
          <p14:tracePt t="185388" x="7724775" y="3527425"/>
          <p14:tracePt t="185407" x="7635875" y="3635375"/>
          <p14:tracePt t="185423" x="7537450" y="3751263"/>
          <p14:tracePt t="185439" x="7439025" y="3921125"/>
          <p14:tracePt t="185456" x="7367588" y="4037013"/>
          <p14:tracePt t="185473" x="7323138" y="4135438"/>
          <p14:tracePt t="185489" x="7313613" y="4214813"/>
          <p14:tracePt t="185508" x="7313613" y="4357688"/>
          <p14:tracePt t="185523" x="7331075" y="4402138"/>
          <p14:tracePt t="185541" x="7367588" y="4537075"/>
          <p14:tracePt t="185557" x="7402513" y="4608513"/>
          <p14:tracePt t="185573" x="7473950" y="4706938"/>
          <p14:tracePt t="185589" x="7581900" y="4795838"/>
          <p14:tracePt t="185606" x="7707313" y="4894263"/>
          <p14:tracePt t="185623" x="7867650" y="4973638"/>
          <p14:tracePt t="185640" x="8081963" y="5064125"/>
          <p14:tracePt t="185656" x="8323263" y="5116513"/>
          <p14:tracePt t="185673" x="8688388" y="5116513"/>
          <p14:tracePt t="185689" x="8867775" y="5091113"/>
          <p14:tracePt t="185706" x="8966200" y="5045075"/>
          <p14:tracePt t="185723" x="9028113" y="4992688"/>
          <p14:tracePt t="185740" x="9099550" y="4911725"/>
          <p14:tracePt t="185757" x="9136063" y="4768850"/>
          <p14:tracePt t="185775" x="9136063" y="4519613"/>
          <p14:tracePt t="185790" x="9126538" y="4295775"/>
          <p14:tracePt t="185806" x="9018588" y="4064000"/>
          <p14:tracePt t="185822" x="8796338" y="3822700"/>
          <p14:tracePt t="185839" x="8510588" y="3652838"/>
          <p14:tracePt t="185856" x="8224838" y="3500438"/>
          <p14:tracePt t="185873" x="7974013" y="3375025"/>
          <p14:tracePt t="185889" x="7813675" y="3340100"/>
          <p14:tracePt t="185906" x="7742238" y="3340100"/>
          <p14:tracePt t="185922" x="7670800" y="3357563"/>
          <p14:tracePt t="185938" x="7608888" y="3384550"/>
          <p14:tracePt t="185955" x="7473950" y="3482975"/>
          <p14:tracePt t="185972" x="7358063" y="3608388"/>
          <p14:tracePt t="185988" x="7296150" y="3687763"/>
          <p14:tracePt t="186005" x="7251700" y="3751263"/>
          <p14:tracePt t="186022" x="7232650" y="3805238"/>
          <p14:tracePt t="186038" x="7207250" y="3822700"/>
          <p14:tracePt t="186056" x="7207250" y="3849688"/>
          <p14:tracePt t="186072" x="7197725" y="3876675"/>
          <p14:tracePt t="186088" x="7188200" y="3921125"/>
          <p14:tracePt t="186105" x="7188200" y="3948113"/>
          <p14:tracePt t="186122" x="7188200" y="3983038"/>
          <p14:tracePt t="186139" x="7188200" y="4000500"/>
          <p14:tracePt t="186155" x="7188200" y="4037013"/>
          <p14:tracePt t="186172" x="7215188" y="4081463"/>
          <p14:tracePt t="186188" x="7224713" y="4116388"/>
          <p14:tracePt t="186206" x="7224713" y="4152900"/>
          <p14:tracePt t="186222" x="7232650" y="4170363"/>
          <p14:tracePt t="186238" x="7242175" y="4187825"/>
          <p14:tracePt t="186255" x="7269163" y="4206875"/>
          <p14:tracePt t="186272" x="7286625" y="4224338"/>
          <p14:tracePt t="186289" x="7286625" y="4233863"/>
          <p14:tracePt t="186329" x="7296150" y="4241800"/>
          <p14:tracePt t="186338" x="7350125" y="4268788"/>
          <p14:tracePt t="186355" x="7412038" y="4305300"/>
          <p14:tracePt t="186372" x="7500938" y="4330700"/>
          <p14:tracePt t="186389" x="7599363" y="4340225"/>
          <p14:tracePt t="186405" x="7707313" y="4376738"/>
          <p14:tracePt t="186422" x="7813675" y="4384675"/>
          <p14:tracePt t="186439" x="7894638" y="4402138"/>
          <p14:tracePt t="186456" x="7974013" y="4402138"/>
          <p14:tracePt t="186472" x="8054975" y="4402138"/>
          <p14:tracePt t="186489" x="8089900" y="4384675"/>
          <p14:tracePt t="186506" x="8126413" y="4349750"/>
          <p14:tracePt t="186522" x="8143875" y="4313238"/>
          <p14:tracePt t="186540" x="8153400" y="4295775"/>
          <p14:tracePt t="186557" x="8153400" y="4278313"/>
          <p14:tracePt t="186572" x="8153400" y="4259263"/>
          <p14:tracePt t="186644" x="8161338" y="4241800"/>
          <p14:tracePt t="186660" x="8170863" y="42338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Hierarchy</a:t>
            </a:r>
            <a:endParaRPr lang="ru-RU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457200" y="926432"/>
            <a:ext cx="8077200" cy="1565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Main memory is large, but too slow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Small memory is fast, but cannot hold all required data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Solution: take the best of both and combine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Memory hierarchy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provides visibility that memory is usually fast</a:t>
            </a:r>
            <a:endParaRPr kumimoji="0" lang="ru-RU" sz="2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148225" y="3742183"/>
            <a:ext cx="5633544" cy="1761291"/>
            <a:chOff x="2148225" y="3742183"/>
            <a:chExt cx="5633544" cy="1761291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3014876" y="4376155"/>
              <a:ext cx="615340" cy="569571"/>
            </a:xfrm>
            <a:prstGeom prst="rect">
              <a:avLst/>
            </a:prstGeom>
            <a:solidFill>
              <a:srgbClr val="99FF66"/>
            </a:solidFill>
            <a:ln w="19050">
              <a:solidFill>
                <a:sysClr val="windowText" lastClr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1pPr>
              <a:lvl2pPr marL="4572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2pPr>
              <a:lvl3pPr marL="9144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3pPr>
              <a:lvl4pPr marL="13716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4pPr>
              <a:lvl5pPr marL="18288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charset="0"/>
                </a:rPr>
                <a:t>L1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endParaRPr>
            </a:p>
          </p:txBody>
        </p:sp>
        <p:sp>
          <p:nvSpPr>
            <p:cNvPr id="6" name="Rectangle 13"/>
            <p:cNvSpPr>
              <a:spLocks noChangeArrowheads="1"/>
            </p:cNvSpPr>
            <p:nvPr/>
          </p:nvSpPr>
          <p:spPr bwMode="auto">
            <a:xfrm>
              <a:off x="2347322" y="4309490"/>
              <a:ext cx="444095" cy="743699"/>
            </a:xfrm>
            <a:custGeom>
              <a:avLst/>
              <a:gdLst>
                <a:gd name="connsiteX0" fmla="*/ 0 w 530861"/>
                <a:gd name="connsiteY0" fmla="*/ 0 h 889000"/>
                <a:gd name="connsiteX1" fmla="*/ 530861 w 530861"/>
                <a:gd name="connsiteY1" fmla="*/ 0 h 889000"/>
                <a:gd name="connsiteX2" fmla="*/ 530861 w 530861"/>
                <a:gd name="connsiteY2" fmla="*/ 889000 h 889000"/>
                <a:gd name="connsiteX3" fmla="*/ 0 w 530861"/>
                <a:gd name="connsiteY3" fmla="*/ 889000 h 889000"/>
                <a:gd name="connsiteX4" fmla="*/ 0 w 530861"/>
                <a:gd name="connsiteY4" fmla="*/ 0 h 889000"/>
                <a:gd name="connsiteX0" fmla="*/ 71191 w 602052"/>
                <a:gd name="connsiteY0" fmla="*/ 0 h 889000"/>
                <a:gd name="connsiteX1" fmla="*/ 602052 w 602052"/>
                <a:gd name="connsiteY1" fmla="*/ 0 h 889000"/>
                <a:gd name="connsiteX2" fmla="*/ 602052 w 602052"/>
                <a:gd name="connsiteY2" fmla="*/ 889000 h 889000"/>
                <a:gd name="connsiteX3" fmla="*/ 71191 w 602052"/>
                <a:gd name="connsiteY3" fmla="*/ 889000 h 889000"/>
                <a:gd name="connsiteX4" fmla="*/ 1 w 602052"/>
                <a:gd name="connsiteY4" fmla="*/ 422897 h 889000"/>
                <a:gd name="connsiteX5" fmla="*/ 71191 w 602052"/>
                <a:gd name="connsiteY5" fmla="*/ 0 h 889000"/>
                <a:gd name="connsiteX0" fmla="*/ 0 w 602051"/>
                <a:gd name="connsiteY0" fmla="*/ 422897 h 889000"/>
                <a:gd name="connsiteX1" fmla="*/ 71190 w 602051"/>
                <a:gd name="connsiteY1" fmla="*/ 0 h 889000"/>
                <a:gd name="connsiteX2" fmla="*/ 602051 w 602051"/>
                <a:gd name="connsiteY2" fmla="*/ 0 h 889000"/>
                <a:gd name="connsiteX3" fmla="*/ 602051 w 602051"/>
                <a:gd name="connsiteY3" fmla="*/ 889000 h 889000"/>
                <a:gd name="connsiteX4" fmla="*/ 71190 w 602051"/>
                <a:gd name="connsiteY4" fmla="*/ 889000 h 889000"/>
                <a:gd name="connsiteX5" fmla="*/ 91440 w 602051"/>
                <a:gd name="connsiteY5" fmla="*/ 514337 h 889000"/>
                <a:gd name="connsiteX0" fmla="*/ 0 w 602051"/>
                <a:gd name="connsiteY0" fmla="*/ 422897 h 889000"/>
                <a:gd name="connsiteX1" fmla="*/ 71190 w 602051"/>
                <a:gd name="connsiteY1" fmla="*/ 0 h 889000"/>
                <a:gd name="connsiteX2" fmla="*/ 602051 w 602051"/>
                <a:gd name="connsiteY2" fmla="*/ 0 h 889000"/>
                <a:gd name="connsiteX3" fmla="*/ 602051 w 602051"/>
                <a:gd name="connsiteY3" fmla="*/ 889000 h 889000"/>
                <a:gd name="connsiteX4" fmla="*/ 71190 w 602051"/>
                <a:gd name="connsiteY4" fmla="*/ 889000 h 889000"/>
                <a:gd name="connsiteX0" fmla="*/ 0 w 530861"/>
                <a:gd name="connsiteY0" fmla="*/ 0 h 889000"/>
                <a:gd name="connsiteX1" fmla="*/ 530861 w 530861"/>
                <a:gd name="connsiteY1" fmla="*/ 0 h 889000"/>
                <a:gd name="connsiteX2" fmla="*/ 530861 w 530861"/>
                <a:gd name="connsiteY2" fmla="*/ 889000 h 889000"/>
                <a:gd name="connsiteX3" fmla="*/ 0 w 530861"/>
                <a:gd name="connsiteY3" fmla="*/ 889000 h 88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61" h="889000">
                  <a:moveTo>
                    <a:pt x="0" y="0"/>
                  </a:moveTo>
                  <a:lnTo>
                    <a:pt x="530861" y="0"/>
                  </a:lnTo>
                  <a:lnTo>
                    <a:pt x="530861" y="889000"/>
                  </a:lnTo>
                  <a:lnTo>
                    <a:pt x="0" y="889000"/>
                  </a:lnTo>
                </a:path>
              </a:pathLst>
            </a:custGeom>
            <a:gradFill>
              <a:gsLst>
                <a:gs pos="0">
                  <a:sysClr val="window" lastClr="FFFFFF"/>
                </a:gs>
                <a:gs pos="74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85000"/>
                  </a:sysClr>
                </a:gs>
              </a:gsLst>
              <a:lin ang="0" scaled="0"/>
            </a:gradFill>
            <a:ln w="19050">
              <a:solidFill>
                <a:sysClr val="windowText" lastClr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1pPr>
              <a:lvl2pPr marL="4572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2pPr>
              <a:lvl3pPr marL="9144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3pPr>
              <a:lvl4pPr marL="13716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4pPr>
              <a:lvl5pPr marL="18288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3927286" y="4289091"/>
              <a:ext cx="803460" cy="743699"/>
            </a:xfrm>
            <a:prstGeom prst="rect">
              <a:avLst/>
            </a:prstGeom>
            <a:solidFill>
              <a:srgbClr val="CCFF66"/>
            </a:solidFill>
            <a:ln w="19050">
              <a:solidFill>
                <a:sysClr val="windowText" lastClr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1pPr>
              <a:lvl2pPr marL="4572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2pPr>
              <a:lvl3pPr marL="9144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3pPr>
              <a:lvl4pPr marL="13716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4pPr>
              <a:lvl5pPr marL="18288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charset="0"/>
                </a:rPr>
                <a:t>L2</a:t>
              </a: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5066157" y="4128262"/>
              <a:ext cx="1100529" cy="1018672"/>
            </a:xfrm>
            <a:prstGeom prst="rect">
              <a:avLst/>
            </a:prstGeom>
            <a:solidFill>
              <a:srgbClr val="FFFF66"/>
            </a:solidFill>
            <a:ln w="19050">
              <a:solidFill>
                <a:sysClr val="windowText" lastClr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1pPr>
              <a:lvl2pPr marL="4572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2pPr>
              <a:lvl3pPr marL="9144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3pPr>
              <a:lvl4pPr marL="13716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4pPr>
              <a:lvl5pPr marL="18288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charset="0"/>
                </a:rPr>
                <a:t>L3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buNone/>
                <a:tabLst/>
                <a:defRPr/>
              </a:pPr>
              <a:r>
                <a:rPr kumimoji="0" 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Arial" charset="0"/>
                </a:rPr>
                <a:t>Cache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2802341" y="4545338"/>
              <a:ext cx="210799" cy="254982"/>
              <a:chOff x="2138998" y="4419600"/>
              <a:chExt cx="437515" cy="304800"/>
            </a:xfrm>
          </p:grpSpPr>
          <p:sp>
            <p:nvSpPr>
              <p:cNvPr id="22" name="Line 17"/>
              <p:cNvSpPr>
                <a:spLocks noChangeShapeType="1"/>
              </p:cNvSpPr>
              <p:nvPr/>
            </p:nvSpPr>
            <p:spPr bwMode="auto">
              <a:xfrm>
                <a:off x="2138998" y="4724400"/>
                <a:ext cx="422275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none" w="med" len="med"/>
                <a:tailEnd type="triangle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1pPr>
                <a:lvl2pPr marL="4572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2pPr>
                <a:lvl3pPr marL="9144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3pPr>
                <a:lvl4pPr marL="13716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4pPr>
                <a:lvl5pPr marL="18288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Courier New" pitchFamily="49" charset="0"/>
                </a:endParaRPr>
              </a:p>
            </p:txBody>
          </p:sp>
          <p:sp>
            <p:nvSpPr>
              <p:cNvPr id="23" name="Line 17"/>
              <p:cNvSpPr>
                <a:spLocks noChangeShapeType="1"/>
              </p:cNvSpPr>
              <p:nvPr/>
            </p:nvSpPr>
            <p:spPr bwMode="auto">
              <a:xfrm>
                <a:off x="2154238" y="4419600"/>
                <a:ext cx="422275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triangle" w="med" len="med"/>
                <a:tailEnd type="none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1pPr>
                <a:lvl2pPr marL="4572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2pPr>
                <a:lvl3pPr marL="9144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3pPr>
                <a:lvl4pPr marL="13716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4pPr>
                <a:lvl5pPr marL="18288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Courier New" pitchFamily="49" charset="0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638122" y="4545338"/>
              <a:ext cx="275302" cy="254982"/>
              <a:chOff x="3558052" y="4419600"/>
              <a:chExt cx="432435" cy="304800"/>
            </a:xfrm>
          </p:grpSpPr>
          <p:sp>
            <p:nvSpPr>
              <p:cNvPr id="20" name="Line 17"/>
              <p:cNvSpPr>
                <a:spLocks noChangeShapeType="1"/>
              </p:cNvSpPr>
              <p:nvPr/>
            </p:nvSpPr>
            <p:spPr bwMode="auto">
              <a:xfrm>
                <a:off x="3558052" y="4724400"/>
                <a:ext cx="422275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none" w="med" len="med"/>
                <a:tailEnd type="triangle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1pPr>
                <a:lvl2pPr marL="4572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2pPr>
                <a:lvl3pPr marL="9144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3pPr>
                <a:lvl4pPr marL="13716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4pPr>
                <a:lvl5pPr marL="18288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Courier New" pitchFamily="49" charset="0"/>
                </a:endParaRPr>
              </a:p>
            </p:txBody>
          </p:sp>
          <p:sp>
            <p:nvSpPr>
              <p:cNvPr id="21" name="Line 17"/>
              <p:cNvSpPr>
                <a:spLocks noChangeShapeType="1"/>
              </p:cNvSpPr>
              <p:nvPr/>
            </p:nvSpPr>
            <p:spPr bwMode="auto">
              <a:xfrm>
                <a:off x="3568212" y="4419600"/>
                <a:ext cx="422275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triangle" w="med" len="med"/>
                <a:tailEnd type="none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1pPr>
                <a:lvl2pPr marL="4572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2pPr>
                <a:lvl3pPr marL="9144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3pPr>
                <a:lvl4pPr marL="13716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4pPr>
                <a:lvl5pPr marL="18288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Courier New" pitchFamily="49" charset="0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730745" y="4545338"/>
              <a:ext cx="329955" cy="254982"/>
              <a:chOff x="4619539" y="4419600"/>
              <a:chExt cx="432435" cy="304800"/>
            </a:xfrm>
          </p:grpSpPr>
          <p:sp>
            <p:nvSpPr>
              <p:cNvPr id="18" name="Line 17"/>
              <p:cNvSpPr>
                <a:spLocks noChangeShapeType="1"/>
              </p:cNvSpPr>
              <p:nvPr/>
            </p:nvSpPr>
            <p:spPr bwMode="auto">
              <a:xfrm>
                <a:off x="4619539" y="4724400"/>
                <a:ext cx="422275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none" w="med" len="med"/>
                <a:tailEnd type="triangle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1pPr>
                <a:lvl2pPr marL="4572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2pPr>
                <a:lvl3pPr marL="9144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3pPr>
                <a:lvl4pPr marL="13716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4pPr>
                <a:lvl5pPr marL="18288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Courier New" pitchFamily="49" charset="0"/>
                </a:endParaRPr>
              </a:p>
            </p:txBody>
          </p:sp>
          <p:sp>
            <p:nvSpPr>
              <p:cNvPr id="19" name="Line 17"/>
              <p:cNvSpPr>
                <a:spLocks noChangeShapeType="1"/>
              </p:cNvSpPr>
              <p:nvPr/>
            </p:nvSpPr>
            <p:spPr bwMode="auto">
              <a:xfrm>
                <a:off x="4629699" y="4419600"/>
                <a:ext cx="422275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triangle" w="med" len="med"/>
                <a:tailEnd type="none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1pPr>
                <a:lvl2pPr marL="4572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2pPr>
                <a:lvl3pPr marL="9144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3pPr>
                <a:lvl4pPr marL="13716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4pPr>
                <a:lvl5pPr marL="18288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Courier New" pitchFamily="49" charset="0"/>
                </a:endParaRPr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2148225" y="4494879"/>
              <a:ext cx="574196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CPU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6166686" y="4533449"/>
              <a:ext cx="329955" cy="254982"/>
              <a:chOff x="4619539" y="4419600"/>
              <a:chExt cx="432435" cy="304800"/>
            </a:xfrm>
          </p:grpSpPr>
          <p:sp>
            <p:nvSpPr>
              <p:cNvPr id="16" name="Line 17"/>
              <p:cNvSpPr>
                <a:spLocks noChangeShapeType="1"/>
              </p:cNvSpPr>
              <p:nvPr/>
            </p:nvSpPr>
            <p:spPr bwMode="auto">
              <a:xfrm>
                <a:off x="4619539" y="4724400"/>
                <a:ext cx="422275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none" w="med" len="med"/>
                <a:tailEnd type="triangle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1pPr>
                <a:lvl2pPr marL="4572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2pPr>
                <a:lvl3pPr marL="9144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3pPr>
                <a:lvl4pPr marL="13716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4pPr>
                <a:lvl5pPr marL="18288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Courier New" pitchFamily="49" charset="0"/>
                </a:endParaRPr>
              </a:p>
            </p:txBody>
          </p:sp>
          <p:sp>
            <p:nvSpPr>
              <p:cNvPr id="17" name="Line 17"/>
              <p:cNvSpPr>
                <a:spLocks noChangeShapeType="1"/>
              </p:cNvSpPr>
              <p:nvPr/>
            </p:nvSpPr>
            <p:spPr bwMode="auto">
              <a:xfrm>
                <a:off x="4629699" y="4419600"/>
                <a:ext cx="422275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triangle" w="med" len="med"/>
                <a:tailEnd type="none" w="med" len="med"/>
              </a:ln>
            </p:spPr>
            <p:txBody>
              <a:bodyPr wrap="none" anchor="ctr"/>
              <a:lstStyle>
                <a:defPPr>
                  <a:defRPr lang="en-US"/>
                </a:defPPr>
                <a:lvl1pPr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1pPr>
                <a:lvl2pPr marL="4572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2pPr>
                <a:lvl3pPr marL="9144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3pPr>
                <a:lvl4pPr marL="13716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4pPr>
                <a:lvl5pPr marL="1828800" algn="l" rtl="0" eaLnBrk="0" fontAlgn="base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5pPr>
                <a:lvl6pPr marL="22860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6pPr>
                <a:lvl7pPr marL="27432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7pPr>
                <a:lvl8pPr marL="32004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8pPr>
                <a:lvl9pPr marL="3657600" algn="l" defTabSz="914400" rtl="0" eaLnBrk="1" latinLnBrk="0" hangingPunct="1">
                  <a:defRPr sz="1400" kern="1200">
                    <a:solidFill>
                      <a:schemeClr val="tx1"/>
                    </a:solidFill>
                    <a:latin typeface="Courier New" pitchFamily="49" charset="0"/>
                    <a:ea typeface="+mn-ea"/>
                    <a:cs typeface="Courier New" pitchFamily="49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8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009900"/>
                  </a:buClr>
                  <a:buSzPct val="65000"/>
                  <a:buFont typeface="Wingdings" pitchFamily="2" charset="2"/>
                  <a:buNone/>
                  <a:tabLst/>
                  <a:defRPr/>
                </a:pPr>
                <a:endPara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Courier New" pitchFamily="49" charset="0"/>
                </a:endParaRPr>
              </a:p>
            </p:txBody>
          </p:sp>
        </p:grp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 rot="10800000">
              <a:off x="6502094" y="3742183"/>
              <a:ext cx="833346" cy="1761291"/>
            </a:xfrm>
            <a:custGeom>
              <a:avLst/>
              <a:gdLst>
                <a:gd name="connsiteX0" fmla="*/ 0 w 530861"/>
                <a:gd name="connsiteY0" fmla="*/ 0 h 889000"/>
                <a:gd name="connsiteX1" fmla="*/ 530861 w 530861"/>
                <a:gd name="connsiteY1" fmla="*/ 0 h 889000"/>
                <a:gd name="connsiteX2" fmla="*/ 530861 w 530861"/>
                <a:gd name="connsiteY2" fmla="*/ 889000 h 889000"/>
                <a:gd name="connsiteX3" fmla="*/ 0 w 530861"/>
                <a:gd name="connsiteY3" fmla="*/ 889000 h 889000"/>
                <a:gd name="connsiteX4" fmla="*/ 0 w 530861"/>
                <a:gd name="connsiteY4" fmla="*/ 0 h 889000"/>
                <a:gd name="connsiteX0" fmla="*/ 71191 w 602052"/>
                <a:gd name="connsiteY0" fmla="*/ 0 h 889000"/>
                <a:gd name="connsiteX1" fmla="*/ 602052 w 602052"/>
                <a:gd name="connsiteY1" fmla="*/ 0 h 889000"/>
                <a:gd name="connsiteX2" fmla="*/ 602052 w 602052"/>
                <a:gd name="connsiteY2" fmla="*/ 889000 h 889000"/>
                <a:gd name="connsiteX3" fmla="*/ 71191 w 602052"/>
                <a:gd name="connsiteY3" fmla="*/ 889000 h 889000"/>
                <a:gd name="connsiteX4" fmla="*/ 1 w 602052"/>
                <a:gd name="connsiteY4" fmla="*/ 422897 h 889000"/>
                <a:gd name="connsiteX5" fmla="*/ 71191 w 602052"/>
                <a:gd name="connsiteY5" fmla="*/ 0 h 889000"/>
                <a:gd name="connsiteX0" fmla="*/ 0 w 602051"/>
                <a:gd name="connsiteY0" fmla="*/ 422897 h 889000"/>
                <a:gd name="connsiteX1" fmla="*/ 71190 w 602051"/>
                <a:gd name="connsiteY1" fmla="*/ 0 h 889000"/>
                <a:gd name="connsiteX2" fmla="*/ 602051 w 602051"/>
                <a:gd name="connsiteY2" fmla="*/ 0 h 889000"/>
                <a:gd name="connsiteX3" fmla="*/ 602051 w 602051"/>
                <a:gd name="connsiteY3" fmla="*/ 889000 h 889000"/>
                <a:gd name="connsiteX4" fmla="*/ 71190 w 602051"/>
                <a:gd name="connsiteY4" fmla="*/ 889000 h 889000"/>
                <a:gd name="connsiteX5" fmla="*/ 91440 w 602051"/>
                <a:gd name="connsiteY5" fmla="*/ 514337 h 889000"/>
                <a:gd name="connsiteX0" fmla="*/ 0 w 602051"/>
                <a:gd name="connsiteY0" fmla="*/ 422897 h 889000"/>
                <a:gd name="connsiteX1" fmla="*/ 71190 w 602051"/>
                <a:gd name="connsiteY1" fmla="*/ 0 h 889000"/>
                <a:gd name="connsiteX2" fmla="*/ 602051 w 602051"/>
                <a:gd name="connsiteY2" fmla="*/ 0 h 889000"/>
                <a:gd name="connsiteX3" fmla="*/ 602051 w 602051"/>
                <a:gd name="connsiteY3" fmla="*/ 889000 h 889000"/>
                <a:gd name="connsiteX4" fmla="*/ 71190 w 602051"/>
                <a:gd name="connsiteY4" fmla="*/ 889000 h 889000"/>
                <a:gd name="connsiteX0" fmla="*/ 0 w 530861"/>
                <a:gd name="connsiteY0" fmla="*/ 0 h 889000"/>
                <a:gd name="connsiteX1" fmla="*/ 530861 w 530861"/>
                <a:gd name="connsiteY1" fmla="*/ 0 h 889000"/>
                <a:gd name="connsiteX2" fmla="*/ 530861 w 530861"/>
                <a:gd name="connsiteY2" fmla="*/ 889000 h 889000"/>
                <a:gd name="connsiteX3" fmla="*/ 0 w 530861"/>
                <a:gd name="connsiteY3" fmla="*/ 889000 h 889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861" h="889000">
                  <a:moveTo>
                    <a:pt x="0" y="0"/>
                  </a:moveTo>
                  <a:lnTo>
                    <a:pt x="530861" y="0"/>
                  </a:lnTo>
                  <a:lnTo>
                    <a:pt x="530861" y="889000"/>
                  </a:lnTo>
                  <a:lnTo>
                    <a:pt x="0" y="889000"/>
                  </a:lnTo>
                </a:path>
              </a:pathLst>
            </a:custGeom>
            <a:gradFill>
              <a:gsLst>
                <a:gs pos="0">
                  <a:sysClr val="window" lastClr="FFFFFF"/>
                </a:gs>
                <a:gs pos="74000">
                  <a:srgbClr val="F79646">
                    <a:lumMod val="40000"/>
                    <a:lumOff val="60000"/>
                  </a:srgbClr>
                </a:gs>
                <a:gs pos="100000">
                  <a:srgbClr val="F79646">
                    <a:lumMod val="60000"/>
                    <a:lumOff val="40000"/>
                  </a:srgbClr>
                </a:gs>
              </a:gsLst>
              <a:lin ang="0" scaled="0"/>
            </a:gradFill>
            <a:ln w="19050">
              <a:solidFill>
                <a:sysClr val="windowText" lastClr="0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defPPr>
                <a:defRPr lang="en-US"/>
              </a:defPPr>
              <a:lvl1pPr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1pPr>
              <a:lvl2pPr marL="4572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2pPr>
              <a:lvl3pPr marL="9144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3pPr>
              <a:lvl4pPr marL="13716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4pPr>
              <a:lvl5pPr marL="1828800" algn="l" rtl="0" eaLnBrk="0" fontAlgn="base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5pPr>
              <a:lvl6pPr marL="22860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6pPr>
              <a:lvl7pPr marL="27432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7pPr>
              <a:lvl8pPr marL="32004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8pPr>
              <a:lvl9pPr marL="3657600" algn="l" defTabSz="914400" rtl="0" eaLnBrk="1" latinLnBrk="0" hangingPunct="1">
                <a:defRPr sz="1400" kern="1200">
                  <a:solidFill>
                    <a:schemeClr val="tx1"/>
                  </a:solidFill>
                  <a:latin typeface="Courier New" pitchFamily="49" charset="0"/>
                  <a:ea typeface="+mn-ea"/>
                  <a:cs typeface="Courier New" pitchFamily="49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8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65000"/>
                <a:buFont typeface="Wingdings" pitchFamily="2" charset="2"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659730" y="4223395"/>
              <a:ext cx="112203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Main Memory</a:t>
              </a:r>
              <a:endParaRPr kumimoji="0" lang="ru-RU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24" name="Rounded Rectangular Callout 23"/>
          <p:cNvSpPr/>
          <p:nvPr/>
        </p:nvSpPr>
        <p:spPr>
          <a:xfrm>
            <a:off x="2385164" y="5205254"/>
            <a:ext cx="1259426" cy="642702"/>
          </a:xfrm>
          <a:prstGeom prst="wedgeRoundRectCallout">
            <a:avLst>
              <a:gd name="adj1" fmla="val 23536"/>
              <a:gd name="adj2" fmla="val -111240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smallest, but fastest</a:t>
            </a: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Rounded Rectangular Callout 24"/>
          <p:cNvSpPr/>
          <p:nvPr/>
        </p:nvSpPr>
        <p:spPr>
          <a:xfrm>
            <a:off x="5574283" y="5629291"/>
            <a:ext cx="1612580" cy="642702"/>
          </a:xfrm>
          <a:prstGeom prst="wedgeRoundRectCallout">
            <a:avLst>
              <a:gd name="adj1" fmla="val 23536"/>
              <a:gd name="adj2" fmla="val -111240"/>
              <a:gd name="adj3" fmla="val 16667"/>
            </a:avLst>
          </a:prstGeom>
          <a:solidFill>
            <a:sysClr val="window" lastClr="FFFFFF"/>
          </a:solidFill>
          <a:ln w="19050" cap="flat" cmpd="sng" algn="ctr">
            <a:solidFill>
              <a:srgbClr val="4F81BD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slowest, but largest</a:t>
            </a: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6" name="Audio 2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04928992"/>
      </p:ext>
    </p:extLst>
  </p:cSld>
  <p:clrMapOvr>
    <a:masterClrMapping/>
  </p:clrMapOvr>
  <p:transition advTm="27058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24" grpId="0" animBg="1"/>
      <p:bldP spid="25" grpId="0" animBg="1"/>
    </p:bldLst>
  </p:timing>
  <p:extLst>
    <p:ext uri="{3A86A75C-4F4B-4683-9AE1-C65F6400EC91}">
      <p14:laserTraceLst xmlns:p14="http://schemas.microsoft.com/office/powerpoint/2010/main">
        <p14:tracePtLst>
          <p14:tracePt t="77751" x="8108950" y="4233863"/>
          <p14:tracePt t="77762" x="7983538" y="4233863"/>
          <p14:tracePt t="77775" x="7840663" y="4233863"/>
          <p14:tracePt t="77790" x="7653338" y="4233863"/>
          <p14:tracePt t="77806" x="7439025" y="4233863"/>
          <p14:tracePt t="77823" x="6938963" y="4214813"/>
          <p14:tracePt t="77840" x="6599238" y="4170363"/>
          <p14:tracePt t="77856" x="6286500" y="4125913"/>
          <p14:tracePt t="77873" x="5653088" y="4054475"/>
          <p14:tracePt t="77890" x="5384800" y="4019550"/>
          <p14:tracePt t="77906" x="4929188" y="3938588"/>
          <p14:tracePt t="77923" x="4741863" y="3894138"/>
          <p14:tracePt t="77940" x="4545013" y="3876675"/>
          <p14:tracePt t="77956" x="4232275" y="3840163"/>
          <p14:tracePt t="77973" x="4133850" y="3840163"/>
          <p14:tracePt t="77990" x="4010025" y="3840163"/>
          <p14:tracePt t="78007" x="3956050" y="3840163"/>
          <p14:tracePt t="78023" x="3911600" y="3849688"/>
          <p14:tracePt t="78040" x="3867150" y="3867150"/>
          <p14:tracePt t="78057" x="3857625" y="3867150"/>
          <p14:tracePt t="78075" x="3795713" y="3867150"/>
          <p14:tracePt t="78090" x="3741738" y="3867150"/>
          <p14:tracePt t="78107" x="3687763" y="3867150"/>
          <p14:tracePt t="78124" x="3562350" y="3849688"/>
          <p14:tracePt t="78140" x="3482975" y="3830638"/>
          <p14:tracePt t="78158" x="3357563" y="3822700"/>
          <p14:tracePt t="78173" x="3276600" y="3822700"/>
          <p14:tracePt t="78190" x="3205163" y="3805238"/>
          <p14:tracePt t="78207" x="3027363" y="3786188"/>
          <p14:tracePt t="78224" x="2973388" y="3778250"/>
          <p14:tracePt t="78240" x="2919413" y="3759200"/>
          <p14:tracePt t="78257" x="2867025" y="3759200"/>
          <p14:tracePt t="78274" x="2803525" y="3733800"/>
          <p14:tracePt t="78557" x="2687638" y="3733800"/>
          <p14:tracePt t="78570" x="2500313" y="3679825"/>
          <p14:tracePt t="78582" x="2295525" y="3598863"/>
          <p14:tracePt t="78594" x="2054225" y="3517900"/>
          <p14:tracePt t="78607" x="1768475" y="3446463"/>
          <p14:tracePt t="78623" x="1509713" y="3367088"/>
          <p14:tracePt t="78643" x="1143000" y="3268663"/>
          <p14:tracePt t="78656" x="1044575" y="3251200"/>
          <p14:tracePt t="78673" x="973138" y="3251200"/>
          <p14:tracePt t="78691" x="866775" y="3241675"/>
          <p14:tracePt t="78706" x="839788" y="3241675"/>
          <p14:tracePt t="78723" x="803275" y="3241675"/>
          <p14:tracePt t="78740" x="776288" y="3241675"/>
          <p14:tracePt t="78756" x="758825" y="3241675"/>
          <p14:tracePt t="78879" x="758825" y="3232150"/>
          <p14:tracePt t="78902" x="795338" y="3214688"/>
          <p14:tracePt t="78915" x="839788" y="3187700"/>
          <p14:tracePt t="78926" x="911225" y="3179763"/>
          <p14:tracePt t="78939" x="1009650" y="3143250"/>
          <p14:tracePt t="78956" x="1133475" y="3143250"/>
          <p14:tracePt t="78973" x="1258888" y="3125788"/>
          <p14:tracePt t="78989" x="1571625" y="3108325"/>
          <p14:tracePt t="79006" x="1714500" y="3108325"/>
          <p14:tracePt t="79023" x="2089150" y="3108325"/>
          <p14:tracePt t="79040" x="2286000" y="3071813"/>
          <p14:tracePt t="79056" x="2500313" y="3044825"/>
          <p14:tracePt t="79073" x="2884488" y="3009900"/>
          <p14:tracePt t="79089" x="3027363" y="2992438"/>
          <p14:tracePt t="79106" x="3152775" y="2973388"/>
          <p14:tracePt t="79122" x="3303588" y="2938463"/>
          <p14:tracePt t="79140" x="3330575" y="2938463"/>
          <p14:tracePt t="79157" x="3340100" y="2938463"/>
          <p14:tracePt t="79174" x="3348038" y="2928938"/>
          <p14:tracePt t="79266" x="3330575" y="2928938"/>
          <p14:tracePt t="79278" x="3276600" y="2928938"/>
          <p14:tracePt t="79290" x="3197225" y="2938463"/>
          <p14:tracePt t="79302" x="3071813" y="2973388"/>
          <p14:tracePt t="79314" x="2901950" y="2992438"/>
          <p14:tracePt t="79326" x="2687638" y="3036888"/>
          <p14:tracePt t="79340" x="2473325" y="3054350"/>
          <p14:tracePt t="79356" x="2276475" y="3089275"/>
          <p14:tracePt t="79373" x="1901825" y="3125788"/>
          <p14:tracePt t="79390" x="1724025" y="3170238"/>
          <p14:tracePt t="79407" x="1581150" y="3187700"/>
          <p14:tracePt t="79424" x="1285875" y="3259138"/>
          <p14:tracePt t="79440" x="1179513" y="3295650"/>
          <p14:tracePt t="79457" x="1108075" y="3313113"/>
          <p14:tracePt t="79473" x="1027113" y="3322638"/>
          <p14:tracePt t="79490" x="1017588" y="3322638"/>
          <p14:tracePt t="79554" x="1027113" y="3322638"/>
          <p14:tracePt t="79566" x="1036638" y="3322638"/>
          <p14:tracePt t="79578" x="1044575" y="3322638"/>
          <p14:tracePt t="79590" x="1071563" y="3322638"/>
          <p14:tracePt t="79606" x="1089025" y="3322638"/>
          <p14:tracePt t="79623" x="1133475" y="3303588"/>
          <p14:tracePt t="79639" x="1276350" y="3303588"/>
          <p14:tracePt t="79656" x="1374775" y="3303588"/>
          <p14:tracePt t="79673" x="1490663" y="3303588"/>
          <p14:tracePt t="79690" x="1803400" y="3313113"/>
          <p14:tracePt t="79707" x="1946275" y="3313113"/>
          <p14:tracePt t="79724" x="2224088" y="3367088"/>
          <p14:tracePt t="79742" x="2322513" y="3384550"/>
          <p14:tracePt t="79757" x="2419350" y="3421063"/>
          <p14:tracePt t="79774" x="2527300" y="3438525"/>
          <p14:tracePt t="79791" x="2705100" y="3473450"/>
          <p14:tracePt t="79808" x="2795588" y="3473450"/>
          <p14:tracePt t="79826" x="3062288" y="3492500"/>
          <p14:tracePt t="79841" x="3187700" y="3492500"/>
          <p14:tracePt t="79857" x="3276600" y="3492500"/>
          <p14:tracePt t="79874" x="3411538" y="3492500"/>
          <p14:tracePt t="79891" x="3429000" y="3492500"/>
          <p14:tracePt t="79909" x="3438525" y="3492500"/>
          <p14:tracePt t="85801" x="3429000" y="3536950"/>
          <p14:tracePt t="85813" x="3357563" y="3625850"/>
          <p14:tracePt t="85825" x="3268663" y="3733800"/>
          <p14:tracePt t="85836" x="3152775" y="3840163"/>
          <p14:tracePt t="85848" x="3017838" y="3956050"/>
          <p14:tracePt t="85859" x="2867025" y="4090988"/>
          <p14:tracePt t="85873" x="2732088" y="4206875"/>
          <p14:tracePt t="85895" x="2393950" y="4456113"/>
          <p14:tracePt t="85908" x="2259013" y="4527550"/>
          <p14:tracePt t="85923" x="2133600" y="4581525"/>
          <p14:tracePt t="85940" x="2027238" y="4616450"/>
          <p14:tracePt t="85957" x="1847850" y="4670425"/>
          <p14:tracePt t="85974" x="1812925" y="4670425"/>
          <p14:tracePt t="85991" x="1776413" y="4670425"/>
          <p14:tracePt t="86038" x="1776413" y="4662488"/>
          <p14:tracePt t="86050" x="1776413" y="4635500"/>
          <p14:tracePt t="86062" x="1839913" y="4591050"/>
          <p14:tracePt t="86075" x="1946275" y="4537075"/>
          <p14:tracePt t="86090" x="2054225" y="4483100"/>
          <p14:tracePt t="86107" x="2197100" y="4448175"/>
          <p14:tracePt t="86123" x="2490788" y="4429125"/>
          <p14:tracePt t="86141" x="2633663" y="4429125"/>
          <p14:tracePt t="86158" x="2795588" y="4500563"/>
          <p14:tracePt t="86174" x="2847975" y="4581525"/>
          <p14:tracePt t="86191" x="2874963" y="4687888"/>
          <p14:tracePt t="86207" x="2894013" y="4805363"/>
          <p14:tracePt t="86225" x="2911475" y="5054600"/>
          <p14:tracePt t="86241" x="2911475" y="5153025"/>
          <p14:tracePt t="86257" x="2874963" y="5233988"/>
          <p14:tracePt t="86274" x="2741613" y="5340350"/>
          <p14:tracePt t="86292" x="2660650" y="5376863"/>
          <p14:tracePt t="86310" x="2465388" y="5411788"/>
          <p14:tracePt t="86325" x="2339975" y="5411788"/>
          <p14:tracePt t="86341" x="2224088" y="5402263"/>
          <p14:tracePt t="86358" x="1982788" y="5251450"/>
          <p14:tracePt t="86375" x="1893888" y="5170488"/>
          <p14:tracePt t="86391" x="1822450" y="5064125"/>
          <p14:tracePt t="86408" x="1758950" y="4876800"/>
          <p14:tracePt t="86425" x="1741488" y="4751388"/>
          <p14:tracePt t="86443" x="1741488" y="4510088"/>
          <p14:tracePt t="86458" x="1785938" y="4384675"/>
          <p14:tracePt t="86475" x="1884363" y="4206875"/>
          <p14:tracePt t="86491" x="2089150" y="3948113"/>
          <p14:tracePt t="86508" x="2241550" y="3849688"/>
          <p14:tracePt t="86525" x="2544763" y="3759200"/>
          <p14:tracePt t="86541" x="2660650" y="3759200"/>
          <p14:tracePt t="86558" x="2741613" y="3759200"/>
          <p14:tracePt t="86575" x="2867025" y="3894138"/>
          <p14:tracePt t="86591" x="2901950" y="3973513"/>
          <p14:tracePt t="86608" x="2955925" y="4197350"/>
          <p14:tracePt t="86624" x="2955925" y="4322763"/>
          <p14:tracePt t="86641" x="2955925" y="4438650"/>
          <p14:tracePt t="86657" x="2874963" y="4625975"/>
          <p14:tracePt t="86674" x="2786063" y="4714875"/>
          <p14:tracePt t="86691" x="2705100" y="4778375"/>
          <p14:tracePt t="86708" x="2616200" y="4849813"/>
          <p14:tracePt t="86724" x="2455863" y="4902200"/>
          <p14:tracePt t="86741" x="2384425" y="4911725"/>
          <p14:tracePt t="86758" x="2330450" y="4911725"/>
          <p14:tracePt t="86774" x="2205038" y="4911725"/>
          <p14:tracePt t="86791" x="2152650" y="4911725"/>
          <p14:tracePt t="86808" x="2054225" y="4849813"/>
          <p14:tracePt t="86826" x="2009775" y="4813300"/>
          <p14:tracePt t="86844" x="1965325" y="4697413"/>
          <p14:tracePt t="86858" x="1965325" y="4598988"/>
          <p14:tracePt t="86875" x="1965325" y="4483100"/>
          <p14:tracePt t="86892" x="2054225" y="4206875"/>
          <p14:tracePt t="86908" x="2143125" y="4071938"/>
          <p14:tracePt t="86926" x="2251075" y="3965575"/>
          <p14:tracePt t="86941" x="2509838" y="3857625"/>
          <p14:tracePt t="86958" x="2633663" y="3857625"/>
          <p14:tracePt t="86975" x="2813050" y="3921125"/>
          <p14:tracePt t="86991" x="2901950" y="4010025"/>
          <p14:tracePt t="87008" x="2990850" y="4116388"/>
          <p14:tracePt t="87025" x="3143250" y="4438650"/>
          <p14:tracePt t="87041" x="3179763" y="4591050"/>
          <p14:tracePt t="87060" x="3197225" y="4786313"/>
          <p14:tracePt t="87076" x="3187700" y="4884738"/>
          <p14:tracePt t="87091" x="3098800" y="4992688"/>
          <p14:tracePt t="87107" x="2874963" y="5180013"/>
          <p14:tracePt t="87123" x="2751138" y="5251450"/>
          <p14:tracePt t="87140" x="2473325" y="5340350"/>
          <p14:tracePt t="87157" x="2330450" y="5340350"/>
          <p14:tracePt t="87173" x="2232025" y="5340350"/>
          <p14:tracePt t="87190" x="2160588" y="5340350"/>
          <p14:tracePt t="87207" x="2062163" y="5295900"/>
          <p14:tracePt t="87223" x="2036763" y="5241925"/>
          <p14:tracePt t="87241" x="2000250" y="5135563"/>
          <p14:tracePt t="87258" x="2000250" y="4778375"/>
          <p14:tracePt t="87275" x="2044700" y="4564063"/>
          <p14:tracePt t="87291" x="2152650" y="4367213"/>
          <p14:tracePt t="87309" x="2330450" y="4125913"/>
          <p14:tracePt t="87325" x="2419350" y="4054475"/>
          <p14:tracePt t="87342" x="2643188" y="4019550"/>
          <p14:tracePt t="87358" x="2741613" y="4027488"/>
          <p14:tracePt t="87375" x="2830513" y="4098925"/>
          <p14:tracePt t="87392" x="2990850" y="4330700"/>
          <p14:tracePt t="87408" x="3027363" y="4510088"/>
          <p14:tracePt t="87427" x="3027363" y="4768850"/>
          <p14:tracePt t="87441" x="2965450" y="4921250"/>
          <p14:tracePt t="87458" x="2874963" y="5027613"/>
          <p14:tracePt t="87475" x="2697163" y="5187950"/>
          <p14:tracePt t="87491" x="2616200" y="5233988"/>
          <p14:tracePt t="87508" x="2536825" y="5251450"/>
          <p14:tracePt t="87525" x="2339975" y="5268913"/>
          <p14:tracePt t="87541" x="2214563" y="5241925"/>
          <p14:tracePt t="87561" x="1955800" y="5091113"/>
          <p14:tracePt t="87575" x="1847850" y="5019675"/>
          <p14:tracePt t="87592" x="1741488" y="4929188"/>
          <p14:tracePt t="87609" x="1652588" y="4741863"/>
          <p14:tracePt t="87625" x="1633538" y="4643438"/>
          <p14:tracePt t="87642" x="1633538" y="4545013"/>
          <p14:tracePt t="87657" x="1731963" y="4357688"/>
          <p14:tracePt t="87674" x="1822450" y="4251325"/>
          <p14:tracePt t="87690" x="1955800" y="4152900"/>
          <p14:tracePt t="87707" x="2232025" y="4027488"/>
          <p14:tracePt t="87724" x="2330450" y="4010025"/>
          <p14:tracePt t="87740" x="2411413" y="4010025"/>
          <p14:tracePt t="87757" x="2562225" y="4044950"/>
          <p14:tracePt t="87774" x="2652713" y="4135438"/>
          <p14:tracePt t="87791" x="2795588" y="4376738"/>
          <p14:tracePt t="87808" x="2857500" y="4527550"/>
          <p14:tracePt t="87824" x="2874963" y="4687888"/>
          <p14:tracePt t="87841" x="2874963" y="5000625"/>
          <p14:tracePt t="87858" x="2847975" y="5126038"/>
          <p14:tracePt t="87874" x="2768600" y="5268913"/>
          <p14:tracePt t="87891" x="2741613" y="5295900"/>
          <p14:tracePt t="87907" x="2687638" y="5322888"/>
          <p14:tracePt t="87924" x="2554288" y="5340350"/>
          <p14:tracePt t="87941" x="2482850" y="5340350"/>
          <p14:tracePt t="87958" x="2374900" y="5330825"/>
          <p14:tracePt t="87974" x="2322513" y="5322888"/>
          <p14:tracePt t="87991" x="2259013" y="5286375"/>
          <p14:tracePt t="88007" x="2143125" y="5214938"/>
          <p14:tracePt t="88024" x="2116138" y="5187950"/>
          <p14:tracePt t="88041" x="2081213" y="5037138"/>
          <p14:tracePt t="88057" x="2062163" y="4884738"/>
          <p14:tracePt t="88074" x="2062163" y="4724400"/>
          <p14:tracePt t="88091" x="2152650" y="4421188"/>
          <p14:tracePt t="88107" x="2224088" y="4340225"/>
          <p14:tracePt t="88124" x="2286000" y="4251325"/>
          <p14:tracePt t="88141" x="2500313" y="4162425"/>
          <p14:tracePt t="88158" x="2643188" y="4162425"/>
          <p14:tracePt t="88177" x="2867025" y="4206875"/>
          <p14:tracePt t="88192" x="2990850" y="4286250"/>
          <p14:tracePt t="88209" x="3081338" y="4330700"/>
          <p14:tracePt t="88225" x="3160713" y="4402138"/>
          <p14:tracePt t="88241" x="3241675" y="4519613"/>
          <p14:tracePt t="88257" x="3251200" y="4581525"/>
          <p14:tracePt t="88275" x="3232150" y="4733925"/>
          <p14:tracePt t="88290" x="3179763" y="4813300"/>
          <p14:tracePt t="88308" x="3089275" y="4902200"/>
          <p14:tracePt t="88324" x="2874963" y="5045075"/>
          <p14:tracePt t="88341" x="2724150" y="5099050"/>
          <p14:tracePt t="88359" x="2428875" y="5180013"/>
          <p14:tracePt t="88375" x="2286000" y="5180013"/>
          <p14:tracePt t="88392" x="2143125" y="5170488"/>
          <p14:tracePt t="88408" x="1812925" y="4973638"/>
          <p14:tracePt t="88425" x="1679575" y="4876800"/>
          <p14:tracePt t="88444" x="1517650" y="4643438"/>
          <p14:tracePt t="88458" x="1482725" y="4519613"/>
          <p14:tracePt t="88475" x="1482725" y="4421188"/>
          <p14:tracePt t="88491" x="1527175" y="4197350"/>
          <p14:tracePt t="88508" x="1616075" y="4081463"/>
          <p14:tracePt t="88527" x="1901825" y="3876675"/>
          <p14:tracePt t="88541" x="2054225" y="3822700"/>
          <p14:tracePt t="88559" x="2224088" y="3778250"/>
          <p14:tracePt t="88576" x="2465388" y="3778250"/>
          <p14:tracePt t="88592" x="2571750" y="3805238"/>
          <p14:tracePt t="88610" x="2759075" y="3965575"/>
          <p14:tracePt t="88625" x="2857500" y="4098925"/>
          <p14:tracePt t="88641" x="2911475" y="4251325"/>
          <p14:tracePt t="88658" x="2990850" y="4564063"/>
          <p14:tracePt t="88675" x="2990850" y="4733925"/>
          <p14:tracePt t="88692" x="2982913" y="4876800"/>
          <p14:tracePt t="88708" x="2938463" y="5027613"/>
          <p14:tracePt t="88724" x="2803525" y="5214938"/>
          <p14:tracePt t="88741" x="2732088" y="5286375"/>
          <p14:tracePt t="88758" x="2652713" y="5313363"/>
          <p14:tracePt t="88774" x="2500313" y="5367338"/>
          <p14:tracePt t="88791" x="2401888" y="5367338"/>
          <p14:tracePt t="88808" x="2197100" y="5340350"/>
          <p14:tracePt t="88824" x="2098675" y="5286375"/>
          <p14:tracePt t="88841" x="2036763" y="5259388"/>
          <p14:tracePt t="88843" x="1965325" y="5170488"/>
          <p14:tracePt t="88857" x="1938338" y="5091113"/>
          <p14:tracePt t="88874" x="1938338" y="4973638"/>
          <p14:tracePt t="88891" x="1965325" y="4706938"/>
          <p14:tracePt t="88907" x="2036763" y="4554538"/>
          <p14:tracePt t="88924" x="2116138" y="4402138"/>
          <p14:tracePt t="88941" x="2303463" y="4135438"/>
          <p14:tracePt t="88957" x="2393950" y="4044950"/>
          <p14:tracePt t="88974" x="2598738" y="3956050"/>
          <p14:tracePt t="88991" x="2697163" y="3956050"/>
          <p14:tracePt t="89007" x="2795588" y="3965575"/>
          <p14:tracePt t="89024" x="2965450" y="4125913"/>
          <p14:tracePt t="89040" x="3044825" y="4233863"/>
          <p14:tracePt t="89057" x="3152775" y="4465638"/>
          <p14:tracePt t="89075" x="3170238" y="4608513"/>
          <p14:tracePt t="89091" x="3170238" y="4751388"/>
          <p14:tracePt t="89108" x="3143250" y="4956175"/>
          <p14:tracePt t="89124" x="3089275" y="5054600"/>
          <p14:tracePt t="89141" x="3000375" y="5162550"/>
          <p14:tracePt t="89158" x="2955925" y="5207000"/>
          <p14:tracePt t="89174" x="2874963" y="5251450"/>
          <p14:tracePt t="89191" x="2795588" y="5268913"/>
          <p14:tracePt t="89208" x="2554288" y="5286375"/>
          <p14:tracePt t="89224" x="2411413" y="5278438"/>
          <p14:tracePt t="89242" x="2152650" y="5126038"/>
          <p14:tracePt t="89258" x="2044700" y="5037138"/>
          <p14:tracePt t="89274" x="1955800" y="4948238"/>
          <p14:tracePt t="89292" x="1866900" y="4759325"/>
          <p14:tracePt t="89309" x="1866900" y="4670425"/>
          <p14:tracePt t="89327" x="1928813" y="4483100"/>
          <p14:tracePt t="89342" x="1973263" y="4421188"/>
          <p14:tracePt t="89359" x="2054225" y="4367213"/>
          <p14:tracePt t="89376" x="2214563" y="4340225"/>
          <p14:tracePt t="89392" x="2303463" y="4340225"/>
          <p14:tracePt t="89410" x="2473325" y="4394200"/>
          <p14:tracePt t="89425" x="2554288" y="4429125"/>
          <p14:tracePt t="89442" x="2616200" y="4473575"/>
          <p14:tracePt t="89459" x="2759075" y="4572000"/>
          <p14:tracePt t="89475" x="2786063" y="4608513"/>
          <p14:tracePt t="89494" x="2822575" y="4670425"/>
          <p14:tracePt t="89508" x="2822575" y="4714875"/>
          <p14:tracePt t="89525" x="2822575" y="4786313"/>
          <p14:tracePt t="89542" x="2803525" y="4876800"/>
          <p14:tracePt t="89559" x="2759075" y="4938713"/>
          <p14:tracePt t="89576" x="2697163" y="4983163"/>
          <p14:tracePt t="89592" x="2554288" y="5064125"/>
          <p14:tracePt t="89608" x="2509838" y="5081588"/>
          <p14:tracePt t="89625" x="2490788" y="5091113"/>
          <p14:tracePt t="89642" x="2482850" y="5091113"/>
          <p14:tracePt t="89664" x="2465388" y="5081588"/>
          <p14:tracePt t="89682" x="2438400" y="5000625"/>
          <p14:tracePt t="89695" x="2419350" y="4902200"/>
          <p14:tracePt t="89709" x="2419350" y="4805363"/>
          <p14:tracePt t="89725" x="2419350" y="4706938"/>
          <p14:tracePt t="89742" x="2446338" y="4608513"/>
          <p14:tracePt t="89759" x="2554288" y="4500563"/>
          <p14:tracePt t="89775" x="2571750" y="4492625"/>
          <p14:tracePt t="89792" x="2625725" y="4473575"/>
          <p14:tracePt t="89810" x="2643188" y="4473575"/>
          <p14:tracePt t="89825" x="2687638" y="4473575"/>
          <p14:tracePt t="89841" x="2768600" y="4537075"/>
          <p14:tracePt t="89858" x="2803525" y="4572000"/>
          <p14:tracePt t="89874" x="2830513" y="4616450"/>
          <p14:tracePt t="89891" x="2894013" y="4768850"/>
          <p14:tracePt t="89907" x="2894013" y="4867275"/>
          <p14:tracePt t="89924" x="2911475" y="5064125"/>
          <p14:tracePt t="89941" x="2911475" y="5126038"/>
          <p14:tracePt t="89957" x="2884488" y="5162550"/>
          <p14:tracePt t="89974" x="2776538" y="5233988"/>
          <p14:tracePt t="89991" x="2724150" y="5241925"/>
          <p14:tracePt t="90008" x="2670175" y="5259388"/>
          <p14:tracePt t="90024" x="2500313" y="5259388"/>
          <p14:tracePt t="90042" x="2401888" y="5251450"/>
          <p14:tracePt t="90059" x="2187575" y="5143500"/>
          <p14:tracePt t="90075" x="2108200" y="5081588"/>
          <p14:tracePt t="90092" x="2017713" y="5010150"/>
          <p14:tracePt t="90108" x="1919288" y="4840288"/>
          <p14:tracePt t="90125" x="1901825" y="4724400"/>
          <p14:tracePt t="90143" x="1911350" y="4473575"/>
          <p14:tracePt t="90158" x="1946275" y="4349750"/>
          <p14:tracePt t="90175" x="2000250" y="4241800"/>
          <p14:tracePt t="90194" x="2108200" y="4098925"/>
          <p14:tracePt t="90209" x="2197100" y="4064000"/>
          <p14:tracePt t="90225" x="2268538" y="4054475"/>
          <p14:tracePt t="90242" x="2401888" y="4054475"/>
          <p14:tracePt t="90258" x="2482850" y="4090988"/>
          <p14:tracePt t="90278" x="2608263" y="4197350"/>
          <p14:tracePt t="90292" x="2670175" y="4259263"/>
          <p14:tracePt t="90310" x="2724150" y="4349750"/>
          <p14:tracePt t="90326" x="2768600" y="4500563"/>
          <p14:tracePt t="90341" x="2768600" y="4554538"/>
          <p14:tracePt t="90359" x="2768600" y="4670425"/>
          <p14:tracePt t="90375" x="2714625" y="4733925"/>
          <p14:tracePt t="90391" x="2633663" y="4795838"/>
          <p14:tracePt t="90408" x="2517775" y="4857750"/>
          <p14:tracePt t="90424" x="2455863" y="4884738"/>
          <p14:tracePt t="90442" x="2428875" y="4884738"/>
          <p14:tracePt t="90458" x="2384425" y="4884738"/>
          <p14:tracePt t="90474" x="2374900" y="4884738"/>
          <p14:tracePt t="90492" x="2366963" y="4849813"/>
          <p14:tracePt t="90508" x="2347913" y="4768850"/>
          <p14:tracePt t="90524" x="2330450" y="4670425"/>
          <p14:tracePt t="90542" x="2330450" y="4500563"/>
          <p14:tracePt t="90560" x="2357438" y="4394200"/>
          <p14:tracePt t="90578" x="2428875" y="4278313"/>
          <p14:tracePt t="90592" x="2473325" y="4251325"/>
          <p14:tracePt t="90608" x="2509838" y="4251325"/>
          <p14:tracePt t="90625" x="2616200" y="4251325"/>
          <p14:tracePt t="90642" x="2660650" y="4278313"/>
          <p14:tracePt t="90659" x="2697163" y="4322763"/>
          <p14:tracePt t="90676" x="2741613" y="4357688"/>
          <p14:tracePt t="90692" x="2803525" y="4473575"/>
          <p14:tracePt t="90709" x="2813050" y="4537075"/>
          <p14:tracePt t="90726" x="2813050" y="4643438"/>
          <p14:tracePt t="90742" x="2813050" y="4697413"/>
          <p14:tracePt t="90759" x="2768600" y="4733925"/>
          <p14:tracePt t="90775" x="2687638" y="4786313"/>
          <p14:tracePt t="90792" x="2633663" y="4813300"/>
          <p14:tracePt t="90810" x="2500313" y="4849813"/>
          <p14:tracePt t="90826" x="2419350" y="4867275"/>
          <p14:tracePt t="90842" x="2366963" y="4867275"/>
          <p14:tracePt t="90846" x="2312988" y="4857750"/>
          <p14:tracePt t="90859" x="2259013" y="4840288"/>
          <p14:tracePt t="90874" x="2232025" y="4822825"/>
          <p14:tracePt t="90891" x="2224088" y="4822825"/>
          <p14:tracePt t="90907" x="2214563" y="4795838"/>
          <p14:tracePt t="90924" x="2214563" y="4778375"/>
          <p14:tracePt t="90941" x="2214563" y="4697413"/>
          <p14:tracePt t="90957" x="2241550" y="4662488"/>
          <p14:tracePt t="90974" x="2286000" y="4616450"/>
          <p14:tracePt t="90991" x="2384425" y="4527550"/>
          <p14:tracePt t="91007" x="2446338" y="4500563"/>
          <p14:tracePt t="91024" x="2589213" y="4438650"/>
          <p14:tracePt t="91041" x="2643188" y="4438650"/>
          <p14:tracePt t="91058" x="2697163" y="4438650"/>
          <p14:tracePt t="91074" x="2741613" y="4438650"/>
          <p14:tracePt t="91091" x="2751138" y="4438650"/>
          <p14:tracePt t="91108" x="2759075" y="4438650"/>
          <p14:tracePt t="91211" x="2759075" y="4448175"/>
          <p14:tracePt t="91223" x="2751138" y="4465638"/>
          <p14:tracePt t="91235" x="2724150" y="4473575"/>
          <p14:tracePt t="91247" x="2705100" y="4473575"/>
          <p14:tracePt t="91259" x="2697163" y="4483100"/>
          <p14:tracePt t="91282" x="2679700" y="4483100"/>
          <p14:tracePt t="91582" x="2679700" y="4492625"/>
          <p14:tracePt t="91595" x="2697163" y="4519613"/>
          <p14:tracePt t="91608" x="2724150" y="4572000"/>
          <p14:tracePt t="91619" x="2768600" y="4635500"/>
          <p14:tracePt t="91631" x="2840038" y="4741863"/>
          <p14:tracePt t="91644" x="2911475" y="4830763"/>
          <p14:tracePt t="91659" x="2982913" y="4911725"/>
          <p14:tracePt t="91675" x="3044825" y="5000625"/>
          <p14:tracePt t="91692" x="3108325" y="5045075"/>
          <p14:tracePt t="91709" x="3179763" y="5081588"/>
          <p14:tracePt t="91725" x="3197225" y="5081588"/>
          <p14:tracePt t="91742" x="3224213" y="5081588"/>
          <p14:tracePt t="91758" x="3241675" y="5081588"/>
          <p14:tracePt t="91775" x="3251200" y="5081588"/>
          <p14:tracePt t="91792" x="3286125" y="5037138"/>
          <p14:tracePt t="91809" x="3295650" y="5000625"/>
          <p14:tracePt t="91825" x="3313113" y="4956175"/>
          <p14:tracePt t="91842" x="3340100" y="4876800"/>
          <p14:tracePt t="91859" x="3348038" y="4857750"/>
          <p14:tracePt t="91875" x="3357563" y="4830763"/>
          <p14:tracePt t="91892" x="3357563" y="4822825"/>
          <p14:tracePt t="91909" x="3375025" y="4813300"/>
          <p14:tracePt t="91925" x="3384550" y="4786313"/>
          <p14:tracePt t="91942" x="3394075" y="4778375"/>
          <p14:tracePt t="91960" x="3394075" y="4768850"/>
          <p14:tracePt t="91976" x="3402013" y="4768850"/>
          <p14:tracePt t="92029" x="3411538" y="4768850"/>
          <p14:tracePt t="92042" x="3419475" y="4768850"/>
          <p14:tracePt t="92053" x="3446463" y="4795838"/>
          <p14:tracePt t="92065" x="3482975" y="4822825"/>
          <p14:tracePt t="92077" x="3509963" y="4849813"/>
          <p14:tracePt t="92091" x="3554413" y="4857750"/>
          <p14:tracePt t="92107" x="3571875" y="4867275"/>
          <p14:tracePt t="92124" x="3598863" y="4884738"/>
          <p14:tracePt t="92141" x="3687763" y="4884738"/>
          <p14:tracePt t="92159" x="3768725" y="4857750"/>
          <p14:tracePt t="92175" x="3830638" y="4813300"/>
          <p14:tracePt t="92193" x="3894138" y="4768850"/>
          <p14:tracePt t="92209" x="3973513" y="4733925"/>
          <p14:tracePt t="92225" x="3990975" y="4706938"/>
          <p14:tracePt t="92243" x="4071938" y="4662488"/>
          <p14:tracePt t="92259" x="4116388" y="4662488"/>
          <p14:tracePt t="92276" x="4170363" y="4662488"/>
          <p14:tracePt t="92293" x="4276725" y="4670425"/>
          <p14:tracePt t="92308" x="4313238" y="4679950"/>
          <p14:tracePt t="92326" x="4348163" y="4714875"/>
          <p14:tracePt t="92341" x="4357688" y="4714875"/>
          <p14:tracePt t="92358" x="4357688" y="4724400"/>
          <p14:tracePt t="92374" x="4357688" y="4751388"/>
          <p14:tracePt t="92391" x="4357688" y="4759325"/>
          <p14:tracePt t="92408" x="4357688" y="4768850"/>
          <p14:tracePt t="92530" x="4375150" y="4768850"/>
          <p14:tracePt t="92603" x="4384675" y="4733925"/>
          <p14:tracePt t="92615" x="4394200" y="4706938"/>
          <p14:tracePt t="92627" x="4411663" y="4670425"/>
          <p14:tracePt t="92639" x="4438650" y="4608513"/>
          <p14:tracePt t="92651" x="4465638" y="4572000"/>
          <p14:tracePt t="92666" x="4491038" y="4527550"/>
          <p14:tracePt t="92678" x="4518025" y="4510088"/>
          <p14:tracePt t="92691" x="4545013" y="4465638"/>
          <p14:tracePt t="92708" x="4572000" y="4438650"/>
          <p14:tracePt t="92724" x="4608513" y="4411663"/>
          <p14:tracePt t="92741" x="4687888" y="4376738"/>
          <p14:tracePt t="92758" x="4714875" y="4357688"/>
          <p14:tracePt t="92775" x="4786313" y="4330700"/>
          <p14:tracePt t="92791" x="4830763" y="4330700"/>
          <p14:tracePt t="92807" x="4867275" y="4322763"/>
          <p14:tracePt t="92824" x="4946650" y="4322763"/>
          <p14:tracePt t="92841" x="4983163" y="4322763"/>
          <p14:tracePt t="92859" x="5089525" y="4340225"/>
          <p14:tracePt t="92874" x="5153025" y="4384675"/>
          <p14:tracePt t="92891" x="5241925" y="4438650"/>
          <p14:tracePt t="92908" x="5367338" y="4545013"/>
          <p14:tracePt t="92924" x="5402263" y="4572000"/>
          <p14:tracePt t="92942" x="5456238" y="4616450"/>
          <p14:tracePt t="92958" x="5465763" y="4625975"/>
          <p14:tracePt t="92974" x="5465763" y="4635500"/>
          <p14:tracePt t="92991" x="5465763" y="4643438"/>
          <p14:tracePt t="93008" x="5446713" y="4652963"/>
          <p14:tracePt t="93025" x="5330825" y="4652963"/>
          <p14:tracePt t="93041" x="5207000" y="4652963"/>
          <p14:tracePt t="93058" x="5037138" y="4652963"/>
          <p14:tracePt t="93075" x="4652963" y="4564063"/>
          <p14:tracePt t="93091" x="4456113" y="4483100"/>
          <p14:tracePt t="93108" x="4259263" y="4429125"/>
          <p14:tracePt t="93124" x="3867150" y="4313238"/>
          <p14:tracePt t="93141" x="3679825" y="4313238"/>
          <p14:tracePt t="93158" x="3490913" y="4313238"/>
          <p14:tracePt t="93176" x="3187700" y="4438650"/>
          <p14:tracePt t="93191" x="3054350" y="4510088"/>
          <p14:tracePt t="93208" x="2946400" y="4581525"/>
          <p14:tracePt t="93224" x="2803525" y="4697413"/>
          <p14:tracePt t="93241" x="2741613" y="4724400"/>
          <p14:tracePt t="93258" x="2705100" y="4751388"/>
          <p14:tracePt t="93274" x="2652713" y="4786313"/>
          <p14:tracePt t="93291" x="2643188" y="4786313"/>
          <p14:tracePt t="93308" x="2598738" y="4813300"/>
          <p14:tracePt t="93324" x="2554288" y="4822825"/>
          <p14:tracePt t="93341" x="2536825" y="4840288"/>
          <p14:tracePt t="93343" x="2490788" y="4867275"/>
          <p14:tracePt t="93357" x="2455863" y="4876800"/>
          <p14:tracePt t="93374" x="2411413" y="4894263"/>
          <p14:tracePt t="93391" x="2347913" y="4902200"/>
          <p14:tracePt t="93408" x="2330450" y="4911725"/>
          <p14:tracePt t="93424" x="2303463" y="4911725"/>
          <p14:tracePt t="93441" x="2286000" y="4929188"/>
          <p14:tracePt t="93474" x="2276475" y="4929188"/>
          <p14:tracePt t="93561" x="2276475" y="4921250"/>
          <p14:tracePt t="93660" x="2276475" y="4911725"/>
          <p14:tracePt t="93768" x="2276475" y="4902200"/>
          <p14:tracePt t="93816" x="2276475" y="4884738"/>
          <p14:tracePt t="93828" x="2276475" y="4857750"/>
          <p14:tracePt t="93840" x="2276475" y="4822825"/>
          <p14:tracePt t="93852" x="2259013" y="4778375"/>
          <p14:tracePt t="93864" x="2259013" y="4714875"/>
          <p14:tracePt t="93876" x="2251075" y="4652963"/>
          <p14:tracePt t="93891" x="2251075" y="4554538"/>
          <p14:tracePt t="93908" x="2251075" y="4483100"/>
          <p14:tracePt t="93924" x="2286000" y="4367213"/>
          <p14:tracePt t="93941" x="2312988" y="4305300"/>
          <p14:tracePt t="93958" x="2357438" y="4268788"/>
          <p14:tracePt t="93974" x="2465388" y="4143375"/>
          <p14:tracePt t="93991" x="2554288" y="4054475"/>
          <p14:tracePt t="94007" x="2724150" y="3894138"/>
          <p14:tracePt t="94025" x="2813050" y="3830638"/>
          <p14:tracePt t="94041" x="2919413" y="3778250"/>
          <p14:tracePt t="94058" x="3108325" y="3670300"/>
          <p14:tracePt t="94074" x="3187700" y="3643313"/>
          <p14:tracePt t="94091" x="3394075" y="3589338"/>
          <p14:tracePt t="94108" x="3490913" y="3571875"/>
          <p14:tracePt t="94125" x="3571875" y="3554413"/>
          <p14:tracePt t="94141" x="3768725" y="3517900"/>
          <p14:tracePt t="94158" x="3867150" y="3509963"/>
          <p14:tracePt t="94174" x="3990975" y="3509963"/>
          <p14:tracePt t="94192" x="4179888" y="3509963"/>
          <p14:tracePt t="94208" x="4259263" y="3509963"/>
          <p14:tracePt t="94224" x="4348163" y="3509963"/>
          <p14:tracePt t="94241" x="4545013" y="3509963"/>
          <p14:tracePt t="94258" x="4616450" y="3509963"/>
          <p14:tracePt t="94276" x="4751388" y="3492500"/>
          <p14:tracePt t="94291" x="4786313" y="3492500"/>
          <p14:tracePt t="94308" x="4840288" y="3492500"/>
          <p14:tracePt t="94325" x="4946650" y="3509963"/>
          <p14:tracePt t="94341" x="5010150" y="3536950"/>
          <p14:tracePt t="94358" x="5064125" y="3554413"/>
          <p14:tracePt t="94374" x="5180013" y="3616325"/>
          <p14:tracePt t="94391" x="5224463" y="3625850"/>
          <p14:tracePt t="94408" x="5313363" y="3652838"/>
          <p14:tracePt t="94424" x="5357813" y="3670300"/>
          <p14:tracePt t="94441" x="5411788" y="3670300"/>
          <p14:tracePt t="94458" x="5500688" y="3679825"/>
          <p14:tracePt t="94474" x="5537200" y="3687763"/>
          <p14:tracePt t="94491" x="5616575" y="3706813"/>
          <p14:tracePt t="94824" x="5670550" y="3706813"/>
          <p14:tracePt t="94835" x="5741988" y="3706813"/>
          <p14:tracePt t="94848" x="5813425" y="3706813"/>
          <p14:tracePt t="94860" x="5911850" y="3724275"/>
          <p14:tracePt t="94874" x="5992813" y="3741738"/>
          <p14:tracePt t="94891" x="6054725" y="3768725"/>
          <p14:tracePt t="94908" x="6188075" y="3830638"/>
          <p14:tracePt t="94925" x="6251575" y="3857625"/>
          <p14:tracePt t="94941" x="6296025" y="3884613"/>
          <p14:tracePt t="94958" x="6394450" y="3956050"/>
          <p14:tracePt t="94975" x="6421438" y="3992563"/>
          <p14:tracePt t="94993" x="6465888" y="4064000"/>
          <p14:tracePt t="95009" x="6483350" y="4098925"/>
          <p14:tracePt t="95026" x="6492875" y="4143375"/>
          <p14:tracePt t="95042" x="6510338" y="4170363"/>
          <p14:tracePt t="95059" x="6510338" y="4197350"/>
          <p14:tracePt t="95078" x="6510338" y="4259263"/>
          <p14:tracePt t="95093" x="6510338" y="4295775"/>
          <p14:tracePt t="95109" x="6510338" y="4330700"/>
          <p14:tracePt t="95126" x="6473825" y="4448175"/>
          <p14:tracePt t="95143" x="6429375" y="4510088"/>
          <p14:tracePt t="95159" x="6357938" y="4598988"/>
          <p14:tracePt t="95176" x="6303963" y="4679950"/>
          <p14:tracePt t="95192" x="6242050" y="4840288"/>
          <p14:tracePt t="95209" x="6215063" y="4921250"/>
          <p14:tracePt t="95227" x="6197600" y="5072063"/>
          <p14:tracePt t="95243" x="6180138" y="5153025"/>
          <p14:tracePt t="95259" x="6153150" y="5207000"/>
          <p14:tracePt t="95276" x="6072188" y="5330825"/>
          <p14:tracePt t="95294" x="6045200" y="5384800"/>
          <p14:tracePt t="95310" x="5956300" y="5492750"/>
          <p14:tracePt t="95325" x="5902325" y="5554663"/>
          <p14:tracePt t="95341" x="5849938" y="5581650"/>
          <p14:tracePt t="95358" x="5697538" y="5697538"/>
          <p14:tracePt t="95374" x="5616575" y="5768975"/>
          <p14:tracePt t="95391" x="5510213" y="5840413"/>
          <p14:tracePt t="95408" x="5278438" y="5948363"/>
          <p14:tracePt t="95425" x="5126038" y="6000750"/>
          <p14:tracePt t="95442" x="4848225" y="6054725"/>
          <p14:tracePt t="95458" x="4732338" y="6054725"/>
          <p14:tracePt t="95475" x="4589463" y="6054725"/>
          <p14:tracePt t="95492" x="4268788" y="6010275"/>
          <p14:tracePt t="95508" x="4098925" y="5929313"/>
          <p14:tracePt t="95525" x="3679825" y="5734050"/>
          <p14:tracePt t="95542" x="3482975" y="5635625"/>
          <p14:tracePt t="95559" x="3251200" y="5510213"/>
          <p14:tracePt t="95575" x="2946400" y="5340350"/>
          <p14:tracePt t="95592" x="2822575" y="5268913"/>
          <p14:tracePt t="95609" x="2608263" y="5162550"/>
          <p14:tracePt t="95625" x="2527300" y="5126038"/>
          <p14:tracePt t="95642" x="2446338" y="5081588"/>
          <p14:tracePt t="95658" x="2357438" y="5027613"/>
          <p14:tracePt t="95675" x="2197100" y="4929188"/>
          <p14:tracePt t="95692" x="2133600" y="4884738"/>
          <p14:tracePt t="95709" x="2044700" y="4813300"/>
          <p14:tracePt t="95725" x="1938338" y="4687888"/>
          <p14:tracePt t="95742" x="1901825" y="4608513"/>
          <p14:tracePt t="95759" x="1822450" y="4438650"/>
          <p14:tracePt t="95776" x="1785938" y="4340225"/>
          <p14:tracePt t="95792" x="1785938" y="4241800"/>
          <p14:tracePt t="95808" x="1830388" y="3973513"/>
          <p14:tracePt t="95825" x="1866900" y="3867150"/>
          <p14:tracePt t="95842" x="1928813" y="3679825"/>
          <p14:tracePt t="95858" x="1982788" y="3598863"/>
          <p14:tracePt t="95875" x="2071688" y="3527425"/>
          <p14:tracePt t="95892" x="2303463" y="3384550"/>
          <p14:tracePt t="95909" x="2482850" y="3286125"/>
          <p14:tracePt t="95925" x="2705100" y="3187700"/>
          <p14:tracePt t="95942" x="3187700" y="2955925"/>
          <p14:tracePt t="95959" x="3411538" y="2874963"/>
          <p14:tracePt t="95975" x="3776663" y="2795588"/>
          <p14:tracePt t="95992" x="3919538" y="2778125"/>
          <p14:tracePt t="96008" x="4062413" y="2778125"/>
          <p14:tracePt t="96025" x="4303713" y="2778125"/>
          <p14:tracePt t="96041" x="4456113" y="2803525"/>
          <p14:tracePt t="96058" x="4724400" y="2857500"/>
          <p14:tracePt t="96075" x="4848225" y="2911475"/>
          <p14:tracePt t="96091" x="4983163" y="2973388"/>
          <p14:tracePt t="96109" x="5197475" y="3135313"/>
          <p14:tracePt t="96125" x="5259388" y="3197225"/>
          <p14:tracePt t="96142" x="5322888" y="3259138"/>
          <p14:tracePt t="96160" x="5456238" y="3411538"/>
          <p14:tracePt t="96175" x="5527675" y="3473450"/>
          <p14:tracePt t="96191" x="5616575" y="3589338"/>
          <p14:tracePt t="96208" x="5822950" y="3849688"/>
          <p14:tracePt t="96225" x="5911850" y="3983038"/>
          <p14:tracePt t="96245" x="6064250" y="4259263"/>
          <p14:tracePt t="96259" x="6116638" y="4367213"/>
          <p14:tracePt t="96276" x="6170613" y="4492625"/>
          <p14:tracePt t="96292" x="6242050" y="4751388"/>
          <p14:tracePt t="96309" x="6278563" y="4830763"/>
          <p14:tracePt t="96328" x="6313488" y="5000625"/>
          <p14:tracePt t="96342" x="6313488" y="5054600"/>
          <p14:tracePt t="96362" x="6259513" y="5214938"/>
          <p14:tracePt t="96376" x="6188075" y="5278438"/>
          <p14:tracePt t="96392" x="6108700" y="5349875"/>
          <p14:tracePt t="96409" x="6000750" y="5421313"/>
          <p14:tracePt t="96426" x="5741988" y="5510213"/>
          <p14:tracePt t="96443" x="5599113" y="5546725"/>
          <p14:tracePt t="96458" x="5214938" y="5581650"/>
          <p14:tracePt t="96475" x="4992688" y="5626100"/>
          <p14:tracePt t="96491" x="4786313" y="5626100"/>
          <p14:tracePt t="96508" x="4429125" y="5626100"/>
          <p14:tracePt t="96525" x="4276725" y="5599113"/>
          <p14:tracePt t="96542" x="3857625" y="5473700"/>
          <p14:tracePt t="96558" x="3517900" y="5376863"/>
          <p14:tracePt t="96575" x="3170238" y="5251450"/>
          <p14:tracePt t="96591" x="2705100" y="5081588"/>
          <p14:tracePt t="96609" x="2554288" y="5027613"/>
          <p14:tracePt t="96626" x="2330450" y="4938713"/>
          <p14:tracePt t="96645" x="2224088" y="4884738"/>
          <p14:tracePt t="96659" x="2133600" y="4830763"/>
          <p14:tracePt t="96676" x="2036763" y="4786313"/>
          <p14:tracePt t="96693" x="1928813" y="4670425"/>
          <p14:tracePt t="96709" x="1893888" y="4591050"/>
          <p14:tracePt t="96726" x="1874838" y="4492625"/>
          <p14:tracePt t="96742" x="1874838" y="4278313"/>
          <p14:tracePt t="96759" x="1884363" y="4179888"/>
          <p14:tracePt t="96776" x="1955800" y="3948113"/>
          <p14:tracePt t="96793" x="2009775" y="3840163"/>
          <p14:tracePt t="96809" x="2081213" y="3733800"/>
          <p14:tracePt t="96826" x="2268538" y="3446463"/>
          <p14:tracePt t="96842" x="2428875" y="3295650"/>
          <p14:tracePt t="96859" x="2840038" y="2982913"/>
          <p14:tracePt t="96875" x="3098800" y="2874963"/>
          <p14:tracePt t="96892" x="3322638" y="2778125"/>
          <p14:tracePt t="96909" x="3732213" y="2697163"/>
          <p14:tracePt t="96925" x="3902075" y="2679700"/>
          <p14:tracePt t="96943" x="4160838" y="2679700"/>
          <p14:tracePt t="96958" x="4286250" y="2679700"/>
          <p14:tracePt t="96975" x="4429125" y="2679700"/>
          <p14:tracePt t="96992" x="4679950" y="2724150"/>
          <p14:tracePt t="97009" x="4803775" y="2759075"/>
          <p14:tracePt t="97026" x="5054600" y="2849563"/>
          <p14:tracePt t="97042" x="5160963" y="2901950"/>
          <p14:tracePt t="97059" x="5241925" y="2955925"/>
          <p14:tracePt t="97075" x="5394325" y="3063875"/>
          <p14:tracePt t="97092" x="5456238" y="3116263"/>
          <p14:tracePt t="97109" x="5518150" y="3179763"/>
          <p14:tracePt t="97125" x="5616575" y="3322638"/>
          <p14:tracePt t="97142" x="5661025" y="3402013"/>
          <p14:tracePt t="97158" x="5715000" y="3536950"/>
          <p14:tracePt t="97175" x="5768975" y="3643313"/>
          <p14:tracePt t="97191" x="5840413" y="3849688"/>
          <p14:tracePt t="97208" x="5857875" y="4037013"/>
          <p14:tracePt t="97225" x="5894388" y="4394200"/>
          <p14:tracePt t="97242" x="5911850" y="4519613"/>
          <p14:tracePt t="97258" x="5911850" y="4616450"/>
          <p14:tracePt t="97275" x="5911850" y="4795838"/>
          <p14:tracePt t="97292" x="5857875" y="4857750"/>
          <p14:tracePt t="97310" x="5707063" y="5010150"/>
          <p14:tracePt t="97325" x="5643563" y="5072063"/>
          <p14:tracePt t="97342" x="5537200" y="5143500"/>
          <p14:tracePt t="97358" x="5367338" y="5241925"/>
          <p14:tracePt t="97375" x="5286375" y="5278438"/>
          <p14:tracePt t="97391" x="5160963" y="5313363"/>
          <p14:tracePt t="97408" x="4911725" y="5384800"/>
          <p14:tracePt t="97425" x="4768850" y="5384800"/>
          <p14:tracePt t="97442" x="4598988" y="5384800"/>
          <p14:tracePt t="97458" x="4241800" y="5340350"/>
          <p14:tracePt t="97475" x="4017963" y="5278438"/>
          <p14:tracePt t="97491" x="3652838" y="5162550"/>
          <p14:tracePt t="97508" x="3482975" y="5099050"/>
          <p14:tracePt t="97525" x="3313113" y="5064125"/>
          <p14:tracePt t="97541" x="3017838" y="4992688"/>
          <p14:tracePt t="97558" x="2911475" y="4973638"/>
          <p14:tracePt t="97575" x="2751138" y="4911725"/>
          <p14:tracePt t="97592" x="2697163" y="4884738"/>
          <p14:tracePt t="97608" x="2670175" y="4840288"/>
          <p14:tracePt t="97625" x="2598738" y="4741863"/>
          <p14:tracePt t="97642" x="2581275" y="4662488"/>
          <p14:tracePt t="97658" x="2562225" y="4591050"/>
          <p14:tracePt t="97675" x="2562225" y="4349750"/>
          <p14:tracePt t="97691" x="2571750" y="4241800"/>
          <p14:tracePt t="97708" x="2608263" y="4162425"/>
          <p14:tracePt t="97725" x="2670175" y="3983038"/>
          <p14:tracePt t="97741" x="2714625" y="3921125"/>
          <p14:tracePt t="97758" x="2768600" y="3857625"/>
          <p14:tracePt t="97776" x="2847975" y="3778250"/>
          <p14:tracePt t="97793" x="2901950" y="3778250"/>
          <p14:tracePt t="97810" x="3098800" y="3795713"/>
          <p14:tracePt t="97827" x="3205163" y="3849688"/>
          <p14:tracePt t="97843" x="3286125" y="3902075"/>
          <p14:tracePt t="97847" x="3330575" y="3938588"/>
          <p14:tracePt t="97859" x="3340100" y="3983038"/>
          <p14:tracePt t="97876" x="3340100" y="4037013"/>
          <p14:tracePt t="97894" x="3313113" y="4206875"/>
          <p14:tracePt t="97910" x="3259138" y="4313238"/>
          <p14:tracePt t="97926" x="3187700" y="4448175"/>
          <p14:tracePt t="97943" x="2965450" y="4643438"/>
          <p14:tracePt t="97960" x="2857500" y="4714875"/>
          <p14:tracePt t="97977" x="2687638" y="4840288"/>
          <p14:tracePt t="97993" x="2616200" y="4849813"/>
          <p14:tracePt t="98010" x="2536825" y="4884738"/>
          <p14:tracePt t="98026" x="2401888" y="4884738"/>
          <p14:tracePt t="98043" x="2312988" y="4884738"/>
          <p14:tracePt t="98061" x="2133600" y="4857750"/>
          <p14:tracePt t="98077" x="2054225" y="4830763"/>
          <p14:tracePt t="98093" x="1973263" y="4759325"/>
          <p14:tracePt t="98111" x="1866900" y="4670425"/>
          <p14:tracePt t="98126" x="1839913" y="4591050"/>
          <p14:tracePt t="98142" x="1839913" y="4492625"/>
          <p14:tracePt t="98158" x="1839913" y="4394200"/>
          <p14:tracePt t="98175" x="1911350" y="4187825"/>
          <p14:tracePt t="98192" x="2009775" y="4081463"/>
          <p14:tracePt t="98208" x="2224088" y="3938588"/>
          <p14:tracePt t="98225" x="2374900" y="3876675"/>
          <p14:tracePt t="98242" x="2517775" y="3840163"/>
          <p14:tracePt t="98258" x="2714625" y="3867150"/>
          <p14:tracePt t="98275" x="2786063" y="3929063"/>
          <p14:tracePt t="98292" x="2830513" y="4019550"/>
          <p14:tracePt t="98308" x="2938463" y="4251325"/>
          <p14:tracePt t="98325" x="2973388" y="4376738"/>
          <p14:tracePt t="98341" x="2973388" y="4545013"/>
          <p14:tracePt t="98358" x="2973388" y="4616450"/>
          <p14:tracePt t="98375" x="2938463" y="4706938"/>
          <p14:tracePt t="98392" x="2803525" y="4849813"/>
          <p14:tracePt t="98408" x="2714625" y="4902200"/>
          <p14:tracePt t="98425" x="2536825" y="4973638"/>
          <p14:tracePt t="98442" x="2438400" y="4973638"/>
          <p14:tracePt t="98458" x="2322513" y="4973638"/>
          <p14:tracePt t="98475" x="2133600" y="4876800"/>
          <p14:tracePt t="98491" x="2062163" y="4813300"/>
          <p14:tracePt t="98508" x="1982788" y="4598988"/>
          <p14:tracePt t="98525" x="1982788" y="4456113"/>
          <p14:tracePt t="98541" x="1990725" y="4268788"/>
          <p14:tracePt t="98559" x="2160588" y="3983038"/>
          <p14:tracePt t="98575" x="2268538" y="3894138"/>
          <p14:tracePt t="98592" x="2517775" y="3805238"/>
          <p14:tracePt t="98608" x="2616200" y="3805238"/>
          <p14:tracePt t="98625" x="2724150" y="3867150"/>
          <p14:tracePt t="98642" x="2795588" y="3929063"/>
          <p14:tracePt t="98658" x="2894013" y="4116388"/>
          <p14:tracePt t="98675" x="2928938" y="4241800"/>
          <p14:tracePt t="98692" x="2965450" y="4367213"/>
          <p14:tracePt t="98708" x="2982913" y="4616450"/>
          <p14:tracePt t="98725" x="2973388" y="4759325"/>
          <p14:tracePt t="98742" x="2822575" y="5037138"/>
          <p14:tracePt t="98758" x="2759075" y="5126038"/>
          <p14:tracePt t="98776" x="2652713" y="5197475"/>
          <p14:tracePt t="98792" x="2393950" y="5286375"/>
          <p14:tracePt t="98808" x="2251075" y="5286375"/>
          <p14:tracePt t="98825" x="2000250" y="5224463"/>
          <p14:tracePt t="98842" x="1911350" y="5153025"/>
          <p14:tracePt t="98858" x="1847850" y="5072063"/>
          <p14:tracePt t="98875" x="1776413" y="4884738"/>
          <p14:tracePt t="98892" x="1776413" y="4741863"/>
          <p14:tracePt t="98908" x="1857375" y="4492625"/>
          <p14:tracePt t="98925" x="1955800" y="4384675"/>
          <p14:tracePt t="98945" x="2170113" y="4224338"/>
          <p14:tracePt t="98960" x="2322513" y="4162425"/>
          <p14:tracePt t="98976" x="2465388" y="4162425"/>
          <p14:tracePt t="98993" x="2705100" y="4187825"/>
          <p14:tracePt t="99010" x="2795588" y="4241800"/>
          <p14:tracePt t="99028" x="2857500" y="4305300"/>
          <p14:tracePt t="99043" x="2955925" y="4448175"/>
          <p14:tracePt t="99060" x="2965450" y="4527550"/>
          <p14:tracePt t="99078" x="2982913" y="4679950"/>
          <p14:tracePt t="99092" x="2982913" y="4778375"/>
          <p14:tracePt t="99109" x="2938463" y="4902200"/>
          <p14:tracePt t="99125" x="2847975" y="5010150"/>
          <p14:tracePt t="99142" x="2652713" y="5197475"/>
          <p14:tracePt t="99158" x="2544763" y="5224463"/>
          <p14:tracePt t="99175" x="2446338" y="5241925"/>
          <p14:tracePt t="99192" x="2160588" y="5233988"/>
          <p14:tracePt t="99209" x="2027238" y="5162550"/>
          <p14:tracePt t="99225" x="1830388" y="5000625"/>
          <p14:tracePt t="99242" x="1785938" y="4921250"/>
          <p14:tracePt t="99258" x="1768475" y="4822825"/>
          <p14:tracePt t="99275" x="1758950" y="4572000"/>
          <p14:tracePt t="99292" x="1830388" y="4465638"/>
          <p14:tracePt t="99309" x="1990725" y="4224338"/>
          <p14:tracePt t="99325" x="2108200" y="4116388"/>
          <p14:tracePt t="99342" x="2214563" y="4064000"/>
          <p14:tracePt t="99358" x="2384425" y="4027488"/>
          <p14:tracePt t="99375" x="2482850" y="4027488"/>
          <p14:tracePt t="99392" x="2652713" y="4143375"/>
          <p14:tracePt t="99408" x="2724150" y="4224338"/>
          <p14:tracePt t="99425" x="2795588" y="4357688"/>
          <p14:tracePt t="99442" x="2884488" y="4581525"/>
          <p14:tracePt t="99459" x="2919413" y="4687888"/>
          <p14:tracePt t="99476" x="2919413" y="4857750"/>
          <p14:tracePt t="99492" x="2911475" y="4911725"/>
          <p14:tracePt t="99508" x="2884488" y="4973638"/>
          <p14:tracePt t="99525" x="2857500" y="5000625"/>
          <p14:tracePt t="99542" x="2705100" y="5081588"/>
          <p14:tracePt t="99558" x="2598738" y="5108575"/>
          <p14:tracePt t="99575" x="2357438" y="5108575"/>
          <p14:tracePt t="99592" x="2259013" y="5099050"/>
          <p14:tracePt t="99609" x="2133600" y="5045075"/>
          <p14:tracePt t="99625" x="2044700" y="4965700"/>
          <p14:tracePt t="99642" x="1901825" y="4768850"/>
          <p14:tracePt t="99659" x="1884363" y="4670425"/>
          <p14:tracePt t="99676" x="1884363" y="4384675"/>
          <p14:tracePt t="99692" x="2000250" y="4152900"/>
          <p14:tracePt t="99709" x="2098675" y="4000500"/>
          <p14:tracePt t="99725" x="2268538" y="3867150"/>
          <p14:tracePt t="99742" x="2322513" y="3849688"/>
          <p14:tracePt t="99758" x="2393950" y="3849688"/>
          <p14:tracePt t="99775" x="2571750" y="3894138"/>
          <p14:tracePt t="99792" x="2633663" y="3938588"/>
          <p14:tracePt t="99809" x="2768600" y="4090988"/>
          <p14:tracePt t="99825" x="2840038" y="4179888"/>
          <p14:tracePt t="99842" x="2874963" y="4305300"/>
          <p14:tracePt t="99844" x="2911475" y="4429125"/>
          <p14:tracePt t="99858" x="2928938" y="4527550"/>
          <p14:tracePt t="99875" x="2928938" y="4643438"/>
          <p14:tracePt t="99892" x="2884488" y="4830763"/>
          <p14:tracePt t="99908" x="2847975" y="4867275"/>
          <p14:tracePt t="99925" x="2803525" y="4929188"/>
          <p14:tracePt t="99942" x="2660650" y="5010150"/>
          <p14:tracePt t="99958" x="2554288" y="5027613"/>
          <p14:tracePt t="99975" x="2455863" y="5045075"/>
          <p14:tracePt t="99992" x="2187575" y="5037138"/>
          <p14:tracePt t="100008" x="2062163" y="4956175"/>
          <p14:tracePt t="100027" x="1866900" y="4822825"/>
          <p14:tracePt t="100043" x="1812925" y="4714875"/>
          <p14:tracePt t="100060" x="1776413" y="4608513"/>
          <p14:tracePt t="100077" x="1776413" y="4376738"/>
          <p14:tracePt t="100093" x="1803400" y="4241800"/>
          <p14:tracePt t="100110" x="1955800" y="4010025"/>
          <p14:tracePt t="100129" x="2017713" y="3948113"/>
          <p14:tracePt t="100143" x="2098675" y="3894138"/>
          <p14:tracePt t="100160" x="2179638" y="3876675"/>
          <p14:tracePt t="100176" x="2330450" y="3867150"/>
          <p14:tracePt t="100193" x="2411413" y="3884613"/>
          <p14:tracePt t="100212" x="2536825" y="4019550"/>
          <p14:tracePt t="100226" x="2589213" y="4116388"/>
          <p14:tracePt t="100243" x="2643188" y="4251325"/>
          <p14:tracePt t="100260" x="2714625" y="4500563"/>
          <p14:tracePt t="100277" x="2732088" y="4625975"/>
          <p14:tracePt t="100293" x="2732088" y="4697413"/>
          <p14:tracePt t="100309" x="2697163" y="4830763"/>
          <p14:tracePt t="100327" x="2660650" y="4876800"/>
          <p14:tracePt t="100343" x="2536825" y="4965700"/>
          <p14:tracePt t="100360" x="2482850" y="4983163"/>
          <p14:tracePt t="100378" x="2259013" y="5010150"/>
          <p14:tracePt t="100392" x="2133600" y="5000625"/>
          <p14:tracePt t="100409" x="2000250" y="4929188"/>
          <p14:tracePt t="100425" x="1785938" y="4768850"/>
          <p14:tracePt t="100442" x="1731963" y="4662488"/>
          <p14:tracePt t="100459" x="1697038" y="4537075"/>
          <p14:tracePt t="100475" x="1697038" y="4278313"/>
          <p14:tracePt t="100492" x="1704975" y="4125913"/>
          <p14:tracePt t="100509" x="1857375" y="3867150"/>
          <p14:tracePt t="100525" x="1946275" y="3778250"/>
          <p14:tracePt t="100542" x="2027238" y="3733800"/>
          <p14:tracePt t="100558" x="2224088" y="3697288"/>
          <p14:tracePt t="100576" x="2322513" y="3697288"/>
          <p14:tracePt t="100592" x="2419350" y="3706813"/>
          <p14:tracePt t="100608" x="2616200" y="3849688"/>
          <p14:tracePt t="100625" x="2705100" y="3956050"/>
          <p14:tracePt t="100642" x="2776538" y="4081463"/>
          <p14:tracePt t="100658" x="2857500" y="4214813"/>
          <p14:tracePt t="100675" x="2928938" y="4510088"/>
          <p14:tracePt t="100692" x="2928938" y="4652963"/>
          <p14:tracePt t="100709" x="2901950" y="4857750"/>
          <p14:tracePt t="100725" x="2857500" y="4911725"/>
          <p14:tracePt t="100742" x="2768600" y="4983163"/>
          <p14:tracePt t="100758" x="2608263" y="5045075"/>
          <p14:tracePt t="100775" x="2509838" y="5045075"/>
          <p14:tracePt t="100792" x="2295525" y="5037138"/>
          <p14:tracePt t="100809" x="2170113" y="4983163"/>
          <p14:tracePt t="100825" x="2062163" y="4911725"/>
          <p14:tracePt t="100842" x="1911350" y="4679950"/>
          <p14:tracePt t="100859" x="1893888" y="4527550"/>
          <p14:tracePt t="100875" x="1893888" y="4152900"/>
          <p14:tracePt t="100892" x="1946275" y="3983038"/>
          <p14:tracePt t="100908" x="2000250" y="3830638"/>
          <p14:tracePt t="100925" x="2152650" y="3697288"/>
          <p14:tracePt t="100942" x="2214563" y="3662363"/>
          <p14:tracePt t="100959" x="2357438" y="3662363"/>
          <p14:tracePt t="100975" x="2438400" y="3706813"/>
          <p14:tracePt t="100992" x="2527300" y="3795713"/>
          <p14:tracePt t="101009" x="2687638" y="4010025"/>
          <p14:tracePt t="101025" x="2759075" y="4116388"/>
          <p14:tracePt t="101042" x="2857500" y="4394200"/>
          <p14:tracePt t="101059" x="2874963" y="4537075"/>
          <p14:tracePt t="101075" x="2874963" y="4635500"/>
          <p14:tracePt t="101092" x="2867025" y="4786313"/>
          <p14:tracePt t="101109" x="2840038" y="4830763"/>
          <p14:tracePt t="101125" x="2830513" y="4867275"/>
          <p14:tracePt t="101142" x="2786063" y="4894263"/>
          <p14:tracePt t="101158" x="2660650" y="4911725"/>
          <p14:tracePt t="101175" x="2536825" y="4911725"/>
          <p14:tracePt t="101192" x="2286000" y="4822825"/>
          <p14:tracePt t="101209" x="2179638" y="4751388"/>
          <p14:tracePt t="101225" x="2089150" y="4687888"/>
          <p14:tracePt t="101242" x="1965325" y="4473575"/>
          <p14:tracePt t="101259" x="1946275" y="4376738"/>
          <p14:tracePt t="101275" x="1955800" y="4152900"/>
          <p14:tracePt t="101292" x="1990725" y="4071938"/>
          <p14:tracePt t="101309" x="2044700" y="3992563"/>
          <p14:tracePt t="101325" x="2170113" y="3857625"/>
          <p14:tracePt t="101342" x="2276475" y="3822700"/>
          <p14:tracePt t="101359" x="2536825" y="3805238"/>
          <p14:tracePt t="101375" x="2679700" y="3805238"/>
          <p14:tracePt t="101393" x="2803525" y="3830638"/>
          <p14:tracePt t="101408" x="2982913" y="3973513"/>
          <p14:tracePt t="101425" x="3027363" y="4054475"/>
          <p14:tracePt t="101442" x="3081338" y="4259263"/>
          <p14:tracePt t="101459" x="3081338" y="4330700"/>
          <p14:tracePt t="101475" x="3081338" y="4429125"/>
          <p14:tracePt t="101492" x="3000375" y="4616450"/>
          <p14:tracePt t="101509" x="2938463" y="4679950"/>
          <p14:tracePt t="101526" x="2857500" y="4733925"/>
          <p14:tracePt t="101542" x="2697163" y="4813300"/>
          <p14:tracePt t="101559" x="2589213" y="4830763"/>
          <p14:tracePt t="101576" x="2419350" y="4830763"/>
          <p14:tracePt t="101592" x="2339975" y="4786313"/>
          <p14:tracePt t="101609" x="2276475" y="4741863"/>
          <p14:tracePt t="101625" x="2232025" y="4697413"/>
          <p14:tracePt t="101642" x="2179638" y="4581525"/>
          <p14:tracePt t="101659" x="2179638" y="4510088"/>
          <p14:tracePt t="101675" x="2179638" y="4438650"/>
          <p14:tracePt t="101692" x="2214563" y="4206875"/>
          <p14:tracePt t="101709" x="2268538" y="4143375"/>
          <p14:tracePt t="101726" x="2339975" y="4044950"/>
          <p14:tracePt t="101742" x="2374900" y="4019550"/>
          <p14:tracePt t="101758" x="2438400" y="3973513"/>
          <p14:tracePt t="101775" x="2571750" y="3948113"/>
          <p14:tracePt t="101792" x="2643188" y="3948113"/>
          <p14:tracePt t="101809" x="2697163" y="3956050"/>
          <p14:tracePt t="101825" x="2803525" y="4037013"/>
          <p14:tracePt t="101842" x="2830513" y="4081463"/>
          <p14:tracePt t="101859" x="2840038" y="4125913"/>
          <p14:tracePt t="101875" x="2840038" y="4135438"/>
          <p14:tracePt t="101892" x="2840038" y="4152900"/>
          <p14:tracePt t="101925" x="2840038" y="4162425"/>
          <p14:tracePt t="101943" x="2776538" y="4162425"/>
          <p14:tracePt t="101959" x="2741613" y="4162425"/>
          <p14:tracePt t="101976" x="2705100" y="4162425"/>
          <p14:tracePt t="101992" x="2652713" y="4143375"/>
          <p14:tracePt t="102009" x="2643188" y="4135438"/>
          <p14:tracePt t="102026" x="2633663" y="4108450"/>
          <p14:tracePt t="102042" x="2616200" y="4064000"/>
          <p14:tracePt t="102058" x="2616200" y="4054475"/>
          <p14:tracePt t="102076" x="2616200" y="4044950"/>
          <p14:tracePt t="102767" x="2643188" y="4054475"/>
          <p14:tracePt t="102779" x="2687638" y="4098925"/>
          <p14:tracePt t="102791" x="2751138" y="4162425"/>
          <p14:tracePt t="102803" x="2795588" y="4224338"/>
          <p14:tracePt t="102814" x="2847975" y="4305300"/>
          <p14:tracePt t="102827" x="2884488" y="4411663"/>
          <p14:tracePt t="102843" x="2901950" y="4510088"/>
          <p14:tracePt t="102859" x="2919413" y="4608513"/>
          <p14:tracePt t="102876" x="2894013" y="4786313"/>
          <p14:tracePt t="102893" x="2822575" y="4876800"/>
          <p14:tracePt t="102911" x="2687638" y="5010150"/>
          <p14:tracePt t="102927" x="2608263" y="5037138"/>
          <p14:tracePt t="102943" x="2554288" y="5054600"/>
          <p14:tracePt t="102960" x="2473325" y="5045075"/>
          <p14:tracePt t="102976" x="2438400" y="5037138"/>
          <p14:tracePt t="102995" x="2347913" y="4929188"/>
          <p14:tracePt t="103010" x="2303463" y="4867275"/>
          <p14:tracePt t="103027" x="2268538" y="4768850"/>
          <p14:tracePt t="103043" x="2232025" y="4545013"/>
          <p14:tracePt t="103060" x="2232025" y="4448175"/>
          <p14:tracePt t="103079" x="2276475" y="4268788"/>
          <p14:tracePt t="103094" x="2303463" y="4206875"/>
          <p14:tracePt t="103110" x="2347913" y="4170363"/>
          <p14:tracePt t="103127" x="2411413" y="4116388"/>
          <p14:tracePt t="103146" x="2517775" y="4108450"/>
          <p14:tracePt t="103160" x="2598738" y="4116388"/>
          <p14:tracePt t="103177" x="2679700" y="4162425"/>
          <p14:tracePt t="103193" x="2803525" y="4278313"/>
          <p14:tracePt t="103210" x="2857500" y="4357688"/>
          <p14:tracePt t="103229" x="2884488" y="4510088"/>
          <p14:tracePt t="103244" x="2884488" y="4591050"/>
          <p14:tracePt t="103260" x="2884488" y="4662488"/>
          <p14:tracePt t="103277" x="2776538" y="4830763"/>
          <p14:tracePt t="103293" x="2714625" y="4894263"/>
          <p14:tracePt t="103313" x="2571750" y="4973638"/>
          <p14:tracePt t="103326" x="2490788" y="4992688"/>
          <p14:tracePt t="103343" x="2419350" y="5000625"/>
          <p14:tracePt t="103360" x="2224088" y="4992688"/>
          <p14:tracePt t="103376" x="2133600" y="4965700"/>
          <p14:tracePt t="103396" x="2017713" y="4902200"/>
          <p14:tracePt t="103410" x="1982788" y="4857750"/>
          <p14:tracePt t="103427" x="1965325" y="4805363"/>
          <p14:tracePt t="103443" x="1946275" y="4608513"/>
          <p14:tracePt t="103461" x="1946275" y="4510088"/>
          <p14:tracePt t="103477" x="1973263" y="4429125"/>
          <p14:tracePt t="103493" x="2089150" y="4286250"/>
          <p14:tracePt t="103510" x="2152650" y="4241800"/>
          <p14:tracePt t="103529" x="2303463" y="4224338"/>
          <p14:tracePt t="103543" x="2374900" y="4224338"/>
          <p14:tracePt t="103560" x="2455863" y="4259263"/>
          <p14:tracePt t="103577" x="2589213" y="4394200"/>
          <p14:tracePt t="103593" x="2643188" y="4483100"/>
          <p14:tracePt t="103610" x="2679700" y="4581525"/>
          <p14:tracePt t="103627" x="2714625" y="4687888"/>
          <p14:tracePt t="103643" x="2714625" y="4876800"/>
          <p14:tracePt t="103660" x="2687638" y="4956175"/>
          <p14:tracePt t="103679" x="2509838" y="5135563"/>
          <p14:tracePt t="103693" x="2401888" y="5207000"/>
          <p14:tracePt t="103711" x="2295525" y="5278438"/>
          <p14:tracePt t="103727" x="2089150" y="5349875"/>
          <p14:tracePt t="103743" x="1990725" y="5349875"/>
          <p14:tracePt t="103761" x="1893888" y="5349875"/>
          <p14:tracePt t="103777" x="1714500" y="5305425"/>
          <p14:tracePt t="103793" x="1643063" y="5224463"/>
          <p14:tracePt t="103811" x="1581150" y="5037138"/>
          <p14:tracePt t="103827" x="1581150" y="4921250"/>
          <p14:tracePt t="103843" x="1581150" y="4795838"/>
          <p14:tracePt t="103847" x="1589088" y="4679950"/>
          <p14:tracePt t="103860" x="1643063" y="4572000"/>
          <p14:tracePt t="103877" x="1714500" y="4465638"/>
          <p14:tracePt t="103895" x="1857375" y="4349750"/>
          <p14:tracePt t="103910" x="1955800" y="4330700"/>
          <p14:tracePt t="103927" x="2081213" y="4330700"/>
          <p14:tracePt t="103943" x="2303463" y="4394200"/>
          <p14:tracePt t="103960" x="2393950" y="4483100"/>
          <p14:tracePt t="103979" x="2517775" y="4652963"/>
          <p14:tracePt t="103993" x="2544763" y="4733925"/>
          <p14:tracePt t="104010" x="2562225" y="4805363"/>
          <p14:tracePt t="104027" x="2581275" y="4956175"/>
          <p14:tracePt t="104044" x="2536825" y="5019675"/>
          <p14:tracePt t="104061" x="2401888" y="5170488"/>
          <p14:tracePt t="104078" x="2322513" y="5224463"/>
          <p14:tracePt t="104094" x="2214563" y="5278438"/>
          <p14:tracePt t="104110" x="2116138" y="5295900"/>
          <p14:tracePt t="104128" x="1919288" y="5313363"/>
          <p14:tracePt t="104145" x="1812925" y="5268913"/>
          <p14:tracePt t="104161" x="1751013" y="5207000"/>
          <p14:tracePt t="104177" x="1643063" y="4948238"/>
          <p14:tracePt t="104193" x="1625600" y="4822825"/>
          <p14:tracePt t="104210" x="1625600" y="4679950"/>
          <p14:tracePt t="104226" x="1670050" y="4429125"/>
          <p14:tracePt t="104243" x="1714500" y="4330700"/>
          <p14:tracePt t="104260" x="1847850" y="4197350"/>
          <p14:tracePt t="104276" x="1928813" y="4162425"/>
          <p14:tracePt t="104293" x="2036763" y="4143375"/>
          <p14:tracePt t="104309" x="2232025" y="4187825"/>
          <p14:tracePt t="104326" x="2339975" y="4241800"/>
          <p14:tracePt t="104343" x="2446338" y="4330700"/>
          <p14:tracePt t="104344" x="2517775" y="4438650"/>
          <p14:tracePt t="104359" x="2581275" y="4591050"/>
          <p14:tracePt t="104376" x="2633663" y="4724400"/>
          <p14:tracePt t="104393" x="2652713" y="4965700"/>
          <p14:tracePt t="104409" x="2652713" y="5081588"/>
          <p14:tracePt t="104426" x="2608263" y="5187950"/>
          <p14:tracePt t="104442" x="2527300" y="5313363"/>
          <p14:tracePt t="104459" x="2473325" y="5340350"/>
          <p14:tracePt t="104476" x="2419350" y="5357813"/>
          <p14:tracePt t="104492" x="2268538" y="5367338"/>
          <p14:tracePt t="104509" x="2197100" y="5367338"/>
          <p14:tracePt t="104526" x="2027238" y="5313363"/>
          <p14:tracePt t="104542" x="1973263" y="5268913"/>
          <p14:tracePt t="104559" x="1901825" y="5197475"/>
          <p14:tracePt t="104576" x="1822450" y="5019675"/>
          <p14:tracePt t="104593" x="1822450" y="4921250"/>
          <p14:tracePt t="104609" x="1822450" y="4795838"/>
          <p14:tracePt t="104626" x="1822450" y="4679950"/>
          <p14:tracePt t="104643" x="1857375" y="4473575"/>
          <p14:tracePt t="104659" x="1911350" y="4394200"/>
          <p14:tracePt t="104676" x="2017713" y="4286250"/>
          <p14:tracePt t="104693" x="2108200" y="4233863"/>
          <p14:tracePt t="104709" x="2179638" y="4214813"/>
          <p14:tracePt t="104726" x="2401888" y="4214813"/>
          <p14:tracePt t="104742" x="2544763" y="4224338"/>
          <p14:tracePt t="104759" x="2795588" y="4313238"/>
          <p14:tracePt t="104776" x="2884488" y="4367213"/>
          <p14:tracePt t="104793" x="2946400" y="4429125"/>
          <p14:tracePt t="104809" x="3009900" y="4572000"/>
          <p14:tracePt t="104827" x="3027363" y="4670425"/>
          <p14:tracePt t="104843" x="3027363" y="4822825"/>
          <p14:tracePt t="104860" x="3000375" y="4902200"/>
          <p14:tracePt t="104877" x="2938463" y="4965700"/>
          <p14:tracePt t="104894" x="2741613" y="5081588"/>
          <p14:tracePt t="104910" x="2643188" y="5116513"/>
          <p14:tracePt t="104929" x="2419350" y="5135563"/>
          <p14:tracePt t="104943" x="2322513" y="5135563"/>
          <p14:tracePt t="104960" x="2251075" y="5126038"/>
          <p14:tracePt t="104976" x="2081213" y="5027613"/>
          <p14:tracePt t="104993" x="2036763" y="4965700"/>
          <p14:tracePt t="105011" x="1955800" y="4805363"/>
          <p14:tracePt t="105027" x="1938338" y="4679950"/>
          <p14:tracePt t="105043" x="1938338" y="4537075"/>
          <p14:tracePt t="105060" x="2017713" y="4259263"/>
          <p14:tracePt t="105077" x="2071688" y="4152900"/>
          <p14:tracePt t="105093" x="2143125" y="4044950"/>
          <p14:tracePt t="105110" x="2205038" y="4000500"/>
          <p14:tracePt t="105127" x="2286000" y="3965575"/>
          <p14:tracePt t="105143" x="2339975" y="3965575"/>
          <p14:tracePt t="105161" x="2500313" y="4037013"/>
          <p14:tracePt t="105177" x="2562225" y="4081463"/>
          <p14:tracePt t="105193" x="2643188" y="4143375"/>
          <p14:tracePt t="105209" x="2724150" y="4313238"/>
          <p14:tracePt t="105226" x="2741613" y="4411663"/>
          <p14:tracePt t="105243" x="2759075" y="4608513"/>
          <p14:tracePt t="105259" x="2751138" y="4706938"/>
          <p14:tracePt t="105277" x="2724150" y="4786313"/>
          <p14:tracePt t="105294" x="2598738" y="4956175"/>
          <p14:tracePt t="105310" x="2490788" y="5027613"/>
          <p14:tracePt t="105328" x="2286000" y="5135563"/>
          <p14:tracePt t="105344" x="2179638" y="5170488"/>
          <p14:tracePt t="105360" x="2098675" y="5187950"/>
          <p14:tracePt t="105376" x="1990725" y="5180013"/>
          <p14:tracePt t="105393" x="1928813" y="5153025"/>
          <p14:tracePt t="105409" x="1884363" y="5091113"/>
          <p14:tracePt t="105427" x="1822450" y="4884738"/>
          <p14:tracePt t="105443" x="1803400" y="4759325"/>
          <p14:tracePt t="105460" x="1812925" y="4492625"/>
          <p14:tracePt t="105477" x="1847850" y="4394200"/>
          <p14:tracePt t="105494" x="1893888" y="4313238"/>
          <p14:tracePt t="105510" x="2000250" y="4197350"/>
          <p14:tracePt t="105527" x="2062163" y="4187825"/>
          <p14:tracePt t="105545" x="2232025" y="4197350"/>
          <p14:tracePt t="105560" x="2339975" y="4224338"/>
          <p14:tracePt t="105578" x="2438400" y="4278313"/>
          <p14:tracePt t="105594" x="2527300" y="4330700"/>
          <p14:tracePt t="105610" x="2679700" y="4465638"/>
          <p14:tracePt t="105627" x="2714625" y="4500563"/>
          <p14:tracePt t="105644" x="2741613" y="4564063"/>
          <p14:tracePt t="105660" x="2759075" y="4697413"/>
          <p14:tracePt t="105677" x="2759075" y="4786313"/>
          <p14:tracePt t="105695" x="2670175" y="4929188"/>
          <p14:tracePt t="105711" x="2608263" y="4992688"/>
          <p14:tracePt t="105727" x="2544763" y="5045075"/>
          <p14:tracePt t="105744" x="2428875" y="5081588"/>
          <p14:tracePt t="105761" x="2374900" y="5099050"/>
          <p14:tracePt t="105779" x="2251075" y="5081588"/>
          <p14:tracePt t="105793" x="2160588" y="5010150"/>
          <p14:tracePt t="105809" x="2054225" y="4921250"/>
          <p14:tracePt t="105826" x="1874838" y="4697413"/>
          <p14:tracePt t="105843" x="1812925" y="4545013"/>
          <p14:tracePt t="105859" x="1776413" y="4376738"/>
          <p14:tracePt t="105861" x="1776413" y="4233863"/>
          <p14:tracePt t="105876" x="1776413" y="4090988"/>
          <p14:tracePt t="105893" x="1822450" y="3965575"/>
          <p14:tracePt t="105909" x="1938338" y="3813175"/>
          <p14:tracePt t="105926" x="2036763" y="3795713"/>
          <p14:tracePt t="105943" x="2116138" y="3795713"/>
          <p14:tracePt t="105959" x="2312988" y="3840163"/>
          <p14:tracePt t="105976" x="2401888" y="3911600"/>
          <p14:tracePt t="105993" x="2571750" y="4090988"/>
          <p14:tracePt t="106009" x="2625725" y="4187825"/>
          <p14:tracePt t="106026" x="2679700" y="4278313"/>
          <p14:tracePt t="106043" x="2724150" y="4456113"/>
          <p14:tracePt t="106059" x="2724150" y="4527550"/>
          <p14:tracePt t="106076" x="2705100" y="4706938"/>
          <p14:tracePt t="106094" x="2652713" y="4795838"/>
          <p14:tracePt t="106109" x="2608263" y="4876800"/>
          <p14:tracePt t="106126" x="2517775" y="4948238"/>
          <p14:tracePt t="106143" x="2374900" y="5037138"/>
          <p14:tracePt t="106159" x="2224088" y="5054600"/>
          <p14:tracePt t="106176" x="2108200" y="5054600"/>
          <p14:tracePt t="106193" x="1839913" y="5010150"/>
          <p14:tracePt t="106209" x="1731963" y="4956175"/>
          <p14:tracePt t="106227" x="1589088" y="4786313"/>
          <p14:tracePt t="106243" x="1562100" y="4706938"/>
          <p14:tracePt t="106259" x="1544638" y="4581525"/>
          <p14:tracePt t="106276" x="1571625" y="4384675"/>
          <p14:tracePt t="106293" x="1625600" y="4278313"/>
          <p14:tracePt t="106309" x="1704975" y="4187825"/>
          <p14:tracePt t="106326" x="2009775" y="4064000"/>
          <p14:tracePt t="106343" x="2160588" y="4019550"/>
          <p14:tracePt t="106359" x="2357438" y="4019550"/>
          <p14:tracePt t="106376" x="2411413" y="4044950"/>
          <p14:tracePt t="106393" x="2455863" y="4108450"/>
          <p14:tracePt t="106409" x="2562225" y="4295775"/>
          <p14:tracePt t="106426" x="2598738" y="4438650"/>
          <p14:tracePt t="106443" x="2633663" y="4545013"/>
          <p14:tracePt t="106459" x="2670175" y="4768850"/>
          <p14:tracePt t="106476" x="2670175" y="4840288"/>
          <p14:tracePt t="106492" x="2581275" y="4983163"/>
          <p14:tracePt t="106509" x="2536825" y="5045075"/>
          <p14:tracePt t="106526" x="2473325" y="5099050"/>
          <p14:tracePt t="106542" x="2303463" y="5180013"/>
          <p14:tracePt t="106559" x="2232025" y="5197475"/>
          <p14:tracePt t="106577" x="2098675" y="5197475"/>
          <p14:tracePt t="106593" x="2027238" y="5187950"/>
          <p14:tracePt t="106609" x="1973263" y="5162550"/>
          <p14:tracePt t="106626" x="1928813" y="5116513"/>
          <p14:tracePt t="106643" x="1874838" y="4938713"/>
          <p14:tracePt t="106659" x="1874838" y="4840288"/>
          <p14:tracePt t="106676" x="1919288" y="4591050"/>
          <p14:tracePt t="106692" x="1973263" y="4483100"/>
          <p14:tracePt t="106709" x="2071688" y="4376738"/>
          <p14:tracePt t="106726" x="2303463" y="4206875"/>
          <p14:tracePt t="106742" x="2428875" y="4170363"/>
          <p14:tracePt t="106760" x="2652713" y="4170363"/>
          <p14:tracePt t="106776" x="2776538" y="4224338"/>
          <p14:tracePt t="106793" x="2857500" y="4268788"/>
          <p14:tracePt t="106809" x="2982913" y="4465638"/>
          <p14:tracePt t="106826" x="3000375" y="4564063"/>
          <p14:tracePt t="106843" x="3017838" y="4733925"/>
          <p14:tracePt t="106860" x="3009900" y="4830763"/>
          <p14:tracePt t="106876" x="2955925" y="4921250"/>
          <p14:tracePt t="106893" x="2803525" y="5072063"/>
          <p14:tracePt t="106909" x="2697163" y="5126038"/>
          <p14:tracePt t="106926" x="2571750" y="5162550"/>
          <p14:tracePt t="106942" x="2401888" y="5180013"/>
          <p14:tracePt t="106959" x="2303463" y="5180013"/>
          <p14:tracePt t="106976" x="2133600" y="5108575"/>
          <p14:tracePt t="106993" x="2071688" y="5037138"/>
          <p14:tracePt t="107009" x="2009775" y="4973638"/>
          <p14:tracePt t="107026" x="1928813" y="4813300"/>
          <p14:tracePt t="107043" x="1911350" y="4733925"/>
          <p14:tracePt t="107059" x="1919288" y="4537075"/>
          <p14:tracePt t="107076" x="1973263" y="4411663"/>
          <p14:tracePt t="107093" x="2044700" y="4305300"/>
          <p14:tracePt t="107109" x="2133600" y="4214813"/>
          <p14:tracePt t="107126" x="2295525" y="4135438"/>
          <p14:tracePt t="107143" x="2393950" y="4135438"/>
          <p14:tracePt t="107159" x="2446338" y="4135438"/>
          <p14:tracePt t="107177" x="2544763" y="4162425"/>
          <p14:tracePt t="107193" x="2598738" y="4187825"/>
          <p14:tracePt t="107210" x="2652713" y="4268788"/>
          <p14:tracePt t="107227" x="2679700" y="4313238"/>
          <p14:tracePt t="107245" x="2679700" y="4402138"/>
          <p14:tracePt t="107260" x="2679700" y="4456113"/>
          <p14:tracePt t="107277" x="2679700" y="4492625"/>
          <p14:tracePt t="107294" x="2625725" y="4608513"/>
          <p14:tracePt t="107310" x="2598738" y="4652963"/>
          <p14:tracePt t="107327" x="2554288" y="4724400"/>
          <p14:tracePt t="107343" x="2401888" y="4857750"/>
          <p14:tracePt t="107360" x="2339975" y="4911725"/>
          <p14:tracePt t="107377" x="2160588" y="4973638"/>
          <p14:tracePt t="107394" x="2089150" y="4973638"/>
          <p14:tracePt t="107410" x="1990725" y="4973638"/>
          <p14:tracePt t="107426" x="1822450" y="4902200"/>
          <p14:tracePt t="107443" x="1776413" y="4840288"/>
          <p14:tracePt t="107460" x="1731963" y="4724400"/>
          <p14:tracePt t="107476" x="1724025" y="4670425"/>
          <p14:tracePt t="107493" x="1724025" y="4616450"/>
          <p14:tracePt t="107509" x="1776413" y="4483100"/>
          <p14:tracePt t="107526" x="1847850" y="4376738"/>
          <p14:tracePt t="107543" x="1938338" y="4286250"/>
          <p14:tracePt t="107559" x="2214563" y="4116388"/>
          <p14:tracePt t="107576" x="2339975" y="4081463"/>
          <p14:tracePt t="107593" x="2490788" y="4064000"/>
          <p14:tracePt t="107609" x="2652713" y="4064000"/>
          <p14:tracePt t="107626" x="2955925" y="4170363"/>
          <p14:tracePt t="107643" x="3089275" y="4259263"/>
          <p14:tracePt t="107659" x="3232150" y="4500563"/>
          <p14:tracePt t="107676" x="3251200" y="4616450"/>
          <p14:tracePt t="107693" x="3251200" y="4741863"/>
          <p14:tracePt t="107709" x="3116263" y="4956175"/>
          <p14:tracePt t="107726" x="2982913" y="5045075"/>
          <p14:tracePt t="107744" x="2732088" y="5135563"/>
          <p14:tracePt t="107759" x="2633663" y="5135563"/>
          <p14:tracePt t="107776" x="2562225" y="5135563"/>
          <p14:tracePt t="107793" x="2384425" y="5010150"/>
          <p14:tracePt t="107810" x="2357438" y="4902200"/>
          <p14:tracePt t="107826" x="2339975" y="4786313"/>
          <p14:tracePt t="107843" x="2366963" y="4519613"/>
          <p14:tracePt t="107859" x="2455863" y="4384675"/>
          <p14:tracePt t="107876" x="2928938" y="4090988"/>
          <p14:tracePt t="107893" x="3340100" y="3929063"/>
          <p14:tracePt t="107909" x="3875088" y="3751263"/>
          <p14:tracePt t="107926" x="5054600" y="3536950"/>
          <p14:tracePt t="107943" x="5589588" y="3536950"/>
          <p14:tracePt t="107959" x="6456363" y="3598863"/>
          <p14:tracePt t="107976" x="6759575" y="3724275"/>
          <p14:tracePt t="107993" x="7045325" y="3884613"/>
          <p14:tracePt t="108009" x="7510463" y="4241800"/>
          <p14:tracePt t="108026" x="7643813" y="4349750"/>
          <p14:tracePt t="108043" x="7769225" y="4483100"/>
          <p14:tracePt t="108059" x="7778750" y="4519613"/>
          <p14:tracePt t="108076" x="7778750" y="4572000"/>
          <p14:tracePt t="108093" x="7759700" y="4635500"/>
          <p14:tracePt t="108110" x="7635875" y="4724400"/>
          <p14:tracePt t="108127" x="7537450" y="4759325"/>
          <p14:tracePt t="108143" x="7456488" y="4778375"/>
          <p14:tracePt t="108159" x="7054850" y="4759325"/>
          <p14:tracePt t="108176" x="6884988" y="4741863"/>
          <p14:tracePt t="108194" x="6707188" y="4697413"/>
          <p14:tracePt t="108210" x="6661150" y="4652963"/>
          <p14:tracePt t="108226" x="6616700" y="4591050"/>
          <p14:tracePt t="108243" x="6572250" y="4429125"/>
          <p14:tracePt t="108259" x="6572250" y="4286250"/>
          <p14:tracePt t="108276" x="6572250" y="4143375"/>
          <p14:tracePt t="108293" x="6670675" y="3894138"/>
          <p14:tracePt t="108309" x="6759575" y="3805238"/>
          <p14:tracePt t="108327" x="6894513" y="3741738"/>
          <p14:tracePt t="108343" x="6973888" y="3724275"/>
          <p14:tracePt t="108359" x="7027863" y="3724275"/>
          <p14:tracePt t="108376" x="7126288" y="3786188"/>
          <p14:tracePt t="108393" x="7153275" y="3867150"/>
          <p14:tracePt t="108410" x="7188200" y="3948113"/>
          <p14:tracePt t="108426" x="7207250" y="4233863"/>
          <p14:tracePt t="108443" x="7207250" y="4376738"/>
          <p14:tracePt t="108459" x="7180263" y="4598988"/>
          <p14:tracePt t="108476" x="7153275" y="4679950"/>
          <p14:tracePt t="108493" x="7126288" y="4724400"/>
          <p14:tracePt t="108509" x="7018338" y="4813300"/>
          <p14:tracePt t="108526" x="6965950" y="4822825"/>
          <p14:tracePt t="108544" x="6715125" y="4778375"/>
          <p14:tracePt t="108559" x="6589713" y="4724400"/>
          <p14:tracePt t="108576" x="6438900" y="4670425"/>
          <p14:tracePt t="108593" x="6330950" y="4616450"/>
          <p14:tracePt t="108609" x="6188075" y="4537075"/>
          <p14:tracePt t="108626" x="6170613" y="4519613"/>
          <p14:tracePt t="108643" x="6170613" y="4448175"/>
          <p14:tracePt t="108660" x="6170613" y="4411663"/>
          <p14:tracePt t="108676" x="6170613" y="4313238"/>
          <p14:tracePt t="108694" x="6286500" y="4064000"/>
          <p14:tracePt t="108712" x="6375400" y="3948113"/>
          <p14:tracePt t="108728" x="6616700" y="3805238"/>
          <p14:tracePt t="108744" x="6759575" y="3768725"/>
          <p14:tracePt t="108760" x="6911975" y="3751263"/>
          <p14:tracePt t="108777" x="7180263" y="3795713"/>
          <p14:tracePt t="108794" x="7313613" y="3867150"/>
          <p14:tracePt t="108811" x="7510463" y="4071938"/>
          <p14:tracePt t="108826" x="7581900" y="4197350"/>
          <p14:tracePt t="108843" x="7635875" y="4330700"/>
          <p14:tracePt t="108860" x="7661275" y="4591050"/>
          <p14:tracePt t="108876" x="7661275" y="4733925"/>
          <p14:tracePt t="108894" x="7537450" y="4973638"/>
          <p14:tracePt t="108910" x="7446963" y="5081588"/>
          <p14:tracePt t="108927" x="7358063" y="5170488"/>
          <p14:tracePt t="108943" x="7180263" y="5233988"/>
          <p14:tracePt t="108960" x="7081838" y="5233988"/>
          <p14:tracePt t="108977" x="6956425" y="5224463"/>
          <p14:tracePt t="108993" x="6759575" y="5064125"/>
          <p14:tracePt t="109010" x="6688138" y="4956175"/>
          <p14:tracePt t="109027" x="6581775" y="4679950"/>
          <p14:tracePt t="109043" x="6545263" y="4537075"/>
          <p14:tracePt t="109060" x="6510338" y="4411663"/>
          <p14:tracePt t="109077" x="6510338" y="4313238"/>
          <p14:tracePt t="109093" x="6554788" y="4044950"/>
          <p14:tracePt t="109110" x="6626225" y="3911600"/>
          <p14:tracePt t="109128" x="6831013" y="3714750"/>
          <p14:tracePt t="109143" x="6911975" y="3643313"/>
          <p14:tracePt t="109160" x="7018338" y="3589338"/>
          <p14:tracePt t="109176" x="7232650" y="3589338"/>
          <p14:tracePt t="109193" x="7367588" y="3635375"/>
          <p14:tracePt t="109210" x="7473950" y="3724275"/>
          <p14:tracePt t="109227" x="7653338" y="3929063"/>
          <p14:tracePt t="109243" x="7724775" y="4037013"/>
          <p14:tracePt t="109260" x="7796213" y="4305300"/>
          <p14:tracePt t="109277" x="7796213" y="4448175"/>
          <p14:tracePt t="109294" x="7796213" y="4572000"/>
          <p14:tracePt t="109310" x="7707313" y="4759325"/>
          <p14:tracePt t="109327" x="7635875" y="4840288"/>
          <p14:tracePt t="109343" x="7446963" y="4983163"/>
          <p14:tracePt t="109360" x="7358063" y="5037138"/>
          <p14:tracePt t="109376" x="7278688" y="5064125"/>
          <p14:tracePt t="109393" x="7116763" y="5116513"/>
          <p14:tracePt t="109410" x="7045325" y="5116513"/>
          <p14:tracePt t="109427" x="6894513" y="5091113"/>
          <p14:tracePt t="109443" x="6831013" y="5027613"/>
          <p14:tracePt t="109460" x="6742113" y="4938713"/>
          <p14:tracePt t="109476" x="6616700" y="4724400"/>
          <p14:tracePt t="109493" x="6581775" y="4598988"/>
          <p14:tracePt t="109511" x="6581775" y="4384675"/>
          <p14:tracePt t="109527" x="6581775" y="4241800"/>
          <p14:tracePt t="109543" x="6643688" y="4108450"/>
          <p14:tracePt t="109560" x="6786563" y="3894138"/>
          <p14:tracePt t="109577" x="6858000" y="3813175"/>
          <p14:tracePt t="109593" x="6938963" y="3759200"/>
          <p14:tracePt t="109610" x="7045325" y="3706813"/>
          <p14:tracePt t="109627" x="7180263" y="3679825"/>
          <p14:tracePt t="109643" x="7278688" y="3679825"/>
          <p14:tracePt t="109661" x="7439025" y="3733800"/>
          <p14:tracePt t="109677" x="7500938" y="3778250"/>
          <p14:tracePt t="109693" x="7545388" y="3867150"/>
          <p14:tracePt t="109710" x="7653338" y="4098925"/>
          <p14:tracePt t="109726" x="7688263" y="4224338"/>
          <p14:tracePt t="109744" x="7688263" y="4367213"/>
          <p14:tracePt t="109760" x="7688263" y="4581525"/>
          <p14:tracePt t="109777" x="7661275" y="4687888"/>
          <p14:tracePt t="109793" x="7527925" y="4876800"/>
          <p14:tracePt t="109810" x="7421563" y="4948238"/>
          <p14:tracePt t="109827" x="7340600" y="4983163"/>
          <p14:tracePt t="109843" x="7207250" y="5019675"/>
          <p14:tracePt t="109860" x="7135813" y="5019675"/>
          <p14:tracePt t="109876" x="7037388" y="4992688"/>
          <p14:tracePt t="109893" x="6973888" y="4929188"/>
          <p14:tracePt t="109910" x="6902450" y="4849813"/>
          <p14:tracePt t="109928" x="6796088" y="4591050"/>
          <p14:tracePt t="109944" x="6759575" y="4465638"/>
          <p14:tracePt t="109961" x="6742113" y="4152900"/>
          <p14:tracePt t="109977" x="6751638" y="4010025"/>
          <p14:tracePt t="109996" x="6894513" y="3768725"/>
          <p14:tracePt t="110011" x="7000875" y="3697288"/>
          <p14:tracePt t="110028" x="7108825" y="3662363"/>
          <p14:tracePt t="110044" x="7323138" y="3643313"/>
          <p14:tracePt t="110061" x="7402513" y="3670300"/>
          <p14:tracePt t="110077" x="7493000" y="3697288"/>
          <p14:tracePt t="110094" x="7545388" y="3751263"/>
          <p14:tracePt t="110111" x="7653338" y="3857625"/>
          <p14:tracePt t="110127" x="7688263" y="3911600"/>
          <p14:tracePt t="110147" x="7724775" y="3992563"/>
          <p14:tracePt t="110161" x="7732713" y="4019550"/>
          <p14:tracePt t="110177" x="7751763" y="4019550"/>
          <p14:tracePt t="110194" x="7751763" y="4037013"/>
          <p14:tracePt t="110211" x="7732713" y="4044950"/>
          <p14:tracePt t="110230" x="7616825" y="4108450"/>
          <p14:tracePt t="110244" x="7537450" y="4135438"/>
          <p14:tracePt t="110261" x="7439025" y="4152900"/>
          <p14:tracePt t="110278" x="7286625" y="4187825"/>
          <p14:tracePt t="110294" x="7207250" y="4187825"/>
          <p14:tracePt t="110314" x="7135813" y="4187825"/>
          <p14:tracePt t="110329" x="7126288" y="4187825"/>
          <p14:tracePt t="110361" x="7108825" y="4187825"/>
          <p14:tracePt t="110741" x="7018338" y="4197350"/>
          <p14:tracePt t="110752" x="6867525" y="4233863"/>
          <p14:tracePt t="110766" x="6697663" y="4251325"/>
          <p14:tracePt t="110778" x="6483350" y="4278313"/>
          <p14:tracePt t="110794" x="6269038" y="4295775"/>
          <p14:tracePt t="110811" x="6054725" y="4313238"/>
          <p14:tracePt t="110828" x="5626100" y="4376738"/>
          <p14:tracePt t="110845" x="5429250" y="4394200"/>
          <p14:tracePt t="110849" x="5268913" y="4394200"/>
          <p14:tracePt t="110861" x="5116513" y="4394200"/>
          <p14:tracePt t="110878" x="4973638" y="4394200"/>
          <p14:tracePt t="110895" x="4830763" y="4394200"/>
          <p14:tracePt t="110911" x="4545013" y="4384675"/>
          <p14:tracePt t="110927" x="4419600" y="4367213"/>
          <p14:tracePt t="110946" x="4232275" y="4367213"/>
          <p14:tracePt t="110961" x="4125913" y="4349750"/>
          <p14:tracePt t="110978" x="3983038" y="4330700"/>
          <p14:tracePt t="110994" x="3732213" y="4278313"/>
          <p14:tracePt t="111011" x="3633788" y="4259263"/>
          <p14:tracePt t="111028" x="3554413" y="4241800"/>
          <p14:tracePt t="111044" x="3446463" y="4214813"/>
          <p14:tracePt t="111061" x="3394075" y="4206875"/>
          <p14:tracePt t="111078" x="3348038" y="4187825"/>
          <p14:tracePt t="111095" x="3241675" y="4179888"/>
          <p14:tracePt t="111111" x="3187700" y="4179888"/>
          <p14:tracePt t="111128" x="3116263" y="4179888"/>
          <p14:tracePt t="111145" x="2965450" y="4197350"/>
          <p14:tracePt t="111161" x="2840038" y="4214813"/>
          <p14:tracePt t="111178" x="2660650" y="4259263"/>
          <p14:tracePt t="111194" x="2589213" y="4259263"/>
          <p14:tracePt t="111211" x="2527300" y="4278313"/>
          <p14:tracePt t="111227" x="2473325" y="4278313"/>
          <p14:tracePt t="111244" x="2446338" y="4286250"/>
          <p14:tracePt t="111262" x="2401888" y="4305300"/>
          <p14:tracePt t="111278" x="2374900" y="4313238"/>
          <p14:tracePt t="111294" x="2347913" y="4313238"/>
          <p14:tracePt t="111311" x="2312988" y="4330700"/>
          <p14:tracePt t="111345" x="2303463" y="4340225"/>
          <p14:tracePt t="111361" x="2303463" y="4367213"/>
          <p14:tracePt t="111378" x="2276475" y="4411663"/>
          <p14:tracePt t="111395" x="2251075" y="4492625"/>
          <p14:tracePt t="111411" x="2241550" y="4510088"/>
          <p14:tracePt t="111430" x="2232025" y="4545013"/>
          <p14:tracePt t="111444" x="2232025" y="4554538"/>
          <p14:tracePt t="111461" x="2232025" y="4572000"/>
          <p14:tracePt t="111503" x="2232025" y="4581525"/>
          <p14:tracePt t="111514" x="2241550" y="4591050"/>
          <p14:tracePt t="111528" x="2251075" y="4598988"/>
          <p14:tracePt t="111544" x="2259013" y="4598988"/>
          <p14:tracePt t="111561" x="2268538" y="4608513"/>
          <p14:tracePt t="111580" x="2303463" y="4608513"/>
          <p14:tracePt t="111594" x="2322513" y="4616450"/>
          <p14:tracePt t="111611" x="2366963" y="4616450"/>
          <p14:tracePt t="111628" x="2438400" y="4635500"/>
          <p14:tracePt t="111644" x="2482850" y="4643438"/>
          <p14:tracePt t="111661" x="2536825" y="4643438"/>
          <p14:tracePt t="111678" x="2625725" y="4643438"/>
          <p14:tracePt t="111694" x="2679700" y="4643438"/>
          <p14:tracePt t="111712" x="2803525" y="4662488"/>
          <p14:tracePt t="111728" x="2867025" y="4670425"/>
          <p14:tracePt t="111744" x="2901950" y="4670425"/>
          <p14:tracePt t="111761" x="2990850" y="4670425"/>
          <p14:tracePt t="111778" x="3044825" y="4687888"/>
          <p14:tracePt t="111796" x="3214688" y="4687888"/>
          <p14:tracePt t="111811" x="3313113" y="4706938"/>
          <p14:tracePt t="111829" x="3419475" y="4724400"/>
          <p14:tracePt t="111844" x="3660775" y="4759325"/>
          <p14:tracePt t="111860" x="3741738" y="4768850"/>
          <p14:tracePt t="111880" x="3786188" y="4768850"/>
          <p14:tracePt t="111911" x="3795713" y="4768850"/>
          <p14:tracePt t="111929" x="3803650" y="4786313"/>
          <p14:tracePt t="111944" x="3830638" y="4786313"/>
          <p14:tracePt t="111964" x="3956050" y="4795838"/>
          <p14:tracePt t="111978" x="4054475" y="4813300"/>
          <p14:tracePt t="111995" x="4152900" y="4830763"/>
          <p14:tracePt t="112011" x="4402138" y="4867275"/>
          <p14:tracePt t="112028" x="4527550" y="4884738"/>
          <p14:tracePt t="112045" x="4643438" y="4884738"/>
          <p14:tracePt t="112061" x="4786313" y="4884738"/>
          <p14:tracePt t="112078" x="5054600" y="4902200"/>
          <p14:tracePt t="112094" x="5126038" y="4902200"/>
          <p14:tracePt t="112112" x="5224463" y="4902200"/>
          <p14:tracePt t="112128" x="5349875" y="4902200"/>
          <p14:tracePt t="112145" x="5402263" y="4894263"/>
          <p14:tracePt t="112161" x="5500688" y="4884738"/>
          <p14:tracePt t="112178" x="5554663" y="4884738"/>
          <p14:tracePt t="112194" x="5589588" y="4884738"/>
          <p14:tracePt t="112211" x="5697538" y="4884738"/>
          <p14:tracePt t="112228" x="5751513" y="4884738"/>
          <p14:tracePt t="112245" x="5840413" y="4884738"/>
          <p14:tracePt t="112261" x="5884863" y="4884738"/>
          <p14:tracePt t="112278" x="5921375" y="4884738"/>
          <p14:tracePt t="112295" x="5983288" y="4902200"/>
          <p14:tracePt t="112312" x="6010275" y="4902200"/>
          <p14:tracePt t="112330" x="6064250" y="4902200"/>
          <p14:tracePt t="112345" x="6089650" y="4902200"/>
          <p14:tracePt t="112361" x="6108700" y="4902200"/>
          <p14:tracePt t="112378" x="6170613" y="4902200"/>
          <p14:tracePt t="112395" x="6215063" y="4894263"/>
          <p14:tracePt t="112413" x="6278563" y="4894263"/>
          <p14:tracePt t="112428" x="6296025" y="4884738"/>
          <p14:tracePt t="112444" x="6323013" y="4884738"/>
          <p14:tracePt t="112461" x="6367463" y="4857750"/>
          <p14:tracePt t="112478" x="6411913" y="4857750"/>
          <p14:tracePt t="112496" x="6500813" y="4849813"/>
          <p14:tracePt t="112511" x="6554788" y="4830763"/>
          <p14:tracePt t="112528" x="6589713" y="4830763"/>
          <p14:tracePt t="112544" x="6643688" y="4822825"/>
          <p14:tracePt t="112561" x="6661150" y="4822825"/>
          <p14:tracePt t="112578" x="6670675" y="4822825"/>
          <p14:tracePt t="112612" x="6680200" y="4822825"/>
          <p14:tracePt t="112628" x="6697663" y="4822825"/>
          <p14:tracePt t="112645" x="6707188" y="4822825"/>
          <p14:tracePt t="112661" x="6724650" y="4822825"/>
          <p14:tracePt t="112779" x="6715125" y="4822825"/>
          <p14:tracePt t="112791" x="6688138" y="4822825"/>
          <p14:tracePt t="112802" x="6616700" y="4813300"/>
          <p14:tracePt t="112814" x="6564313" y="4813300"/>
          <p14:tracePt t="112827" x="6473825" y="4813300"/>
          <p14:tracePt t="112843" x="6350000" y="4795838"/>
          <p14:tracePt t="112860" x="6224588" y="4759325"/>
          <p14:tracePt t="112877" x="5956300" y="4706938"/>
          <p14:tracePt t="112894" x="5830888" y="4687888"/>
          <p14:tracePt t="112910" x="5751513" y="4670425"/>
          <p14:tracePt t="112927" x="5599113" y="4662488"/>
          <p14:tracePt t="112944" x="5554663" y="4643438"/>
          <p14:tracePt t="112960" x="5465763" y="4643438"/>
          <p14:tracePt t="112977" x="5394325" y="4625975"/>
          <p14:tracePt t="112993" x="5322888" y="4625975"/>
          <p14:tracePt t="113010" x="5170488" y="4625975"/>
          <p14:tracePt t="113027" x="5072063" y="4625975"/>
          <p14:tracePt t="113046" x="4902200" y="4635500"/>
          <p14:tracePt t="113061" x="4776788" y="4635500"/>
          <p14:tracePt t="113078" x="4679950" y="4652963"/>
          <p14:tracePt t="113098" x="4510088" y="4652963"/>
          <p14:tracePt t="113111" x="4438650" y="4652963"/>
          <p14:tracePt t="113128" x="4367213" y="4652963"/>
          <p14:tracePt t="113146" x="4197350" y="4652963"/>
          <p14:tracePt t="113162" x="4098925" y="4652963"/>
          <p14:tracePt t="113179" x="4017963" y="4652963"/>
          <p14:tracePt t="113194" x="3830638" y="4652963"/>
          <p14:tracePt t="113212" x="3751263" y="4670425"/>
          <p14:tracePt t="113228" x="3608388" y="4670425"/>
          <p14:tracePt t="113245" x="3509963" y="4670425"/>
          <p14:tracePt t="113263" x="3357563" y="4687888"/>
          <p14:tracePt t="113278" x="3303588" y="4687888"/>
          <p14:tracePt t="113295" x="3251200" y="4697413"/>
          <p14:tracePt t="113312" x="3143250" y="4697413"/>
          <p14:tracePt t="113329" x="3062288" y="4714875"/>
          <p14:tracePt t="113346" x="2990850" y="4714875"/>
          <p14:tracePt t="113348" x="2938463" y="4724400"/>
          <p14:tracePt t="113361" x="2884488" y="4724400"/>
          <p14:tracePt t="113378" x="2847975" y="4724400"/>
          <p14:tracePt t="113395" x="2759075" y="4724400"/>
          <p14:tracePt t="113411" x="2705100" y="4724400"/>
          <p14:tracePt t="113428" x="2652713" y="4724400"/>
          <p14:tracePt t="113445" x="2571750" y="4724400"/>
          <p14:tracePt t="113461" x="2536825" y="4724400"/>
          <p14:tracePt t="113479" x="2509838" y="4724400"/>
          <p14:tracePt t="113495" x="2465388" y="4714875"/>
          <p14:tracePt t="113511" x="2455863" y="4714875"/>
          <p14:tracePt t="113528" x="2411413" y="4697413"/>
          <p14:tracePt t="113544" x="2393950" y="4697413"/>
          <p14:tracePt t="113561" x="2384425" y="4687888"/>
          <p14:tracePt t="113691" x="2401888" y="4687888"/>
          <p14:tracePt t="113703" x="2438400" y="4687888"/>
          <p14:tracePt t="113715" x="2473325" y="4687888"/>
          <p14:tracePt t="113728" x="2509838" y="4687888"/>
          <p14:tracePt t="113744" x="2554288" y="4687888"/>
          <p14:tracePt t="113761" x="2625725" y="4687888"/>
          <p14:tracePt t="113777" x="2697163" y="4687888"/>
          <p14:tracePt t="113794" x="2776538" y="4687888"/>
          <p14:tracePt t="113810" x="2919413" y="4687888"/>
          <p14:tracePt t="113827" x="2990850" y="4687888"/>
          <p14:tracePt t="113845" x="3143250" y="4670425"/>
          <p14:tracePt t="113860" x="3214688" y="4670425"/>
          <p14:tracePt t="113877" x="3268663" y="4670425"/>
          <p14:tracePt t="113894" x="3482975" y="4662488"/>
          <p14:tracePt t="113910" x="3581400" y="4662488"/>
          <p14:tracePt t="113927" x="3705225" y="4662488"/>
          <p14:tracePt t="113943" x="3919538" y="4662488"/>
          <p14:tracePt t="113960" x="4017963" y="4670425"/>
          <p14:tracePt t="113976" x="4187825" y="4670425"/>
          <p14:tracePt t="113993" x="4259263" y="4670425"/>
          <p14:tracePt t="114010" x="4313238" y="4670425"/>
          <p14:tracePt t="114027" x="4438650" y="4670425"/>
          <p14:tracePt t="114044" x="4537075" y="4679950"/>
          <p14:tracePt t="114060" x="4652963" y="4697413"/>
          <p14:tracePt t="114078" x="4929188" y="4733925"/>
          <p14:tracePt t="114094" x="5072063" y="4733925"/>
          <p14:tracePt t="114110" x="5187950" y="4733925"/>
          <p14:tracePt t="114127" x="5357813" y="4733925"/>
          <p14:tracePt t="114144" x="5411788" y="4733925"/>
          <p14:tracePt t="114161" x="5537200" y="4751388"/>
          <p14:tracePt t="114177" x="5589588" y="4751388"/>
          <p14:tracePt t="114193" x="5670550" y="4768850"/>
          <p14:tracePt t="114210" x="5840413" y="4778375"/>
          <p14:tracePt t="114227" x="5875338" y="4778375"/>
          <p14:tracePt t="114244" x="5921375" y="4795838"/>
          <p14:tracePt t="114260" x="5992813" y="4795838"/>
          <p14:tracePt t="114277" x="6037263" y="4805363"/>
          <p14:tracePt t="114293" x="6161088" y="4822825"/>
          <p14:tracePt t="114310" x="6242050" y="4849813"/>
          <p14:tracePt t="114327" x="6323013" y="4867275"/>
          <p14:tracePt t="114344" x="6411913" y="4894263"/>
          <p14:tracePt t="114360" x="6465888" y="4911725"/>
          <p14:tracePt t="114377" x="6572250" y="4921250"/>
          <p14:tracePt t="114393" x="6635750" y="4938713"/>
          <p14:tracePt t="114410" x="6670675" y="4938713"/>
          <p14:tracePt t="114427" x="6742113" y="4938713"/>
          <p14:tracePt t="114444" x="6786563" y="4938713"/>
          <p14:tracePt t="114460" x="6831013" y="4948238"/>
          <p14:tracePt t="114477" x="6840538" y="4948238"/>
          <p14:tracePt t="114494" x="6850063" y="4948238"/>
          <p14:tracePt t="114615" x="6840538" y="4948238"/>
          <p14:tracePt t="114627" x="6813550" y="4938713"/>
          <p14:tracePt t="114638" x="6759575" y="4921250"/>
          <p14:tracePt t="114650" x="6688138" y="4911725"/>
          <p14:tracePt t="114663" x="6589713" y="4911725"/>
          <p14:tracePt t="114678" x="6537325" y="4894263"/>
          <p14:tracePt t="114695" x="6483350" y="4894263"/>
          <p14:tracePt t="114713" x="6402388" y="4894263"/>
          <p14:tracePt t="114728" x="6394450" y="4884738"/>
          <p14:tracePt t="114744" x="6375400" y="4884738"/>
          <p14:tracePt t="114761" x="6323013" y="4867275"/>
          <p14:tracePt t="114778" x="6286500" y="4857750"/>
          <p14:tracePt t="114795" x="6153150" y="4830763"/>
          <p14:tracePt t="114810" x="6081713" y="4830763"/>
          <p14:tracePt t="114827" x="6027738" y="4830763"/>
          <p14:tracePt t="114845" x="5921375" y="4813300"/>
          <p14:tracePt t="114861" x="5867400" y="4813300"/>
          <p14:tracePt t="114880" x="5670550" y="4786313"/>
          <p14:tracePt t="114895" x="5545138" y="4768850"/>
          <p14:tracePt t="114911" x="5429250" y="4768850"/>
          <p14:tracePt t="114928" x="5232400" y="4751388"/>
          <p14:tracePt t="114945" x="5135563" y="4751388"/>
          <p14:tracePt t="114961" x="4992688" y="4751388"/>
          <p14:tracePt t="114978" x="4741863" y="4795838"/>
          <p14:tracePt t="114995" x="4625975" y="4795838"/>
          <p14:tracePt t="115012" x="4446588" y="4813300"/>
          <p14:tracePt t="115028" x="4348163" y="4822825"/>
          <p14:tracePt t="115045" x="4268788" y="4840288"/>
          <p14:tracePt t="115062" x="4027488" y="4857750"/>
          <p14:tracePt t="115078" x="3929063" y="4876800"/>
          <p14:tracePt t="115095" x="3822700" y="4911725"/>
          <p14:tracePt t="115111" x="3697288" y="4938713"/>
          <p14:tracePt t="115128" x="3633788" y="4956175"/>
          <p14:tracePt t="115146" x="3509963" y="4965700"/>
          <p14:tracePt t="115161" x="3455988" y="4965700"/>
          <p14:tracePt t="115178" x="3402013" y="4983163"/>
          <p14:tracePt t="115195" x="3340100" y="4983163"/>
          <p14:tracePt t="115212" x="3313113" y="4983163"/>
          <p14:tracePt t="115229" x="3268663" y="4983163"/>
          <p14:tracePt t="115245" x="3214688" y="4973638"/>
          <p14:tracePt t="115262" x="3160713" y="4973638"/>
          <p14:tracePt t="115278" x="3054350" y="4965700"/>
          <p14:tracePt t="115295" x="3000375" y="4948238"/>
          <p14:tracePt t="115314" x="2911475" y="4938713"/>
          <p14:tracePt t="115328" x="2830513" y="4921250"/>
          <p14:tracePt t="115345" x="2776538" y="4911725"/>
          <p14:tracePt t="115363" x="2697163" y="4884738"/>
          <p14:tracePt t="115378" x="2687638" y="4884738"/>
          <p14:tracePt t="115395" x="2679700" y="4884738"/>
          <p14:tracePt t="115411" x="2670175" y="4884738"/>
          <p14:tracePt t="115434" x="2670175" y="4876800"/>
          <p14:tracePt t="115594" x="2660650" y="4876800"/>
          <p14:tracePt t="115606" x="2608263" y="4857750"/>
          <p14:tracePt t="115618" x="2509838" y="4822825"/>
          <p14:tracePt t="115631" x="2401888" y="4786313"/>
          <p14:tracePt t="115644" x="2259013" y="4751388"/>
          <p14:tracePt t="115661" x="2160588" y="4733925"/>
          <p14:tracePt t="115678" x="2027238" y="4706938"/>
          <p14:tracePt t="115694" x="1990725" y="4706938"/>
          <p14:tracePt t="115711" x="1973263" y="4706938"/>
          <p14:tracePt t="115727" x="1965325" y="4706938"/>
          <p14:tracePt t="115832" x="1982788" y="4706938"/>
          <p14:tracePt t="115845" x="2000250" y="4706938"/>
          <p14:tracePt t="115856" x="2017713" y="4706938"/>
          <p14:tracePt t="115868" x="2044700" y="4714875"/>
          <p14:tracePt t="115880" x="2071688" y="4714875"/>
          <p14:tracePt t="115894" x="2108200" y="4714875"/>
          <p14:tracePt t="115910" x="2143125" y="4724400"/>
          <p14:tracePt t="115927" x="2170113" y="4724400"/>
          <p14:tracePt t="115943" x="2232025" y="4724400"/>
          <p14:tracePt t="115961" x="2268538" y="4733925"/>
          <p14:tracePt t="115977" x="2330450" y="4751388"/>
          <p14:tracePt t="115995" x="2384425" y="4751388"/>
          <p14:tracePt t="116013" x="2465388" y="4759325"/>
          <p14:tracePt t="116028" x="2517775" y="4759325"/>
          <p14:tracePt t="116045" x="2571750" y="4759325"/>
          <p14:tracePt t="116062" x="2643188" y="4759325"/>
          <p14:tracePt t="116081" x="2732088" y="4759325"/>
          <p14:tracePt t="116095" x="2768600" y="4759325"/>
          <p14:tracePt t="116111" x="2795588" y="4759325"/>
          <p14:tracePt t="116128" x="2857500" y="4759325"/>
          <p14:tracePt t="116145" x="2894013" y="4759325"/>
          <p14:tracePt t="116164" x="2955925" y="4778375"/>
          <p14:tracePt t="116178" x="2982913" y="4778375"/>
          <p14:tracePt t="116195" x="3017838" y="4778375"/>
          <p14:tracePt t="116212" x="3089275" y="4778375"/>
          <p14:tracePt t="116228" x="3133725" y="4786313"/>
          <p14:tracePt t="116247" x="3224213" y="4786313"/>
          <p14:tracePt t="116262" x="3276600" y="4786313"/>
          <p14:tracePt t="116278" x="3330575" y="4786313"/>
          <p14:tracePt t="116295" x="3500438" y="4786313"/>
          <p14:tracePt t="116312" x="3598863" y="4778375"/>
          <p14:tracePt t="116328" x="3697288" y="4759325"/>
          <p14:tracePt t="116344" x="3875088" y="4733925"/>
          <p14:tracePt t="116361" x="3956050" y="4714875"/>
          <p14:tracePt t="116378" x="4089400" y="4687888"/>
          <p14:tracePt t="116394" x="4170363" y="4652963"/>
          <p14:tracePt t="116412" x="4241800" y="4635500"/>
          <p14:tracePt t="116428" x="4419600" y="4608513"/>
          <p14:tracePt t="116445" x="4527550" y="4591050"/>
          <p14:tracePt t="116463" x="4714875" y="4591050"/>
          <p14:tracePt t="116478" x="4768850" y="4591050"/>
          <p14:tracePt t="116495" x="4822825" y="4591050"/>
          <p14:tracePt t="116512" x="4884738" y="4591050"/>
          <p14:tracePt t="116528" x="4911725" y="4591050"/>
          <p14:tracePt t="116545" x="4921250" y="4591050"/>
          <p14:tracePt t="116562" x="4938713" y="4591050"/>
          <p14:tracePt t="116578" x="4946650" y="4591050"/>
          <p14:tracePt t="116662" x="4938713" y="4591050"/>
          <p14:tracePt t="116674" x="4929188" y="4581525"/>
          <p14:tracePt t="116686" x="4902200" y="4581525"/>
          <p14:tracePt t="116698" x="4848225" y="4581525"/>
          <p14:tracePt t="116711" x="4776788" y="4581525"/>
          <p14:tracePt t="116728" x="4687888" y="4581525"/>
          <p14:tracePt t="116745" x="4537075" y="4581525"/>
          <p14:tracePt t="116761" x="4483100" y="4564063"/>
          <p14:tracePt t="116778" x="4429125" y="4554538"/>
          <p14:tracePt t="116794" x="4367213" y="4527550"/>
          <p14:tracePt t="116811" x="4357688" y="4527550"/>
          <p14:tracePt t="116828" x="4340225" y="4527550"/>
          <p14:tracePt t="116844" x="4330700" y="4527550"/>
          <p14:tracePt t="116913" x="4313238" y="4527550"/>
          <p14:tracePt t="116925" x="4286250" y="4527550"/>
          <p14:tracePt t="116936" x="4268788" y="4527550"/>
          <p14:tracePt t="116948" x="4259263" y="4527550"/>
          <p14:tracePt t="117561" x="4259263" y="4519613"/>
          <p14:tracePt t="117597" x="4241800" y="4510088"/>
          <p14:tracePt t="117609" x="4224338" y="4483100"/>
          <p14:tracePt t="117622" x="4214813" y="4473575"/>
          <p14:tracePt t="117633" x="4179888" y="4438650"/>
          <p14:tracePt t="117647" x="4133850" y="4394200"/>
          <p14:tracePt t="117662" x="4108450" y="4367213"/>
          <p14:tracePt t="117678" x="4054475" y="4322763"/>
          <p14:tracePt t="117695" x="3983038" y="4259263"/>
          <p14:tracePt t="117712" x="3919538" y="4197350"/>
          <p14:tracePt t="117731" x="3776663" y="4098925"/>
          <p14:tracePt t="117745" x="3687763" y="4044950"/>
          <p14:tracePt t="117762" x="3633788" y="4037013"/>
          <p14:tracePt t="117778" x="3544888" y="4010025"/>
          <p14:tracePt t="117795" x="3500438" y="4010025"/>
          <p14:tracePt t="117814" x="3438525" y="3992563"/>
          <p14:tracePt t="117828" x="3419475" y="3992563"/>
          <p14:tracePt t="117845" x="3394075" y="3992563"/>
          <p14:tracePt t="117849" x="3375025" y="3992563"/>
          <p14:tracePt t="117863" x="3348038" y="3992563"/>
          <p14:tracePt t="117878" x="3322638" y="4000500"/>
          <p14:tracePt t="117897" x="3295650" y="4010025"/>
          <p14:tracePt t="117912" x="3268663" y="4037013"/>
          <p14:tracePt t="117928" x="3241675" y="4044950"/>
          <p14:tracePt t="117945" x="3197225" y="4071938"/>
          <p14:tracePt t="117962" x="3187700" y="4081463"/>
          <p14:tracePt t="117981" x="3160713" y="4098925"/>
          <p14:tracePt t="118012" x="3152775" y="4098925"/>
          <p14:tracePt t="118028" x="3152775" y="4108450"/>
          <p14:tracePt t="118047" x="3143250" y="4125913"/>
          <p14:tracePt t="118062" x="3133725" y="4135438"/>
          <p14:tracePt t="118078" x="3125788" y="4143375"/>
          <p14:tracePt t="118095" x="3108325" y="4162425"/>
          <p14:tracePt t="118112" x="3089275" y="4170363"/>
          <p14:tracePt t="118129" x="3081338" y="4197350"/>
          <p14:tracePt t="118146" x="3071813" y="4214813"/>
          <p14:tracePt t="118179" x="3062288" y="4224338"/>
          <p14:tracePt t="118226" x="3062288" y="4233863"/>
          <p14:tracePt t="118239" x="3062288" y="4241800"/>
          <p14:tracePt t="118251" x="3054350" y="4259263"/>
          <p14:tracePt t="118264" x="3054350" y="4268788"/>
          <p14:tracePt t="118279" x="3054350" y="4286250"/>
          <p14:tracePt t="118295" x="3044825" y="4295775"/>
          <p14:tracePt t="118311" x="3044825" y="4313238"/>
          <p14:tracePt t="118346" x="3044825" y="4340225"/>
          <p14:tracePt t="118362" x="3044825" y="4349750"/>
          <p14:tracePt t="118382" x="3044825" y="4357688"/>
          <p14:tracePt t="118396" x="3044825" y="4367213"/>
          <p14:tracePt t="118412" x="3044825" y="4376738"/>
          <p14:tracePt t="118429" x="3044825" y="4384675"/>
          <p14:tracePt t="118445" x="3044825" y="4411663"/>
          <p14:tracePt t="118462" x="3044825" y="4421188"/>
          <p14:tracePt t="118479" x="3044825" y="4429125"/>
          <p14:tracePt t="118501" x="3044825" y="4438650"/>
          <p14:tracePt t="118531" x="3044825" y="4448175"/>
          <p14:tracePt t="118555" x="3044825" y="4465638"/>
          <p14:tracePt t="118567" x="3044825" y="4483100"/>
          <p14:tracePt t="118579" x="3044825" y="4510088"/>
          <p14:tracePt t="118591" x="3044825" y="4545013"/>
          <p14:tracePt t="118603" x="3044825" y="4581525"/>
          <p14:tracePt t="118615" x="3044825" y="4616450"/>
          <p14:tracePt t="118628" x="3062288" y="4662488"/>
          <p14:tracePt t="118646" x="3062288" y="4697413"/>
          <p14:tracePt t="118662" x="3081338" y="4778375"/>
          <p14:tracePt t="118679" x="3108325" y="4805363"/>
          <p14:tracePt t="118695" x="3133725" y="4840288"/>
          <p14:tracePt t="118713" x="3214688" y="4911725"/>
          <p14:tracePt t="118729" x="3276600" y="4938713"/>
          <p14:tracePt t="118748" x="3394075" y="5000625"/>
          <p14:tracePt t="118762" x="3473450" y="5010150"/>
          <p14:tracePt t="118779" x="3527425" y="5027613"/>
          <p14:tracePt t="118795" x="3697288" y="5027613"/>
          <p14:tracePt t="118812" x="3768725" y="5027613"/>
          <p14:tracePt t="118832" x="3884613" y="5010150"/>
          <p14:tracePt t="118844" x="3919538" y="4965700"/>
          <p14:tracePt t="118861" x="3965575" y="4938713"/>
          <p14:tracePt t="118878" x="4062413" y="4876800"/>
          <p14:tracePt t="118895" x="4089400" y="4830763"/>
          <p14:tracePt t="118912" x="4116388" y="4805363"/>
          <p14:tracePt t="118929" x="4116388" y="4768850"/>
          <p14:tracePt t="118945" x="4116388" y="4759325"/>
          <p14:tracePt t="118962" x="4116388" y="4751388"/>
          <p14:tracePt t="118996" x="4116388" y="4741863"/>
          <p14:tracePt t="119012" x="4098925" y="4670425"/>
          <p14:tracePt t="119029" x="4054475" y="4625975"/>
          <p14:tracePt t="119045" x="3983038" y="4537075"/>
          <p14:tracePt t="119063" x="3822700" y="4421188"/>
          <p14:tracePt t="119079" x="3776663" y="4394200"/>
          <p14:tracePt t="119096" x="3751263" y="4394200"/>
          <p14:tracePt t="119112" x="3732213" y="4384675"/>
          <p14:tracePt t="119129" x="3724275" y="4384675"/>
          <p14:tracePt t="119148" x="3714750" y="4376738"/>
          <p14:tracePt t="119162" x="3670300" y="4357688"/>
          <p14:tracePt t="119178" x="3608388" y="4349750"/>
          <p14:tracePt t="119195" x="3500438" y="4330700"/>
          <p14:tracePt t="119212" x="3473450" y="4322763"/>
          <p14:tracePt t="119231" x="3455988" y="4322763"/>
          <p14:tracePt t="119245" x="3438525" y="4322763"/>
          <p14:tracePt t="119279" x="3419475" y="4322763"/>
          <p14:tracePt t="119295" x="3394075" y="4322763"/>
          <p14:tracePt t="119316" x="3348038" y="4322763"/>
          <p14:tracePt t="119329" x="3330575" y="4322763"/>
          <p14:tracePt t="119345" x="3303588" y="4322763"/>
          <p14:tracePt t="119362" x="3286125" y="4330700"/>
          <p14:tracePt t="119379" x="3276600" y="4330700"/>
          <p14:tracePt t="119399" x="3276600" y="4340225"/>
          <p14:tracePt t="119412" x="3268663" y="4349750"/>
          <p14:tracePt t="119429" x="3259138" y="4367213"/>
          <p14:tracePt t="119445" x="3241675" y="4376738"/>
          <p14:tracePt t="119462" x="3232150" y="4376738"/>
          <p14:tracePt t="119479" x="3232150" y="4384675"/>
          <p14:tracePt t="119526" x="3232150" y="4394200"/>
          <p14:tracePt t="119585" x="3232150" y="4402138"/>
          <p14:tracePt t="119598" x="3232150" y="4411663"/>
          <p14:tracePt t="119623" x="3232150" y="4421188"/>
          <p14:tracePt t="120252" x="3232150" y="4438650"/>
          <p14:tracePt t="120264" x="3251200" y="4448175"/>
          <p14:tracePt t="120274" x="3268663" y="4456113"/>
          <p14:tracePt t="120287" x="3313113" y="4483100"/>
          <p14:tracePt t="120299" x="3367088" y="4510088"/>
          <p14:tracePt t="120312" x="3446463" y="4545013"/>
          <p14:tracePt t="120329" x="3544888" y="4581525"/>
          <p14:tracePt t="120346" x="3751263" y="4625975"/>
          <p14:tracePt t="120361" x="3803650" y="4643438"/>
          <p14:tracePt t="120379" x="3830638" y="4643438"/>
          <p14:tracePt t="120396" x="3857625" y="4652963"/>
          <p14:tracePt t="120412" x="3867150" y="4652963"/>
          <p14:tracePt t="120490" x="3857625" y="4652963"/>
          <p14:tracePt t="120524" x="3840163" y="4652963"/>
          <p14:tracePt t="120536" x="3830638" y="4652963"/>
          <p14:tracePt t="120548" x="3822700" y="4652963"/>
          <p14:tracePt t="120562" x="3786188" y="4652963"/>
          <p14:tracePt t="120579" x="3751263" y="4652963"/>
          <p14:tracePt t="120596" x="3670300" y="4652963"/>
          <p14:tracePt t="120612" x="3652838" y="4652963"/>
          <p14:tracePt t="120630" x="3643313" y="4652963"/>
          <p14:tracePt t="120646" x="3633788" y="4652963"/>
          <p14:tracePt t="120663" x="3616325" y="4652963"/>
          <p14:tracePt t="120680" x="3608388" y="4652963"/>
          <p14:tracePt t="120702" x="3598863" y="4652963"/>
          <p14:tracePt t="120822" x="3616325" y="4652963"/>
          <p14:tracePt t="120834" x="3633788" y="4652963"/>
          <p14:tracePt t="120846" x="3670300" y="4652963"/>
          <p14:tracePt t="120858" x="3732213" y="4652963"/>
          <p14:tracePt t="120871" x="3786188" y="4652963"/>
          <p14:tracePt t="120882" x="3822700" y="4652963"/>
          <p14:tracePt t="120895" x="3857625" y="4652963"/>
          <p14:tracePt t="120912" x="3894138" y="4652963"/>
          <p14:tracePt t="120928" x="3919538" y="4652963"/>
          <p14:tracePt t="120945" x="3990975" y="4652963"/>
          <p14:tracePt t="120962" x="4037013" y="4652963"/>
          <p14:tracePt t="120978" x="4125913" y="4652963"/>
          <p14:tracePt t="120995" x="4160838" y="4652963"/>
          <p14:tracePt t="121012" x="4187825" y="4652963"/>
          <p14:tracePt t="121028" x="4224338" y="4652963"/>
          <p14:tracePt t="121045" x="4268788" y="4652963"/>
          <p14:tracePt t="121061" x="4295775" y="4652963"/>
          <p14:tracePt t="121078" x="4330700" y="4652963"/>
          <p14:tracePt t="121095" x="4419600" y="4652963"/>
          <p14:tracePt t="121111" x="4465638" y="4652963"/>
          <p14:tracePt t="121129" x="4527550" y="4662488"/>
          <p14:tracePt t="121145" x="4545013" y="4662488"/>
          <p14:tracePt t="121162" x="4589463" y="4662488"/>
          <p14:tracePt t="121178" x="4643438" y="4662488"/>
          <p14:tracePt t="121195" x="4697413" y="4662488"/>
          <p14:tracePt t="121212" x="4768850" y="4662488"/>
          <p14:tracePt t="121228" x="4921250" y="4662488"/>
          <p14:tracePt t="121245" x="4973638" y="4662488"/>
          <p14:tracePt t="121262" x="5045075" y="4662488"/>
          <p14:tracePt t="121278" x="5089525" y="4662488"/>
          <p14:tracePt t="121295" x="5126038" y="4662488"/>
          <p14:tracePt t="121312" x="5214938" y="4662488"/>
          <p14:tracePt t="121328" x="5268913" y="4662488"/>
          <p14:tracePt t="121344" x="5340350" y="4670425"/>
          <p14:tracePt t="121361" x="5456238" y="4697413"/>
          <p14:tracePt t="121378" x="5510213" y="4697413"/>
          <p14:tracePt t="121395" x="5581650" y="4706938"/>
          <p14:tracePt t="121411" x="5608638" y="4706938"/>
          <p14:tracePt t="121428" x="5616575" y="4706938"/>
          <p14:tracePt t="121445" x="5653088" y="4706938"/>
          <p14:tracePt t="121461" x="5670550" y="4706938"/>
          <p14:tracePt t="121479" x="5697538" y="4706938"/>
          <p14:tracePt t="121495" x="5741988" y="4706938"/>
          <p14:tracePt t="121515" x="5768975" y="4706938"/>
          <p14:tracePt t="121529" x="5786438" y="4706938"/>
          <p14:tracePt t="121545" x="5795963" y="4706938"/>
          <p14:tracePt t="121562" x="5830888" y="4706938"/>
          <p14:tracePt t="121579" x="5849938" y="4706938"/>
          <p14:tracePt t="121597" x="5875338" y="4706938"/>
          <p14:tracePt t="121612" x="5894388" y="4706938"/>
          <p14:tracePt t="121629" x="5902325" y="4706938"/>
          <p14:tracePt t="121662" x="5911850" y="4706938"/>
          <p14:tracePt t="121793" x="5911850" y="4697413"/>
          <p14:tracePt t="122014" x="5921375" y="4697413"/>
          <p14:tracePt t="122026" x="5938838" y="4687888"/>
          <p14:tracePt t="122038" x="5946775" y="4679950"/>
          <p14:tracePt t="122049" x="5965825" y="4662488"/>
          <p14:tracePt t="122062" x="5992813" y="4662488"/>
          <p14:tracePt t="122078" x="6000750" y="4652963"/>
          <p14:tracePt t="122096" x="6010275" y="4643438"/>
          <p14:tracePt t="122112" x="6027738" y="4643438"/>
          <p14:tracePt t="122128" x="6054725" y="4635500"/>
          <p14:tracePt t="122146" x="6072188" y="4635500"/>
          <p14:tracePt t="122163" x="6081713" y="4635500"/>
          <p14:tracePt t="122181" x="6089650" y="4635500"/>
          <p14:tracePt t="122196" x="6108700" y="4625975"/>
          <p14:tracePt t="122230" x="6116638" y="4625975"/>
          <p14:tracePt t="122300" x="6126163" y="4625975"/>
          <p14:tracePt t="122409" x="6126163" y="4616450"/>
          <p14:tracePt t="122457" x="6099175" y="4598988"/>
          <p14:tracePt t="122468" x="6045200" y="4598988"/>
          <p14:tracePt t="122482" x="5973763" y="4591050"/>
          <p14:tracePt t="122495" x="5857875" y="4591050"/>
          <p14:tracePt t="122512" x="5707063" y="4572000"/>
          <p14:tracePt t="122529" x="5589588" y="4572000"/>
          <p14:tracePt t="122548" x="5322888" y="4554538"/>
          <p14:tracePt t="122562" x="5224463" y="4554538"/>
          <p14:tracePt t="122579" x="5126038" y="4554538"/>
          <p14:tracePt t="122596" x="4929188" y="4537075"/>
          <p14:tracePt t="122612" x="4830763" y="4537075"/>
          <p14:tracePt t="122632" x="4660900" y="4537075"/>
          <p14:tracePt t="122646" x="4589463" y="4537075"/>
          <p14:tracePt t="122662" x="4491038" y="4545013"/>
          <p14:tracePt t="122680" x="4268788" y="4545013"/>
          <p14:tracePt t="122696" x="4152900" y="4537075"/>
          <p14:tracePt t="122712" x="4000500" y="4500563"/>
          <p14:tracePt t="122729" x="3705225" y="4456113"/>
          <p14:tracePt t="122746" x="3581400" y="4421188"/>
          <p14:tracePt t="122763" x="3384550" y="4411663"/>
          <p14:tracePt t="122779" x="3330575" y="4411663"/>
          <p14:tracePt t="122796" x="3276600" y="4411663"/>
          <p14:tracePt t="122812" x="3232150" y="4411663"/>
          <p14:tracePt t="122829" x="3224213" y="4411663"/>
          <p14:tracePt t="122847" x="3214688" y="4411663"/>
          <p14:tracePt t="123032" x="3224213" y="4411663"/>
          <p14:tracePt t="123044" x="3232150" y="4411663"/>
          <p14:tracePt t="123055" x="3259138" y="4411663"/>
          <p14:tracePt t="123068" x="3313113" y="4411663"/>
          <p14:tracePt t="123080" x="3367088" y="4411663"/>
          <p14:tracePt t="123096" x="3419475" y="4411663"/>
          <p14:tracePt t="123112" x="3509963" y="4411663"/>
          <p14:tracePt t="123130" x="3724275" y="4411663"/>
          <p14:tracePt t="123146" x="3894138" y="4411663"/>
          <p14:tracePt t="123162" x="4205288" y="4394200"/>
          <p14:tracePt t="123178" x="4330700" y="4376738"/>
          <p14:tracePt t="123195" x="4473575" y="4357688"/>
          <p14:tracePt t="123212" x="4697413" y="4322763"/>
          <p14:tracePt t="123228" x="4795838" y="4305300"/>
          <p14:tracePt t="123246" x="4946650" y="4286250"/>
          <p14:tracePt t="123262" x="5018088" y="4286250"/>
          <p14:tracePt t="123278" x="5126038" y="4268788"/>
          <p14:tracePt t="123295" x="5295900" y="4251325"/>
          <p14:tracePt t="123312" x="5402263" y="4224338"/>
          <p14:tracePt t="123330" x="5581650" y="4170363"/>
          <p14:tracePt t="123345" x="5661025" y="4152900"/>
          <p14:tracePt t="123362" x="5741988" y="4125913"/>
          <p14:tracePt t="123378" x="5849938" y="4081463"/>
          <p14:tracePt t="123397" x="5911850" y="4064000"/>
          <p14:tracePt t="123413" x="5965825" y="4054475"/>
          <p14:tracePt t="123429" x="6045200" y="4010025"/>
          <p14:tracePt t="123446" x="6099175" y="4000500"/>
          <p14:tracePt t="123465" x="6215063" y="3956050"/>
          <p14:tracePt t="123479" x="6269038" y="3929063"/>
          <p14:tracePt t="123496" x="6357938" y="3876675"/>
          <p14:tracePt t="123512" x="6411913" y="3849688"/>
          <p14:tracePt t="123531" x="6473825" y="3805238"/>
          <p14:tracePt t="123546" x="6500813" y="3795713"/>
          <p14:tracePt t="123563" x="6510338" y="3786188"/>
          <p14:tracePt t="123579" x="6572250" y="3751263"/>
          <p14:tracePt t="123596" x="6608763" y="3724275"/>
          <p14:tracePt t="123613" x="6635750" y="3714750"/>
          <p14:tracePt t="123629" x="6688138" y="3687763"/>
          <p14:tracePt t="123646" x="6697663" y="3679825"/>
          <p14:tracePt t="123664" x="6707188" y="3679825"/>
          <p14:tracePt t="123723" x="6707188" y="3670300"/>
          <p14:tracePt t="123748" x="6715125" y="3670300"/>
          <p14:tracePt t="123941" x="6715125" y="3679825"/>
          <p14:tracePt t="123965" x="6715125" y="3714750"/>
          <p14:tracePt t="123978" x="6715125" y="3751263"/>
          <p14:tracePt t="123989" x="6732588" y="3822700"/>
          <p14:tracePt t="124004" x="6769100" y="3902075"/>
          <p14:tracePt t="124016" x="6786563" y="4010025"/>
          <p14:tracePt t="124029" x="6831013" y="4090988"/>
          <p14:tracePt t="124046" x="6850063" y="4125913"/>
          <p14:tracePt t="124064" x="6884988" y="4179888"/>
          <p14:tracePt t="124079" x="6894513" y="4179888"/>
          <p14:tracePt t="124096" x="6894513" y="4187825"/>
          <p14:tracePt t="124112" x="6902450" y="4187825"/>
          <p14:tracePt t="124129" x="6911975" y="4187825"/>
          <p14:tracePt t="124145" x="6938963" y="4179888"/>
          <p14:tracePt t="124161" x="7000875" y="4108450"/>
          <p14:tracePt t="124178" x="7027863" y="4081463"/>
          <p14:tracePt t="124195" x="7054850" y="4037013"/>
          <p14:tracePt t="124212" x="7054850" y="4010025"/>
          <p14:tracePt t="124245" x="7027863" y="3992563"/>
          <p14:tracePt t="124262" x="6973888" y="3992563"/>
          <p14:tracePt t="124279" x="6884988" y="3992563"/>
          <p14:tracePt t="124296" x="6840538" y="4010025"/>
          <p14:tracePt t="124312" x="6813550" y="4037013"/>
          <p14:tracePt t="124328" x="6778625" y="4071938"/>
          <p14:tracePt t="124345" x="6769100" y="4098925"/>
          <p14:tracePt t="124362" x="6769100" y="4143375"/>
          <p14:tracePt t="124378" x="6769100" y="4162425"/>
          <p14:tracePt t="124395" x="6769100" y="4187825"/>
          <p14:tracePt t="124411" x="6769100" y="4206875"/>
          <p14:tracePt t="124428" x="6778625" y="4214813"/>
          <p14:tracePt t="124447" x="6804025" y="4214813"/>
          <p14:tracePt t="124462" x="6823075" y="4214813"/>
          <p14:tracePt t="124479" x="6850063" y="4197350"/>
          <p14:tracePt t="124495" x="6875463" y="4179888"/>
          <p14:tracePt t="124512" x="6911975" y="4098925"/>
          <p14:tracePt t="124529" x="6911975" y="4054475"/>
          <p14:tracePt t="124545" x="6929438" y="4037013"/>
          <p14:tracePt t="124562" x="6929438" y="4027488"/>
          <p14:tracePt t="124579" x="6929438" y="4010025"/>
          <p14:tracePt t="124742" x="6929438" y="4000500"/>
          <p14:tracePt t="124754" x="6929438" y="3983038"/>
          <p14:tracePt t="124765" x="6929438" y="3948113"/>
          <p14:tracePt t="124779" x="6929438" y="3849688"/>
          <p14:tracePt t="124796" x="6929438" y="3778250"/>
          <p14:tracePt t="124813" x="6921500" y="3643313"/>
          <p14:tracePt t="124830" x="6921500" y="3616325"/>
          <p14:tracePt t="124845" x="6921500" y="3608388"/>
          <p14:tracePt t="124879" x="6911975" y="3608388"/>
          <p14:tracePt t="124907" x="6911975" y="3616325"/>
          <p14:tracePt t="124919" x="6902450" y="3625850"/>
          <p14:tracePt t="124931" x="6902450" y="3652838"/>
          <p14:tracePt t="124945" x="6884988" y="3679825"/>
          <p14:tracePt t="124963" x="6875463" y="3697288"/>
          <p14:tracePt t="124980" x="6831013" y="3778250"/>
          <p14:tracePt t="124999" x="6823075" y="3822700"/>
          <p14:tracePt t="125012" x="6796088" y="3857625"/>
          <p14:tracePt t="125030" x="6786563" y="3884613"/>
          <p14:tracePt t="125046" x="6769100" y="3902075"/>
          <p14:tracePt t="125063" x="6769100" y="3911600"/>
          <p14:tracePt t="125117" x="6769100" y="3921125"/>
          <p14:tracePt t="125141" x="6759575" y="3938588"/>
          <p14:tracePt t="125153" x="6751638" y="3948113"/>
          <p14:tracePt t="125166" x="6742113" y="3956050"/>
          <p14:tracePt t="125179" x="6724650" y="3965575"/>
          <p14:tracePt t="125196" x="6697663" y="3992563"/>
          <p14:tracePt t="125213" x="6616700" y="4027488"/>
          <p14:tracePt t="125230" x="6572250" y="4054475"/>
          <p14:tracePt t="125248" x="6500813" y="4081463"/>
          <p14:tracePt t="125262" x="6456363" y="4081463"/>
          <p14:tracePt t="125279" x="6429375" y="4098925"/>
          <p14:tracePt t="125296" x="6357938" y="4108450"/>
          <p14:tracePt t="125312" x="6313488" y="4125913"/>
          <p14:tracePt t="125329" x="6259513" y="4135438"/>
          <p14:tracePt t="125346" x="6188075" y="4152900"/>
          <p14:tracePt t="125362" x="6143625" y="4179888"/>
          <p14:tracePt t="125379" x="6064250" y="4187825"/>
          <p14:tracePt t="125396" x="6027738" y="4206875"/>
          <p14:tracePt t="125412" x="5992813" y="4214813"/>
          <p14:tracePt t="125428" x="5875338" y="4259263"/>
          <p14:tracePt t="125445" x="5822950" y="4268788"/>
          <p14:tracePt t="125462" x="5768975" y="4286250"/>
          <p14:tracePt t="125478" x="5626100" y="4349750"/>
          <p14:tracePt t="125495" x="5545138" y="4376738"/>
          <p14:tracePt t="125511" x="5483225" y="4411663"/>
          <p14:tracePt t="125529" x="5402263" y="4438650"/>
          <p14:tracePt t="125545" x="5224463" y="4510088"/>
          <p14:tracePt t="125562" x="5143500" y="4537075"/>
          <p14:tracePt t="125578" x="5018088" y="4598988"/>
          <p14:tracePt t="125596" x="4983163" y="4608513"/>
          <p14:tracePt t="125615" x="4921250" y="4635500"/>
          <p14:tracePt t="125629" x="4894263" y="4652963"/>
          <p14:tracePt t="125647" x="4857750" y="4662488"/>
          <p14:tracePt t="125663" x="4759325" y="4687888"/>
          <p14:tracePt t="125680" x="4724400" y="4714875"/>
          <p14:tracePt t="125697" x="4679950" y="4733925"/>
          <p14:tracePt t="125714" x="4589463" y="4741863"/>
          <p14:tracePt t="125729" x="4554538" y="4759325"/>
          <p14:tracePt t="125747" x="4456113" y="4768850"/>
          <p14:tracePt t="125763" x="4419600" y="4778375"/>
          <p14:tracePt t="125779" x="4367213" y="4778375"/>
          <p14:tracePt t="125796" x="4268788" y="4795838"/>
          <p14:tracePt t="125813" x="4232275" y="4795838"/>
          <p14:tracePt t="125832" x="4125913" y="4795838"/>
          <p14:tracePt t="125846" x="4071938" y="4795838"/>
          <p14:tracePt t="125863" x="4000500" y="4786313"/>
          <p14:tracePt t="125866" x="3946525" y="4778375"/>
          <p14:tracePt t="125880" x="3875088" y="4778375"/>
          <p14:tracePt t="125896" x="3813175" y="4759325"/>
          <p14:tracePt t="125915" x="3687763" y="4733925"/>
          <p14:tracePt t="125929" x="3608388" y="4714875"/>
          <p14:tracePt t="125947" x="3527425" y="4706938"/>
          <p14:tracePt t="125963" x="3394075" y="4670425"/>
          <p14:tracePt t="125979" x="3322638" y="4670425"/>
          <p14:tracePt t="125995" x="3286125" y="4662488"/>
          <p14:tracePt t="126012" x="3276600" y="4662488"/>
          <p14:tracePt t="126029" x="3251200" y="4662488"/>
          <p14:tracePt t="126210" x="3276600" y="4662488"/>
          <p14:tracePt t="126222" x="3313113" y="4643438"/>
          <p14:tracePt t="126234" x="3384550" y="4643438"/>
          <p14:tracePt t="126247" x="3509963" y="4625975"/>
          <p14:tracePt t="126263" x="3608388" y="4608513"/>
          <p14:tracePt t="126281" x="3732213" y="4591050"/>
          <p14:tracePt t="126297" x="3965575" y="4527550"/>
          <p14:tracePt t="126313" x="4108450" y="4483100"/>
          <p14:tracePt t="126329" x="4473575" y="4394200"/>
          <p14:tracePt t="126345" x="4670425" y="4349750"/>
          <p14:tracePt t="126362" x="4857750" y="4313238"/>
          <p14:tracePt t="126364" x="5054600" y="4278313"/>
          <p14:tracePt t="126378" x="5251450" y="4214813"/>
          <p14:tracePt t="126395" x="5402263" y="4179888"/>
          <p14:tracePt t="126412" x="5572125" y="4143375"/>
          <p14:tracePt t="126428" x="5938838" y="4064000"/>
          <p14:tracePt t="126445" x="6099175" y="4044950"/>
          <p14:tracePt t="126462" x="6350000" y="4010025"/>
          <p14:tracePt t="126478" x="6465888" y="4010025"/>
          <p14:tracePt t="126496" x="6572250" y="3992563"/>
          <p14:tracePt t="126513" x="6643688" y="3992563"/>
          <p14:tracePt t="126530" x="6732588" y="3983038"/>
          <p14:tracePt t="126545" x="6778625" y="3983038"/>
          <p14:tracePt t="126562" x="6804025" y="3983038"/>
          <p14:tracePt t="126578" x="6813550" y="3983038"/>
          <p14:tracePt t="126595" x="6831013" y="3983038"/>
          <p14:tracePt t="126873" x="6831013" y="3973513"/>
          <p14:tracePt t="126897" x="6823075" y="3956050"/>
          <p14:tracePt t="126921" x="6813550" y="3948113"/>
          <p14:tracePt t="126932" x="6813550" y="3938588"/>
          <p14:tracePt t="126944" x="6804025" y="3902075"/>
          <p14:tracePt t="126958" x="6778625" y="3830638"/>
          <p14:tracePt t="126970" x="6697663" y="3697288"/>
          <p14:tracePt t="126987" x="6626225" y="3500438"/>
          <p14:tracePt t="126999" x="6518275" y="3251200"/>
          <p14:tracePt t="127012" x="6402388" y="2982913"/>
          <p14:tracePt t="127029" x="6259513" y="2670175"/>
          <p14:tracePt t="127047" x="6099175" y="2197100"/>
          <p14:tracePt t="127062" x="6054725" y="1965325"/>
          <p14:tracePt t="127079" x="6018213" y="1741488"/>
          <p14:tracePt t="127095" x="6018213" y="1339850"/>
          <p14:tracePt t="127112" x="6027738" y="1169988"/>
          <p14:tracePt t="127132" x="6126163" y="857250"/>
          <p14:tracePt t="127147" x="6197600" y="723900"/>
          <p14:tracePt t="127163" x="6251575" y="615950"/>
          <p14:tracePt t="127180" x="6340475" y="527050"/>
          <p14:tracePt t="127196" x="6367463" y="500063"/>
          <p14:tracePt t="127215" x="6384925" y="482600"/>
          <p14:tracePt t="127229" x="6402388" y="482600"/>
          <p14:tracePt t="127533" x="6411913" y="490538"/>
          <p14:tracePt t="127545" x="6421438" y="500063"/>
          <p14:tracePt t="127558" x="6438900" y="527050"/>
          <p14:tracePt t="127570" x="6465888" y="561975"/>
          <p14:tracePt t="127584" x="6483350" y="608013"/>
          <p14:tracePt t="127598" x="6500813" y="679450"/>
          <p14:tracePt t="127613" x="6500813" y="795338"/>
          <p14:tracePt t="127630" x="6500813" y="919163"/>
          <p14:tracePt t="127647" x="6438900" y="1616075"/>
          <p14:tracePt t="127662" x="6394450" y="1857375"/>
          <p14:tracePt t="127679" x="6330950" y="2312988"/>
          <p14:tracePt t="127695" x="6330950" y="2517775"/>
          <p14:tracePt t="127712" x="6330950" y="2687638"/>
          <p14:tracePt t="127729" x="6350000" y="3044825"/>
          <p14:tracePt t="127745" x="6350000" y="3214688"/>
          <p14:tracePt t="127762" x="6350000" y="3429000"/>
          <p14:tracePt t="127780" x="6350000" y="3830638"/>
          <p14:tracePt t="127796" x="6350000" y="4044950"/>
          <p14:tracePt t="127815" x="6278563" y="4429125"/>
          <p14:tracePt t="127830" x="6215063" y="4625975"/>
          <p14:tracePt t="127846" x="6180138" y="4795838"/>
          <p14:tracePt t="127863" x="6126163" y="5064125"/>
          <p14:tracePt t="127879" x="6108700" y="5170488"/>
          <p14:tracePt t="127899" x="6089650" y="5313363"/>
          <p14:tracePt t="127913" x="6089650" y="5367338"/>
          <p14:tracePt t="127929" x="6089650" y="5411788"/>
          <p14:tracePt t="127948" x="6089650" y="5483225"/>
          <p14:tracePt t="127963" x="6089650" y="5510213"/>
          <p14:tracePt t="127980" x="6089650" y="5519738"/>
          <p14:tracePt t="127996" x="6089650" y="5527675"/>
          <p14:tracePt t="128116" x="6099175" y="5527675"/>
          <p14:tracePt t="128128" x="6108700" y="5527675"/>
          <p14:tracePt t="128140" x="6116638" y="5519738"/>
          <p14:tracePt t="131477" x="6099175" y="5519738"/>
          <p14:tracePt t="131488" x="6064250" y="5519738"/>
          <p14:tracePt t="131500" x="6027738" y="5519738"/>
          <p14:tracePt t="131513" x="5973763" y="5519738"/>
          <p14:tracePt t="131530" x="5902325" y="5519738"/>
          <p14:tracePt t="131547" x="5830888" y="5519738"/>
          <p14:tracePt t="131563" x="5670550" y="5500688"/>
          <p14:tracePt t="131580" x="5616575" y="5483225"/>
          <p14:tracePt t="131597" x="5581650" y="5465763"/>
          <p14:tracePt t="131613" x="5572125" y="5465763"/>
          <p14:tracePt t="131630" x="5564188" y="5456238"/>
          <p14:tracePt t="131647" x="5564188" y="5421313"/>
          <p14:tracePt t="131664" x="5581650" y="5367338"/>
          <p14:tracePt t="131680" x="5732463" y="5233988"/>
          <p14:tracePt t="131697" x="5822950" y="5180013"/>
          <p14:tracePt t="131714" x="5946775" y="5126038"/>
          <p14:tracePt t="131730" x="6153150" y="5072063"/>
          <p14:tracePt t="131747" x="6224588" y="5064125"/>
          <p14:tracePt t="131764" x="6384925" y="5027613"/>
          <p14:tracePt t="131780" x="6438900" y="5027613"/>
          <p14:tracePt t="131797" x="6473825" y="5019675"/>
          <p14:tracePt t="131813" x="6510338" y="5019675"/>
          <p14:tracePt t="131830" x="6518275" y="5019675"/>
          <p14:tracePt t="131848" x="6527800" y="5019675"/>
          <p14:tracePt t="135030" x="6456363" y="5037138"/>
          <p14:tracePt t="135043" x="6330950" y="5054600"/>
          <p14:tracePt t="135054" x="6188075" y="5072063"/>
          <p14:tracePt t="135066" x="6089650" y="5072063"/>
          <p14:tracePt t="135079" x="5965825" y="5072063"/>
          <p14:tracePt t="135096" x="5875338" y="5072063"/>
          <p14:tracePt t="135115" x="5581650" y="5072063"/>
          <p14:tracePt t="135129" x="5438775" y="5064125"/>
          <p14:tracePt t="135146" x="5313363" y="5010150"/>
          <p14:tracePt t="135163" x="5018088" y="4929188"/>
          <p14:tracePt t="135179" x="4884738" y="4876800"/>
          <p14:tracePt t="135196" x="4759325" y="4840288"/>
          <p14:tracePt t="135213" x="4598988" y="4759325"/>
          <p14:tracePt t="135229" x="4537075" y="4714875"/>
          <p14:tracePt t="135246" x="4473575" y="4679950"/>
          <p14:tracePt t="135263" x="4429125" y="4643438"/>
          <p14:tracePt t="135279" x="4402138" y="4616450"/>
          <p14:tracePt t="135296" x="4330700" y="4554538"/>
          <p14:tracePt t="135313" x="4295775" y="4537075"/>
          <p14:tracePt t="135329" x="4251325" y="4510088"/>
          <p14:tracePt t="135346" x="4179888" y="4483100"/>
          <p14:tracePt t="135363" x="4125913" y="4473575"/>
          <p14:tracePt t="135381" x="3973513" y="4456113"/>
          <p14:tracePt t="135397" x="3875088" y="4456113"/>
          <p14:tracePt t="135413" x="3759200" y="4456113"/>
          <p14:tracePt t="135430" x="3589338" y="4456113"/>
          <p14:tracePt t="135446" x="3536950" y="4456113"/>
          <p14:tracePt t="135463" x="3490913" y="4465638"/>
          <p14:tracePt t="135480" x="3455988" y="4473575"/>
          <p14:tracePt t="135496" x="3348038" y="4500563"/>
          <p14:tracePt t="135513" x="3295650" y="4519613"/>
          <p14:tracePt t="135529" x="3214688" y="4527550"/>
          <p14:tracePt t="135548" x="3187700" y="4527550"/>
          <p14:tracePt t="135566" x="3143250" y="4527550"/>
          <p14:tracePt t="135597" x="3133725" y="4527550"/>
          <p14:tracePt t="135650" x="3133725" y="4537075"/>
          <p14:tracePt t="135661" x="3133725" y="4554538"/>
          <p14:tracePt t="135673" x="3133725" y="4572000"/>
          <p14:tracePt t="135977" x="3152775" y="4608513"/>
          <p14:tracePt t="135989" x="3160713" y="4670425"/>
          <p14:tracePt t="136000" x="3160713" y="4706938"/>
          <p14:tracePt t="136013" x="3160713" y="4741863"/>
          <p14:tracePt t="136029" x="3160713" y="4768850"/>
          <p14:tracePt t="136046" x="3160713" y="4805363"/>
          <p14:tracePt t="136063" x="3116263" y="4867275"/>
          <p14:tracePt t="136080" x="3098800" y="4884738"/>
          <p14:tracePt t="136096" x="3000375" y="4921250"/>
          <p14:tracePt t="136113" x="2946400" y="4921250"/>
          <p14:tracePt t="136130" x="2911475" y="4921250"/>
          <p14:tracePt t="136148" x="2857500" y="4921250"/>
          <p14:tracePt t="136181" x="2840038" y="4857750"/>
          <p14:tracePt t="136197" x="2840038" y="4805363"/>
          <p14:tracePt t="136214" x="2840038" y="4751388"/>
          <p14:tracePt t="136231" x="2840038" y="4643438"/>
          <p14:tracePt t="136248" x="2840038" y="4564063"/>
          <p14:tracePt t="136264" x="2946400" y="4357688"/>
          <p14:tracePt t="136281" x="3036888" y="4268788"/>
          <p14:tracePt t="136297" x="3143250" y="4179888"/>
          <p14:tracePt t="136314" x="3402013" y="4071938"/>
          <p14:tracePt t="136330" x="3544888" y="4054475"/>
          <p14:tracePt t="136348" x="3741738" y="4071938"/>
          <p14:tracePt t="136363" x="3848100" y="4125913"/>
          <p14:tracePt t="136380" x="3956050" y="4197350"/>
          <p14:tracePt t="136397" x="4044950" y="4411663"/>
          <p14:tracePt t="136413" x="4081463" y="4537075"/>
          <p14:tracePt t="136430" x="4081463" y="4652963"/>
          <p14:tracePt t="136447" x="4054475" y="4759325"/>
          <p14:tracePt t="136464" x="3956050" y="4921250"/>
          <p14:tracePt t="136480" x="3894138" y="4992688"/>
          <p14:tracePt t="136498" x="3751263" y="5081588"/>
          <p14:tracePt t="136513" x="3670300" y="5099050"/>
          <p14:tracePt t="136530" x="3589338" y="5116513"/>
          <p14:tracePt t="136546" x="3419475" y="5116513"/>
          <p14:tracePt t="136563" x="3340100" y="5091113"/>
          <p14:tracePt t="136579" x="3276600" y="5027613"/>
          <p14:tracePt t="136596" x="3187700" y="4840288"/>
          <p14:tracePt t="136613" x="3152775" y="4697413"/>
          <p14:tracePt t="136629" x="3152775" y="4456113"/>
          <p14:tracePt t="136646" x="3160713" y="4376738"/>
          <p14:tracePt t="136663" x="3197225" y="4268788"/>
          <p14:tracePt t="136679" x="3286125" y="4170363"/>
          <p14:tracePt t="136696" x="3322638" y="4125913"/>
          <p14:tracePt t="136713" x="3455988" y="4116388"/>
          <p14:tracePt t="136730" x="3509963" y="4116388"/>
          <p14:tracePt t="136749" x="3633788" y="4214813"/>
          <p14:tracePt t="136764" x="3679825" y="4295775"/>
          <p14:tracePt t="136781" x="3714750" y="4376738"/>
          <p14:tracePt t="136798" x="3768725" y="4581525"/>
          <p14:tracePt t="136814" x="3768725" y="4679950"/>
          <p14:tracePt t="136831" x="3768725" y="4778375"/>
          <p14:tracePt t="136847" x="3652838" y="4983163"/>
          <p14:tracePt t="136864" x="3562350" y="5072063"/>
          <p14:tracePt t="136881" x="3367088" y="5233988"/>
          <p14:tracePt t="136898" x="3303588" y="5259388"/>
          <p14:tracePt t="136916" x="3197225" y="5259388"/>
          <p14:tracePt t="136947" x="3071813" y="5241925"/>
          <p14:tracePt t="136964" x="2982913" y="5170488"/>
          <p14:tracePt t="136982" x="2884488" y="4983163"/>
          <p14:tracePt t="136997" x="2847975" y="4884738"/>
          <p14:tracePt t="137014" x="2830513" y="4778375"/>
          <p14:tracePt t="137031" x="2830513" y="4608513"/>
          <p14:tracePt t="137048" x="2857500" y="4510088"/>
          <p14:tracePt t="137066" x="2982913" y="4394200"/>
          <p14:tracePt t="137080" x="3071813" y="4367213"/>
          <p14:tracePt t="137097" x="3187700" y="4367213"/>
          <p14:tracePt t="137113" x="3411538" y="4411663"/>
          <p14:tracePt t="137130" x="3517900" y="4483100"/>
          <p14:tracePt t="137147" x="3581400" y="4545013"/>
          <p14:tracePt t="137163" x="3724275" y="4733925"/>
          <p14:tracePt t="137180" x="3759200" y="4840288"/>
          <p14:tracePt t="137196" x="3776663" y="5010150"/>
          <p14:tracePt t="137213" x="3776663" y="5064125"/>
          <p14:tracePt t="137231" x="3741738" y="5143500"/>
          <p14:tracePt t="137248" x="3544888" y="5268913"/>
          <p14:tracePt t="137264" x="3446463" y="5295900"/>
          <p14:tracePt t="137281" x="3268663" y="5330825"/>
          <p14:tracePt t="137297" x="3214688" y="5330825"/>
          <p14:tracePt t="137316" x="3133725" y="5259388"/>
          <p14:tracePt t="137330" x="3098800" y="5180013"/>
          <p14:tracePt t="137347" x="3081338" y="5072063"/>
          <p14:tracePt t="137363" x="3081338" y="4983163"/>
          <p14:tracePt t="137366" x="3081338" y="4857750"/>
          <p14:tracePt t="137382" x="3089275" y="4733925"/>
          <p14:tracePt t="137398" x="3160713" y="4608513"/>
          <p14:tracePt t="137416" x="3322638" y="4429125"/>
          <p14:tracePt t="137433" x="3402013" y="4384675"/>
          <p14:tracePt t="137447" x="3446463" y="4367213"/>
          <p14:tracePt t="137464" x="3482975" y="4367213"/>
          <p14:tracePt t="137482" x="3544888" y="4402138"/>
          <p14:tracePt t="137497" x="3608388" y="4473575"/>
          <p14:tracePt t="137514" x="3643313" y="4554538"/>
          <p14:tracePt t="137532" x="3687763" y="4697413"/>
          <p14:tracePt t="137547" x="3687763" y="4768850"/>
          <p14:tracePt t="137564" x="3687763" y="4840288"/>
          <p14:tracePt t="137581" x="3598863" y="5027613"/>
          <p14:tracePt t="137598" x="3527425" y="5099050"/>
          <p14:tracePt t="137615" x="3402013" y="5187950"/>
          <p14:tracePt t="137630" x="3367088" y="5197475"/>
          <p14:tracePt t="137647" x="3330575" y="5197475"/>
          <p14:tracePt t="137664" x="3313113" y="5197475"/>
          <p14:tracePt t="137698" x="3295650" y="5180013"/>
          <p14:tracePt t="137713" x="3286125" y="5135563"/>
          <p14:tracePt t="137730" x="3268663" y="5081588"/>
          <p14:tracePt t="137746" x="3268663" y="4938713"/>
          <p14:tracePt t="137763" x="3268663" y="4857750"/>
          <p14:tracePt t="137780" x="3295650" y="4805363"/>
          <p14:tracePt t="137797" x="3330575" y="4751388"/>
          <p14:tracePt t="137813" x="3348038" y="4741863"/>
          <p14:tracePt t="137833" x="3402013" y="4741863"/>
          <p14:tracePt t="137847" x="3419475" y="4759325"/>
          <p14:tracePt t="137864" x="3446463" y="4778375"/>
          <p14:tracePt t="137868" x="3465513" y="4805363"/>
          <p14:tracePt t="137881" x="3473450" y="4830763"/>
          <p14:tracePt t="137898" x="3482975" y="4857750"/>
          <p14:tracePt t="137916" x="3482975" y="4902200"/>
          <p14:tracePt t="137932" x="3473450" y="4929188"/>
          <p14:tracePt t="137947" x="3455988" y="4948238"/>
          <p14:tracePt t="137980" x="3446463" y="4948238"/>
          <p14:tracePt t="137996" x="3438525" y="4948238"/>
          <p14:tracePt t="138016" x="3438525" y="4938713"/>
          <p14:tracePt t="138030" x="3438525" y="4929188"/>
          <p14:tracePt t="138046" x="3438525" y="4921250"/>
          <p14:tracePt t="138063" x="3465513" y="4884738"/>
          <p14:tracePt t="138080" x="3500438" y="4876800"/>
          <p14:tracePt t="138097" x="3554413" y="4857750"/>
          <p14:tracePt t="138113" x="3633788" y="4849813"/>
          <p14:tracePt t="138130" x="3652838" y="4849813"/>
          <p14:tracePt t="138147" x="3670300" y="4849813"/>
          <p14:tracePt t="138163" x="3670300" y="4857750"/>
          <p14:tracePt t="138180" x="3652838" y="4876800"/>
          <p14:tracePt t="138196" x="3482975" y="5045075"/>
          <p14:tracePt t="138213" x="3375025" y="5116513"/>
          <p14:tracePt t="138230" x="3224213" y="5170488"/>
          <p14:tracePt t="138247" x="3170238" y="5170488"/>
          <p14:tracePt t="138263" x="3089275" y="5143500"/>
          <p14:tracePt t="138280" x="2990850" y="4956175"/>
          <p14:tracePt t="138296" x="2973388" y="4830763"/>
          <p14:tracePt t="138314" x="2938463" y="4591050"/>
          <p14:tracePt t="138330" x="2938463" y="4448175"/>
          <p14:tracePt t="138347" x="2955925" y="4340225"/>
          <p14:tracePt t="138363" x="3036888" y="4224338"/>
          <p14:tracePt t="138380" x="3071813" y="4197350"/>
          <p14:tracePt t="138398" x="3205163" y="4179888"/>
          <p14:tracePt t="138413" x="3286125" y="4206875"/>
          <p14:tracePt t="138431" x="3348038" y="4268788"/>
          <p14:tracePt t="138448" x="3411538" y="4330700"/>
          <p14:tracePt t="138467" x="3527425" y="4483100"/>
          <p14:tracePt t="138481" x="3562350" y="4581525"/>
          <p14:tracePt t="138497" x="3598863" y="4687888"/>
          <p14:tracePt t="138514" x="3608388" y="4902200"/>
          <p14:tracePt t="138531" x="3589338" y="5010150"/>
          <p14:tracePt t="138550" x="3465513" y="5180013"/>
          <p14:tracePt t="138564" x="3402013" y="5241925"/>
          <p14:tracePt t="138581" x="3367088" y="5268913"/>
          <p14:tracePt t="138598" x="3313113" y="5278438"/>
          <p14:tracePt t="138614" x="3303588" y="5278438"/>
          <p14:tracePt t="138648" x="3303588" y="5268913"/>
          <p14:tracePt t="138664" x="3303588" y="5233988"/>
          <p14:tracePt t="138681" x="3313113" y="5091113"/>
          <p14:tracePt t="138698" x="3367088" y="5000625"/>
          <p14:tracePt t="138717" x="3490913" y="4884738"/>
          <p14:tracePt t="138731" x="3598863" y="4857750"/>
          <p14:tracePt t="138748" x="3670300" y="4857750"/>
          <p14:tracePt t="138765" x="3759200" y="4857750"/>
          <p14:tracePt t="138781" x="3768725" y="4857750"/>
          <p14:tracePt t="138814" x="3786188" y="4884738"/>
          <p14:tracePt t="138830" x="3786188" y="4921250"/>
          <p14:tracePt t="138847" x="3714750" y="5045075"/>
          <p14:tracePt t="138863" x="3625850" y="5108575"/>
          <p14:tracePt t="138880" x="3544888" y="5180013"/>
          <p14:tracePt t="138882" x="3438525" y="5214938"/>
          <p14:tracePt t="138897" x="3357563" y="5241925"/>
          <p14:tracePt t="138913" x="3322638" y="5241925"/>
          <p14:tracePt t="138930" x="3286125" y="5241925"/>
          <p14:tracePt t="138947" x="3259138" y="5241925"/>
          <p14:tracePt t="138963" x="3251200" y="5241925"/>
          <p14:tracePt t="139056" x="3251200" y="5251450"/>
          <p14:tracePt t="139080" x="3251200" y="5268913"/>
          <p14:tracePt t="139092" x="3251200" y="5278438"/>
          <p14:tracePt t="139104" x="3251200" y="5295900"/>
          <p14:tracePt t="139116" x="3232150" y="5340350"/>
          <p14:tracePt t="139130" x="3205163" y="5376863"/>
          <p14:tracePt t="139147" x="3179763" y="5421313"/>
          <p14:tracePt t="139164" x="3098800" y="5500688"/>
          <p14:tracePt t="139180" x="3044825" y="5527675"/>
          <p14:tracePt t="139197" x="3000375" y="5554663"/>
          <p14:tracePt t="139214" x="2911475" y="5581650"/>
          <p14:tracePt t="139231" x="2867025" y="5599113"/>
          <p14:tracePt t="139248" x="2776538" y="5599113"/>
          <p14:tracePt t="139264" x="2741613" y="5599113"/>
          <p14:tracePt t="139281" x="2697163" y="5599113"/>
          <p14:tracePt t="139297" x="2670175" y="5599113"/>
          <p14:tracePt t="139314" x="2652713" y="5599113"/>
          <p14:tracePt t="139330" x="2643188" y="5599113"/>
          <p14:tracePt t="139434" x="2660650" y="5599113"/>
          <p14:tracePt t="139459" x="2670175" y="5599113"/>
          <p14:tracePt t="139471" x="2687638" y="5599113"/>
          <p14:tracePt t="139484" x="2724150" y="5599113"/>
          <p14:tracePt t="139495" x="2768600" y="5608638"/>
          <p14:tracePt t="139507" x="2803525" y="5618163"/>
          <p14:tracePt t="139519" x="2847975" y="5618163"/>
          <p14:tracePt t="139532" x="2867025" y="5635625"/>
          <p14:tracePt t="139548" x="2874963" y="5635625"/>
          <p14:tracePt t="139570" x="2894013" y="5643563"/>
          <p14:tracePt t="139607" x="2911475" y="5643563"/>
          <p14:tracePt t="139619" x="2938463" y="5653088"/>
          <p14:tracePt t="139631" x="2973388" y="5653088"/>
          <p14:tracePt t="139643" x="3009900" y="5670550"/>
          <p14:tracePt t="139655" x="3062288" y="5670550"/>
          <p14:tracePt t="139667" x="3089275" y="5680075"/>
          <p14:tracePt t="139681" x="3116263" y="5680075"/>
          <p14:tracePt t="139698" x="3125788" y="5680075"/>
          <p14:tracePt t="139716" x="3133725" y="5689600"/>
          <p14:tracePt t="139763" x="3116263" y="5689600"/>
          <p14:tracePt t="139775" x="3081338" y="5689600"/>
          <p14:tracePt t="139787" x="3009900" y="5689600"/>
          <p14:tracePt t="139800" x="2938463" y="5707063"/>
          <p14:tracePt t="139815" x="2813050" y="5707063"/>
          <p14:tracePt t="139831" x="2741613" y="5707063"/>
          <p14:tracePt t="139848" x="2679700" y="5707063"/>
          <p14:tracePt t="139864" x="2670175" y="5707063"/>
          <p14:tracePt t="139956" x="2714625" y="5707063"/>
          <p14:tracePt t="139968" x="2830513" y="5724525"/>
          <p14:tracePt t="139981" x="2973388" y="5724525"/>
          <p14:tracePt t="139993" x="3116263" y="5724525"/>
          <p14:tracePt t="140005" x="3241675" y="5741988"/>
          <p14:tracePt t="140017" x="3313113" y="5741988"/>
          <p14:tracePt t="140030" x="3367088" y="5751513"/>
          <p14:tracePt t="140046" x="3402013" y="5751513"/>
          <p14:tracePt t="140064" x="3411538" y="5761038"/>
          <p14:tracePt t="140081" x="3429000" y="5761038"/>
          <p14:tracePt t="140125" x="3419475" y="5761038"/>
          <p14:tracePt t="140137" x="3375025" y="5761038"/>
          <p14:tracePt t="140150" x="3303588" y="5761038"/>
          <p14:tracePt t="140164" x="3179763" y="5734050"/>
          <p14:tracePt t="140181" x="3036888" y="5697538"/>
          <p14:tracePt t="140198" x="2732088" y="5608638"/>
          <p14:tracePt t="140215" x="2679700" y="5591175"/>
          <p14:tracePt t="140231" x="2643188" y="5581650"/>
          <p14:tracePt t="140248" x="2633663" y="5564188"/>
          <p14:tracePt t="140319" x="2652713" y="5564188"/>
          <p14:tracePt t="140330" x="2724150" y="5572125"/>
          <p14:tracePt t="140342" x="2874963" y="5599113"/>
          <p14:tracePt t="140354" x="2990850" y="5608638"/>
          <p14:tracePt t="140368" x="3143250" y="5653088"/>
          <p14:tracePt t="140382" x="3241675" y="5670550"/>
          <p14:tracePt t="140399" x="3295650" y="5680075"/>
          <p14:tracePt t="140415" x="3322638" y="5689600"/>
          <p14:tracePt t="140432" x="3340100" y="5689600"/>
          <p14:tracePt t="140502" x="3303588" y="5689600"/>
          <p14:tracePt t="140514" x="3197225" y="5689600"/>
          <p14:tracePt t="140525" x="3027363" y="5662613"/>
          <p14:tracePt t="140537" x="2857500" y="5643563"/>
          <p14:tracePt t="140549" x="2732088" y="5608638"/>
          <p14:tracePt t="140563" x="2679700" y="5599113"/>
          <p14:tracePt t="140580" x="2643188" y="5599113"/>
          <p14:tracePt t="140598" x="2616200" y="5581650"/>
          <p14:tracePt t="140657" x="2625725" y="5581650"/>
          <p14:tracePt t="140669" x="2633663" y="5581650"/>
          <p14:tracePt t="140681" x="2670175" y="5581650"/>
          <p14:tracePt t="140694" x="2741613" y="5591175"/>
          <p14:tracePt t="140705" x="2857500" y="5591175"/>
          <p14:tracePt t="140717" x="3009900" y="5626100"/>
          <p14:tracePt t="140730" x="3152775" y="5643563"/>
          <p14:tracePt t="140748" x="3276600" y="5662613"/>
          <p14:tracePt t="140767" x="3375025" y="5689600"/>
          <p14:tracePt t="140781" x="3402013" y="5689600"/>
          <p14:tracePt t="140815" x="3411538" y="5689600"/>
          <p14:tracePt t="140849" x="3402013" y="5689600"/>
          <p14:tracePt t="140862" x="3367088" y="5689600"/>
          <p14:tracePt t="140874" x="3295650" y="5689600"/>
          <p14:tracePt t="140885" x="3152775" y="5689600"/>
          <p14:tracePt t="140899" x="3027363" y="5680075"/>
          <p14:tracePt t="140917" x="2928938" y="5662613"/>
          <p14:tracePt t="140931" x="2857500" y="5662613"/>
          <p14:tracePt t="140948" x="2830513" y="5662613"/>
          <p14:tracePt t="140965" x="2813050" y="5653088"/>
          <p14:tracePt t="141035" x="2822575" y="5653088"/>
          <p14:tracePt t="141046" x="2867025" y="5662613"/>
          <p14:tracePt t="141058" x="2973388" y="5680075"/>
          <p14:tracePt t="141070" x="3116263" y="5697538"/>
          <p14:tracePt t="141082" x="3268663" y="5734050"/>
          <p14:tracePt t="141097" x="3394075" y="5768975"/>
          <p14:tracePt t="141113" x="3490913" y="5786438"/>
          <p14:tracePt t="141130" x="3554413" y="5805488"/>
          <p14:tracePt t="141147" x="3562350" y="5805488"/>
          <p14:tracePt t="141202" x="3527425" y="5805488"/>
          <p14:tracePt t="141213" x="3455988" y="5805488"/>
          <p14:tracePt t="141225" x="3357563" y="5805488"/>
          <p14:tracePt t="141238" x="3259138" y="5805488"/>
          <p14:tracePt t="141249" x="3160713" y="5786438"/>
          <p14:tracePt t="141263" x="3089275" y="5786438"/>
          <p14:tracePt t="141280" x="3062288" y="5768975"/>
          <p14:tracePt t="141297" x="3036888" y="5768975"/>
          <p14:tracePt t="141314" x="3036888" y="5761038"/>
          <p14:tracePt t="141414" x="3054350" y="5761038"/>
          <p14:tracePt t="141426" x="3071813" y="5761038"/>
          <p14:tracePt t="141440" x="3125788" y="5761038"/>
          <p14:tracePt t="141452" x="3197225" y="5761038"/>
          <p14:tracePt t="141465" x="3313113" y="5761038"/>
          <p14:tracePt t="141481" x="3509963" y="5741988"/>
          <p14:tracePt t="141498" x="3633788" y="5724525"/>
          <p14:tracePt t="141514" x="3751263" y="5707063"/>
          <p14:tracePt t="141531" x="3768725" y="5707063"/>
          <p14:tracePt t="141548" x="3776663" y="5707063"/>
          <p14:tracePt t="142907" x="3875088" y="5670550"/>
          <p14:tracePt t="142919" x="4054475" y="5626100"/>
          <p14:tracePt t="142931" x="4241800" y="5572125"/>
          <p14:tracePt t="142944" x="4465638" y="5510213"/>
          <p14:tracePt t="142967" x="5116513" y="5456238"/>
          <p14:tracePt t="142979" x="5330825" y="5438775"/>
          <p14:tracePt t="142991" x="5500688" y="5438775"/>
          <p14:tracePt t="143003" x="5643563" y="5438775"/>
          <p14:tracePt t="143016" x="5786438" y="5448300"/>
          <p14:tracePt t="143031" x="5894388" y="5483225"/>
          <p14:tracePt t="143050" x="6099175" y="5546725"/>
          <p14:tracePt t="143065" x="6197600" y="5599113"/>
          <p14:tracePt t="143081" x="6303963" y="5635625"/>
          <p14:tracePt t="143098" x="6402388" y="5680075"/>
          <p14:tracePt t="143115" x="6411913" y="5689600"/>
          <p14:tracePt t="143131" x="6421438" y="5689600"/>
          <p14:tracePt t="143183" x="6421438" y="5697538"/>
          <p14:tracePt t="143195" x="6421438" y="5707063"/>
          <p14:tracePt t="143207" x="6421438" y="5734050"/>
          <p14:tracePt t="143219" x="6394450" y="5761038"/>
          <p14:tracePt t="143232" x="6367463" y="5778500"/>
          <p14:tracePt t="143248" x="6350000" y="5795963"/>
          <p14:tracePt t="143267" x="6323013" y="5805488"/>
          <p14:tracePt t="143282" x="6313488" y="5813425"/>
          <p14:tracePt t="143326" x="6303963" y="5813425"/>
          <p14:tracePt t="143464" x="6286500" y="5813425"/>
          <p14:tracePt t="143476" x="6269038" y="5813425"/>
          <p14:tracePt t="143487" x="6197600" y="5813425"/>
          <p14:tracePt t="143501" x="6099175" y="5805488"/>
          <p14:tracePt t="143515" x="5956300" y="5805488"/>
          <p14:tracePt t="143532" x="5830888" y="5795963"/>
          <p14:tracePt t="143548" x="5707063" y="5795963"/>
          <p14:tracePt t="143565" x="5680075" y="5795963"/>
          <p14:tracePt t="143583" x="5653088" y="5778500"/>
          <p14:tracePt t="143598" x="5643563" y="5778500"/>
          <p14:tracePt t="143631" x="5635625" y="5778500"/>
          <p14:tracePt t="143690" x="5635625" y="5768975"/>
          <p14:tracePt t="143775" x="5643563" y="5768975"/>
          <p14:tracePt t="143798" x="5661025" y="5768975"/>
          <p14:tracePt t="143810" x="5680075" y="5768975"/>
          <p14:tracePt t="143835" x="5688013" y="5768975"/>
          <p14:tracePt t="143846" x="5697538" y="5768975"/>
          <p14:tracePt t="143911" x="5707063" y="5768975"/>
          <p14:tracePt t="143960" x="5724525" y="5768975"/>
          <p14:tracePt t="143971" x="5732463" y="5768975"/>
          <p14:tracePt t="143984" x="5751513" y="5768975"/>
          <p14:tracePt t="143998" x="5759450" y="5768975"/>
          <p14:tracePt t="144015" x="5795963" y="5768975"/>
          <p14:tracePt t="144032" x="5875338" y="5761038"/>
          <p14:tracePt t="144048" x="5946775" y="5761038"/>
          <p14:tracePt t="144067" x="6072188" y="5761038"/>
          <p14:tracePt t="144081" x="6143625" y="5761038"/>
          <p14:tracePt t="144098" x="6224588" y="5761038"/>
          <p14:tracePt t="144115" x="6350000" y="5778500"/>
          <p14:tracePt t="144132" x="6402388" y="5778500"/>
          <p14:tracePt t="144151" x="6492875" y="5768975"/>
          <p14:tracePt t="144165" x="6518275" y="5761038"/>
          <p14:tracePt t="144181" x="6545263" y="5761038"/>
          <p14:tracePt t="144198" x="6564313" y="5751513"/>
          <p14:tracePt t="144232" x="6572250" y="5741988"/>
          <p14:tracePt t="144249" x="6608763" y="5697538"/>
          <p14:tracePt t="144265" x="6643688" y="5653088"/>
          <p14:tracePt t="144282" x="6742113" y="5510213"/>
          <p14:tracePt t="144298" x="6813550" y="5421313"/>
          <p14:tracePt t="144315" x="6884988" y="5295900"/>
          <p14:tracePt t="144332" x="7027863" y="5081588"/>
          <p14:tracePt t="144349" x="7081838" y="4973638"/>
          <p14:tracePt t="144365" x="7180263" y="4840288"/>
          <p14:tracePt t="144369" x="7269163" y="4706938"/>
          <p14:tracePt t="144382" x="7340600" y="4598988"/>
          <p14:tracePt t="144399" x="7412038" y="4492625"/>
          <p14:tracePt t="144415" x="7466013" y="4411663"/>
          <p14:tracePt t="144432" x="7510463" y="4349750"/>
          <p14:tracePt t="144448" x="7545388" y="4286250"/>
          <p14:tracePt t="144465" x="7545388" y="4214813"/>
          <p14:tracePt t="144484" x="7510463" y="4081463"/>
          <p14:tracePt t="144499" x="7483475" y="4037013"/>
          <p14:tracePt t="144515" x="7456488" y="4000500"/>
          <p14:tracePt t="144532" x="7439025" y="3948113"/>
          <p14:tracePt t="144549" x="7412038" y="3921125"/>
          <p14:tracePt t="144565" x="7385050" y="3894138"/>
          <p14:tracePt t="144581" x="7304088" y="3840163"/>
          <p14:tracePt t="144599" x="7259638" y="3830638"/>
          <p14:tracePt t="144616" x="7170738" y="3805238"/>
          <p14:tracePt t="144632" x="7099300" y="3805238"/>
          <p14:tracePt t="144649" x="7018338" y="3805238"/>
          <p14:tracePt t="144665" x="6858000" y="3857625"/>
          <p14:tracePt t="144682" x="6778625" y="3911600"/>
          <p14:tracePt t="144700" x="6715125" y="3973513"/>
          <p14:tracePt t="144716" x="6589713" y="4162425"/>
          <p14:tracePt t="144732" x="6537325" y="4268788"/>
          <p14:tracePt t="144749" x="6465888" y="4519613"/>
          <p14:tracePt t="144765" x="6446838" y="4643438"/>
          <p14:tracePt t="144782" x="6421438" y="4724400"/>
          <p14:tracePt t="144799" x="6421438" y="4876800"/>
          <p14:tracePt t="144815" x="6421438" y="4948238"/>
          <p14:tracePt t="144833" x="6456363" y="5081588"/>
          <p14:tracePt t="144849" x="6465888" y="5126038"/>
          <p14:tracePt t="144865" x="6492875" y="5180013"/>
          <p14:tracePt t="144871" x="6510338" y="5214938"/>
          <p14:tracePt t="144882" x="6510338" y="5259388"/>
          <p14:tracePt t="144900" x="6518275" y="5313363"/>
          <p14:tracePt t="144915" x="6518275" y="5349875"/>
          <p14:tracePt t="144934" x="6537325" y="5438775"/>
          <p14:tracePt t="144949" x="6537325" y="5483225"/>
          <p14:tracePt t="144965" x="6537325" y="5500688"/>
          <p14:tracePt t="144982" x="6537325" y="5537200"/>
          <p14:tracePt t="144999" x="6518275" y="5564188"/>
          <p14:tracePt t="145018" x="6500813" y="5591175"/>
          <p14:tracePt t="145032" x="6483350" y="5635625"/>
          <p14:tracePt t="145049" x="6456363" y="5670550"/>
          <p14:tracePt t="145065" x="6402388" y="5751513"/>
          <p14:tracePt t="145082" x="6375400" y="5795963"/>
          <p14:tracePt t="145101" x="6313488" y="5832475"/>
          <p14:tracePt t="145115" x="6286500" y="5849938"/>
          <p14:tracePt t="145132" x="6269038" y="5857875"/>
          <p14:tracePt t="145150" x="6232525" y="5857875"/>
          <p14:tracePt t="145166" x="6224588" y="5857875"/>
          <p14:tracePt t="145182" x="6197600" y="5857875"/>
          <p14:tracePt t="145198" x="6188075" y="5857875"/>
          <p14:tracePt t="145351" x="6207125" y="5857875"/>
          <p14:tracePt t="145363" x="6215063" y="5857875"/>
          <p14:tracePt t="145375" x="6232525" y="5857875"/>
          <p14:tracePt t="145393" x="6242050" y="5857875"/>
          <p14:tracePt t="145405" x="6269038" y="5857875"/>
          <p14:tracePt t="145418" x="6286500" y="5857875"/>
          <p14:tracePt t="145432" x="6323013" y="5857875"/>
          <p14:tracePt t="145448" x="6367463" y="5857875"/>
          <p14:tracePt t="145466" x="6446838" y="5840413"/>
          <p14:tracePt t="145482" x="6465888" y="5840413"/>
          <p14:tracePt t="145500" x="6510338" y="5832475"/>
          <p14:tracePt t="145515" x="6581775" y="5813425"/>
          <p14:tracePt t="145532" x="6616700" y="5813425"/>
          <p14:tracePt t="145548" x="6643688" y="5813425"/>
          <p14:tracePt t="145565" x="6732588" y="5805488"/>
          <p14:tracePt t="145582" x="6759575" y="5805488"/>
          <p14:tracePt t="145599" x="6804025" y="5805488"/>
          <p14:tracePt t="145615" x="6831013" y="5805488"/>
          <p14:tracePt t="145649" x="6840538" y="5805488"/>
          <p14:tracePt t="145790" x="6840538" y="5813425"/>
          <p14:tracePt t="145802" x="6831013" y="5822950"/>
          <p14:tracePt t="145814" x="6813550" y="5840413"/>
          <p14:tracePt t="145826" x="6804025" y="5857875"/>
          <p14:tracePt t="145838" x="6786563" y="5876925"/>
          <p14:tracePt t="145851" x="6759575" y="5894388"/>
          <p14:tracePt t="145865" x="6751638" y="5903913"/>
          <p14:tracePt t="145882" x="6724650" y="5921375"/>
          <p14:tracePt t="145899" x="6715125" y="5929313"/>
          <p14:tracePt t="145918" x="6653213" y="5975350"/>
          <p14:tracePt t="145932" x="6599238" y="5983288"/>
          <p14:tracePt t="145949" x="6545263" y="6000750"/>
          <p14:tracePt t="145966" x="6456363" y="6010275"/>
          <p14:tracePt t="145982" x="6411913" y="6010275"/>
          <p14:tracePt t="146001" x="6340475" y="6010275"/>
          <p14:tracePt t="146015" x="6278563" y="5983288"/>
          <p14:tracePt t="146032" x="6170613" y="5903913"/>
          <p14:tracePt t="146049" x="5840413" y="5697538"/>
          <p14:tracePt t="146065" x="5688013" y="5581650"/>
          <p14:tracePt t="146085" x="5429250" y="5448300"/>
          <p14:tracePt t="146099" x="5330825" y="5411788"/>
          <p14:tracePt t="146115" x="5224463" y="5376863"/>
          <p14:tracePt t="146132" x="5089525" y="5349875"/>
          <p14:tracePt t="146149" x="5054600" y="5340350"/>
          <p14:tracePt t="146167" x="4973638" y="5340350"/>
          <p14:tracePt t="146522" x="4902200" y="5340350"/>
          <p14:tracePt t="146535" x="4803775" y="5322888"/>
          <p14:tracePt t="146548" x="4705350" y="5305425"/>
          <p14:tracePt t="146559" x="4581525" y="5286375"/>
          <p14:tracePt t="146571" x="4456113" y="5251450"/>
          <p14:tracePt t="146586" x="4313238" y="5233988"/>
          <p14:tracePt t="146598" x="4143375" y="5214938"/>
          <p14:tracePt t="146615" x="3973513" y="5180013"/>
          <p14:tracePt t="146631" x="3536950" y="5054600"/>
          <p14:tracePt t="146648" x="3313113" y="4973638"/>
          <p14:tracePt t="146664" x="3116263" y="4876800"/>
          <p14:tracePt t="146681" x="2813050" y="4741863"/>
          <p14:tracePt t="146697" x="2714625" y="4687888"/>
          <p14:tracePt t="146717" x="2589213" y="4635500"/>
          <p14:tracePt t="146732" x="2581275" y="4625975"/>
          <p14:tracePt t="146749" x="2571750" y="4625975"/>
          <p14:tracePt t="147530" x="2571750" y="4616450"/>
          <p14:tracePt t="147721" x="2581275" y="4598988"/>
          <p14:tracePt t="147757" x="2589213" y="4598988"/>
          <p14:tracePt t="147817" x="2598738" y="4598988"/>
          <p14:tracePt t="147885" x="2608263" y="4598988"/>
          <p14:tracePt t="147897" x="2625725" y="4598988"/>
          <p14:tracePt t="147910" x="2643188" y="4598988"/>
          <p14:tracePt t="147922" x="2670175" y="4591050"/>
          <p14:tracePt t="147936" x="2687638" y="4591050"/>
          <p14:tracePt t="147949" x="2741613" y="4591050"/>
          <p14:tracePt t="147965" x="2795588" y="4581525"/>
          <p14:tracePt t="147982" x="2857500" y="4581525"/>
          <p14:tracePt t="147999" x="2894013" y="4581525"/>
          <p14:tracePt t="148015" x="2919413" y="4581525"/>
          <p14:tracePt t="148033" x="2955925" y="4581525"/>
          <p14:tracePt t="148049" x="2965450" y="4581525"/>
          <p14:tracePt t="148081" x="2982913" y="4581525"/>
          <p14:tracePt t="148098" x="2990850" y="4581525"/>
          <p14:tracePt t="148115" x="3000375" y="4581525"/>
          <p14:tracePt t="148148" x="3009900" y="4581525"/>
          <p14:tracePt t="148165" x="3036888" y="4581525"/>
          <p14:tracePt t="148181" x="3044825" y="4581525"/>
          <p14:tracePt t="148214" x="3062288" y="4581525"/>
          <p14:tracePt t="148231" x="3071813" y="4581525"/>
          <p14:tracePt t="148250" x="3098800" y="4581525"/>
          <p14:tracePt t="148266" x="3108325" y="4581525"/>
          <p14:tracePt t="148282" x="3125788" y="4581525"/>
          <p14:tracePt t="148299" x="3143250" y="4581525"/>
          <p14:tracePt t="148316" x="3152775" y="4581525"/>
          <p14:tracePt t="148334" x="3179763" y="4591050"/>
          <p14:tracePt t="148349" x="3187700" y="4591050"/>
          <p14:tracePt t="148365" x="3197225" y="4598988"/>
          <p14:tracePt t="148382" x="3205163" y="4598988"/>
          <p14:tracePt t="148400" x="3214688" y="4598988"/>
          <p14:tracePt t="148415" x="3224213" y="4598988"/>
          <p14:tracePt t="148432" x="3241675" y="4608513"/>
          <p14:tracePt t="148449" x="3259138" y="4608513"/>
          <p14:tracePt t="148465" x="3268663" y="4616450"/>
          <p14:tracePt t="148485" x="3276600" y="4616450"/>
          <p14:tracePt t="148515" x="3286125" y="4616450"/>
          <p14:tracePt t="148532" x="3286125" y="4625975"/>
          <p14:tracePt t="148603" x="3286125" y="4643438"/>
          <p14:tracePt t="148638" x="3286125" y="4652963"/>
          <p14:tracePt t="148652" x="3286125" y="4670425"/>
          <p14:tracePt t="148663" x="3286125" y="4679950"/>
          <p14:tracePt t="148675" x="3286125" y="4714875"/>
          <p14:tracePt t="148686" x="3286125" y="4724400"/>
          <p14:tracePt t="148699" x="3276600" y="4751388"/>
          <p14:tracePt t="148716" x="3259138" y="4768850"/>
          <p14:tracePt t="148735" x="3251200" y="4795838"/>
          <p14:tracePt t="148749" x="3241675" y="4795838"/>
          <p14:tracePt t="148765" x="3241675" y="4805363"/>
          <p14:tracePt t="148783" x="3197225" y="4840288"/>
          <p14:tracePt t="148799" x="3152775" y="4867275"/>
          <p14:tracePt t="148818" x="3062288" y="4894263"/>
          <p14:tracePt t="148832" x="3017838" y="4902200"/>
          <p14:tracePt t="148849" x="3000375" y="4902200"/>
          <p14:tracePt t="148866" x="2965450" y="4921250"/>
          <p14:tracePt t="148882" x="2928938" y="4921250"/>
          <p14:tracePt t="148899" x="2894013" y="4921250"/>
          <p14:tracePt t="148915" x="2741613" y="4894263"/>
          <p14:tracePt t="148932" x="2660650" y="4884738"/>
          <p14:tracePt t="148950" x="2571750" y="4857750"/>
          <p14:tracePt t="148966" x="2544763" y="4857750"/>
          <p14:tracePt t="148982" x="2536825" y="4857750"/>
          <p14:tracePt t="148999" x="2527300" y="4840288"/>
          <p14:tracePt t="149047" x="2517775" y="4830763"/>
          <p14:tracePt t="149059" x="2517775" y="4813300"/>
          <p14:tracePt t="149071" x="2500313" y="4786313"/>
          <p14:tracePt t="149083" x="2500313" y="4778375"/>
          <p14:tracePt t="149099" x="2500313" y="4741863"/>
          <p14:tracePt t="149117" x="2500313" y="4724400"/>
          <p14:tracePt t="149133" x="2500313" y="4687888"/>
          <p14:tracePt t="149150" x="2500313" y="4679950"/>
          <p14:tracePt t="149167" x="2500313" y="4662488"/>
          <p14:tracePt t="149182" x="2500313" y="4643438"/>
          <p14:tracePt t="149199" x="2517775" y="4635500"/>
          <p14:tracePt t="149216" x="2536825" y="4591050"/>
          <p14:tracePt t="149232" x="2562225" y="4564063"/>
          <p14:tracePt t="149251" x="2625725" y="4510088"/>
          <p14:tracePt t="149266" x="2670175" y="4483100"/>
          <p14:tracePt t="149282" x="2705100" y="4456113"/>
          <p14:tracePt t="149299" x="2776538" y="4421188"/>
          <p14:tracePt t="149316" x="2813050" y="4411663"/>
          <p14:tracePt t="149335" x="2857500" y="4394200"/>
          <p14:tracePt t="149349" x="2884488" y="4384675"/>
          <p14:tracePt t="149366" x="2911475" y="4384675"/>
          <p14:tracePt t="149382" x="2928938" y="4384675"/>
          <p14:tracePt t="149401" x="2990850" y="4376738"/>
          <p14:tracePt t="149415" x="3017838" y="4376738"/>
          <p14:tracePt t="149432" x="3054350" y="4376738"/>
          <p14:tracePt t="149449" x="3098800" y="4376738"/>
          <p14:tracePt t="149466" x="3125788" y="4376738"/>
          <p14:tracePt t="149482" x="3143250" y="4376738"/>
          <p14:tracePt t="149499" x="3179763" y="4384675"/>
          <p14:tracePt t="149516" x="3205163" y="4394200"/>
          <p14:tracePt t="149532" x="3241675" y="4421188"/>
          <p14:tracePt t="149549" x="3259138" y="4429125"/>
          <p14:tracePt t="149566" x="3268663" y="4438650"/>
          <p14:tracePt t="149582" x="3276600" y="4465638"/>
          <p14:tracePt t="149599" x="3286125" y="4473575"/>
          <p14:tracePt t="149618" x="3303588" y="4492625"/>
          <p14:tracePt t="149632" x="3303588" y="4510088"/>
          <p14:tracePt t="149649" x="3313113" y="4527550"/>
          <p14:tracePt t="149666" x="3322638" y="4554538"/>
          <p14:tracePt t="149682" x="3322638" y="4564063"/>
          <p14:tracePt t="149701" x="3322638" y="4591050"/>
          <p14:tracePt t="149717" x="3322638" y="4598988"/>
          <p14:tracePt t="149748" x="3322638" y="4608513"/>
          <p14:tracePt t="149765" x="3322638" y="4616450"/>
          <p14:tracePt t="149784" x="3313113" y="4625975"/>
          <p14:tracePt t="149798" x="3295650" y="4652963"/>
          <p14:tracePt t="149815" x="3276600" y="4670425"/>
          <p14:tracePt t="149832" x="3205163" y="4741863"/>
          <p14:tracePt t="149849" x="3170238" y="4768850"/>
          <p14:tracePt t="149865" x="3143250" y="4795838"/>
          <p14:tracePt t="149884" x="3098800" y="4805363"/>
          <p14:tracePt t="149899" x="3054350" y="4830763"/>
          <p14:tracePt t="149916" x="3017838" y="4840288"/>
          <p14:tracePt t="149934" x="2938463" y="4840288"/>
          <p14:tracePt t="149949" x="2911475" y="4840288"/>
          <p14:tracePt t="149966" x="2874963" y="4840288"/>
          <p14:tracePt t="149982" x="2847975" y="4840288"/>
          <p14:tracePt t="149999" x="2822575" y="4840288"/>
          <p14:tracePt t="150017" x="2795588" y="4840288"/>
          <p14:tracePt t="150032" x="2751138" y="4840288"/>
          <p14:tracePt t="150049" x="2714625" y="4840288"/>
          <p14:tracePt t="150066" x="2652713" y="4840288"/>
          <p14:tracePt t="150082" x="2625725" y="4840288"/>
          <p14:tracePt t="150101" x="2608263" y="4840288"/>
          <p14:tracePt t="150132" x="2598738" y="4830763"/>
          <p14:tracePt t="150160" x="2589213" y="4830763"/>
          <p14:tracePt t="150172" x="2589213" y="4822825"/>
          <p14:tracePt t="150185" x="2581275" y="4822825"/>
          <p14:tracePt t="150199" x="2571750" y="4813300"/>
          <p14:tracePt t="150216" x="2571750" y="4805363"/>
          <p14:tracePt t="150232" x="2554288" y="4778375"/>
          <p14:tracePt t="150249" x="2544763" y="4768850"/>
          <p14:tracePt t="150268" x="2544763" y="4751388"/>
          <p14:tracePt t="150282" x="2536825" y="4741863"/>
          <p14:tracePt t="150299" x="2536825" y="4733925"/>
          <p14:tracePt t="150316" x="2536825" y="4714875"/>
          <p14:tracePt t="150351" x="2536825" y="4706938"/>
          <p14:tracePt t="150370" x="2536825" y="4697413"/>
          <p14:tracePt t="150382" x="2536825" y="4687888"/>
          <p14:tracePt t="150400" x="2536825" y="4670425"/>
          <p14:tracePt t="150418" x="2536825" y="4643438"/>
          <p14:tracePt t="150432" x="2536825" y="4635500"/>
          <p14:tracePt t="150449" x="2536825" y="4625975"/>
          <p14:tracePt t="150482" x="2544763" y="4616450"/>
          <p14:tracePt t="150500" x="2544763" y="4608513"/>
          <p14:tracePt t="150515" x="2571750" y="4598988"/>
          <p14:tracePt t="150532" x="2581275" y="4581525"/>
          <p14:tracePt t="150550" x="2589213" y="4564063"/>
          <p14:tracePt t="150566" x="2598738" y="4564063"/>
          <p14:tracePt t="150582" x="2625725" y="4554538"/>
          <p14:tracePt t="150600" x="2652713" y="4537075"/>
          <p14:tracePt t="150615" x="2697163" y="4519613"/>
          <p14:tracePt t="150632" x="2759075" y="4510088"/>
          <p14:tracePt t="150648" x="2795588" y="4492625"/>
          <p14:tracePt t="150665" x="2822575" y="4492625"/>
          <p14:tracePt t="150681" x="2847975" y="4483100"/>
          <p14:tracePt t="150718" x="2874963" y="4483100"/>
          <p14:tracePt t="150733" x="2884488" y="4483100"/>
          <p14:tracePt t="150749" x="2894013" y="4483100"/>
          <p14:tracePt t="150766" x="2911475" y="4483100"/>
          <p14:tracePt t="150783" x="2919413" y="4483100"/>
          <p14:tracePt t="150800" x="2938463" y="4483100"/>
          <p14:tracePt t="150816" x="2955925" y="4483100"/>
          <p14:tracePt t="150832" x="2973388" y="4483100"/>
          <p14:tracePt t="150849" x="3036888" y="4492625"/>
          <p14:tracePt t="150866" x="3071813" y="4500563"/>
          <p14:tracePt t="150883" x="3098800" y="4500563"/>
          <p14:tracePt t="150899" x="3125788" y="4510088"/>
          <p14:tracePt t="150916" x="3170238" y="4527550"/>
          <p14:tracePt t="150932" x="3197225" y="4537075"/>
          <p14:tracePt t="150950" x="3205163" y="4545013"/>
          <p14:tracePt t="150967" x="3251200" y="4564063"/>
          <p14:tracePt t="150983" x="3259138" y="4572000"/>
          <p14:tracePt t="151001" x="3268663" y="4581525"/>
          <p14:tracePt t="151016" x="3276600" y="4581525"/>
          <p14:tracePt t="151049" x="3286125" y="4581525"/>
          <p14:tracePt t="151073" x="3286125" y="4591050"/>
          <p14:tracePt t="151086" x="3303588" y="4591050"/>
          <p14:tracePt t="151099" x="3303588" y="4598988"/>
          <p14:tracePt t="151116" x="3303588" y="4608513"/>
          <p14:tracePt t="151134" x="3313113" y="4616450"/>
          <p14:tracePt t="151150" x="3313113" y="4635500"/>
          <p14:tracePt t="151166" x="3313113" y="4643438"/>
          <p14:tracePt t="151182" x="3313113" y="4652963"/>
          <p14:tracePt t="151218" x="3313113" y="4662488"/>
          <p14:tracePt t="151230" x="3313113" y="4670425"/>
          <p14:tracePt t="151253" x="3313113" y="4679950"/>
          <p14:tracePt t="151265" x="3313113" y="4687888"/>
          <p14:tracePt t="151289" x="3313113" y="4697413"/>
          <p14:tracePt t="151301" x="3295650" y="4714875"/>
          <p14:tracePt t="151313" x="3295650" y="4724400"/>
          <p14:tracePt t="151324" x="3286125" y="4733925"/>
          <p14:tracePt t="151337" x="3276600" y="4741863"/>
          <p14:tracePt t="151349" x="3268663" y="4768850"/>
          <p14:tracePt t="151366" x="3259138" y="4786313"/>
          <p14:tracePt t="151381" x="3241675" y="4795838"/>
          <p14:tracePt t="151398" x="3232150" y="4813300"/>
          <p14:tracePt t="151415" x="3224213" y="4830763"/>
          <p14:tracePt t="151449" x="3214688" y="4830763"/>
          <p14:tracePt t="151465" x="3205163" y="4840288"/>
          <p14:tracePt t="151482" x="3197225" y="4849813"/>
          <p14:tracePt t="151498" x="3170238" y="4867275"/>
          <p14:tracePt t="151515" x="3160713" y="4867275"/>
          <p14:tracePt t="151533" x="3133725" y="4884738"/>
          <p14:tracePt t="151548" x="3108325" y="4894263"/>
          <p14:tracePt t="151565" x="3098800" y="4894263"/>
          <p14:tracePt t="151582" x="3062288" y="4902200"/>
          <p14:tracePt t="151599" x="3044825" y="4902200"/>
          <p14:tracePt t="151617" x="3009900" y="4902200"/>
          <p14:tracePt t="151632" x="2990850" y="4902200"/>
          <p14:tracePt t="151649" x="2982913" y="4902200"/>
          <p14:tracePt t="151665" x="2946400" y="4902200"/>
          <p14:tracePt t="151682" x="2928938" y="4902200"/>
          <p14:tracePt t="151701" x="2867025" y="4902200"/>
          <p14:tracePt t="151718" x="2830513" y="4902200"/>
          <p14:tracePt t="151732" x="2786063" y="4902200"/>
          <p14:tracePt t="151749" x="2741613" y="4902200"/>
          <p14:tracePt t="151766" x="2724150" y="4902200"/>
          <p14:tracePt t="151785" x="2697163" y="4902200"/>
          <p14:tracePt t="151799" x="2687638" y="4902200"/>
          <p14:tracePt t="151817" x="2679700" y="4902200"/>
          <p14:tracePt t="151833" x="2660650" y="4902200"/>
          <p14:tracePt t="151848" x="2652713" y="4902200"/>
          <p14:tracePt t="151865" x="2643188" y="4902200"/>
          <p14:tracePt t="151882" x="2625725" y="4902200"/>
          <p14:tracePt t="151898" x="2616200" y="4902200"/>
          <p14:tracePt t="151915" x="2616200" y="4894263"/>
          <p14:tracePt t="151932" x="2608263" y="4884738"/>
          <p14:tracePt t="151948" x="2598738" y="4867275"/>
          <p14:tracePt t="151966" x="2589213" y="4849813"/>
          <p14:tracePt t="151983" x="2562225" y="4830763"/>
          <p14:tracePt t="151999" x="2554288" y="4805363"/>
          <p14:tracePt t="152018" x="2536825" y="4778375"/>
          <p14:tracePt t="152033" x="2536825" y="4759325"/>
          <p14:tracePt t="152049" x="2536825" y="4741863"/>
          <p14:tracePt t="152065" x="2536825" y="4679950"/>
          <p14:tracePt t="152082" x="2536825" y="4643438"/>
          <p14:tracePt t="152099" x="2536825" y="4616450"/>
          <p14:tracePt t="152115" x="2544763" y="4581525"/>
          <p14:tracePt t="152132" x="2562225" y="4564063"/>
          <p14:tracePt t="152150" x="2581275" y="4545013"/>
          <p14:tracePt t="152165" x="2589213" y="4537075"/>
          <p14:tracePt t="152182" x="2598738" y="4519613"/>
          <p14:tracePt t="152198" x="2608263" y="4510088"/>
          <p14:tracePt t="152232" x="2616200" y="4500563"/>
          <p14:tracePt t="152249" x="2633663" y="4500563"/>
          <p14:tracePt t="152265" x="2643188" y="4492625"/>
          <p14:tracePt t="152282" x="2660650" y="4483100"/>
          <p14:tracePt t="152298" x="2679700" y="4483100"/>
          <p14:tracePt t="152315" x="2687638" y="4483100"/>
          <p14:tracePt t="152331" x="2714625" y="4473575"/>
          <p14:tracePt t="152348" x="2724150" y="4473575"/>
          <p14:tracePt t="152365" x="2732088" y="4473575"/>
          <p14:tracePt t="152382" x="2751138" y="4473575"/>
          <p14:tracePt t="152406" x="2759075" y="4473575"/>
          <p14:tracePt t="152417" x="2776538" y="4473575"/>
          <p14:tracePt t="152431" x="2786063" y="4473575"/>
          <p14:tracePt t="152448" x="2795588" y="4473575"/>
          <p14:tracePt t="152465" x="2803525" y="4473575"/>
          <p14:tracePt t="152482" x="2847975" y="4473575"/>
          <p14:tracePt t="152498" x="2874963" y="4483100"/>
          <p14:tracePt t="152515" x="2919413" y="4483100"/>
          <p14:tracePt t="152532" x="2928938" y="4492625"/>
          <p14:tracePt t="152548" x="2938463" y="4492625"/>
          <p14:tracePt t="152565" x="2982913" y="4510088"/>
          <p14:tracePt t="152582" x="3009900" y="4519613"/>
          <p14:tracePt t="152600" x="3054350" y="4537075"/>
          <p14:tracePt t="152615" x="3071813" y="4537075"/>
          <p14:tracePt t="152632" x="3081338" y="4545013"/>
          <p14:tracePt t="152649" x="3089275" y="4545013"/>
          <p14:tracePt t="152666" x="3098800" y="4545013"/>
          <p14:tracePt t="152686" x="3098800" y="4554538"/>
          <p14:tracePt t="152699" x="3108325" y="4554538"/>
          <p14:tracePt t="152721" x="3116263" y="4554538"/>
          <p14:tracePt t="152744" x="3116263" y="4564063"/>
          <p14:tracePt t="152756" x="3125788" y="4564063"/>
          <p14:tracePt t="152792" x="3133725" y="4572000"/>
          <p14:tracePt t="152803" x="3152775" y="4581525"/>
          <p14:tracePt t="152816" x="3160713" y="4581525"/>
          <p14:tracePt t="152828" x="3160713" y="4591050"/>
          <p14:tracePt t="152840" x="3170238" y="4591050"/>
          <p14:tracePt t="152858" x="3170238" y="4608513"/>
          <p14:tracePt t="152883" x="3179763" y="4616450"/>
          <p14:tracePt t="152907" x="3179763" y="4625975"/>
          <p14:tracePt t="152931" x="3179763" y="4635500"/>
          <p14:tracePt t="152943" x="3187700" y="4643438"/>
          <p14:tracePt t="152954" x="3187700" y="4652963"/>
          <p14:tracePt t="152968" x="3187700" y="4662488"/>
          <p14:tracePt t="152982" x="3187700" y="4670425"/>
          <p14:tracePt t="152998" x="3187700" y="4697413"/>
          <p14:tracePt t="153015" x="3187700" y="4724400"/>
          <p14:tracePt t="153032" x="3187700" y="4741863"/>
          <p14:tracePt t="153065" x="3187700" y="4751388"/>
          <p14:tracePt t="153082" x="3187700" y="4759325"/>
          <p14:tracePt t="153124" x="3187700" y="4768850"/>
          <p14:tracePt t="153160" x="3187700" y="4778375"/>
          <p14:tracePt t="153172" x="3187700" y="4786313"/>
          <p14:tracePt t="153186" x="3179763" y="4795838"/>
          <p14:tracePt t="153208" x="3170238" y="4813300"/>
          <p14:tracePt t="153220" x="3160713" y="4822825"/>
          <p14:tracePt t="153233" x="3143250" y="4830763"/>
          <p14:tracePt t="153250" x="3143250" y="4840288"/>
          <p14:tracePt t="153266" x="3133725" y="4840288"/>
          <p14:tracePt t="153283" x="3116263" y="4849813"/>
          <p14:tracePt t="153300" x="3108325" y="4857750"/>
          <p14:tracePt t="153317" x="3071813" y="4876800"/>
          <p14:tracePt t="153333" x="3054350" y="4876800"/>
          <p14:tracePt t="153349" x="3044825" y="4884738"/>
          <p14:tracePt t="153365" x="3017838" y="4884738"/>
          <p14:tracePt t="153382" x="3000375" y="4894263"/>
          <p14:tracePt t="153405" x="2990850" y="4894263"/>
          <p14:tracePt t="153429" x="2982913" y="4894263"/>
          <p14:tracePt t="153440" x="2973388" y="4894263"/>
          <p14:tracePt t="153453" x="2955925" y="4894263"/>
          <p14:tracePt t="153467" x="2938463" y="4894263"/>
          <p14:tracePt t="153483" x="2919413" y="4894263"/>
          <p14:tracePt t="153500" x="2857500" y="4894263"/>
          <p14:tracePt t="153516" x="2830513" y="4894263"/>
          <p14:tracePt t="153532" x="2813050" y="4894263"/>
          <p14:tracePt t="153549" x="2786063" y="4894263"/>
          <p14:tracePt t="153565" x="2776538" y="4894263"/>
          <p14:tracePt t="153598" x="2732088" y="4894263"/>
          <p14:tracePt t="153615" x="2705100" y="4884738"/>
          <p14:tracePt t="153631" x="2643188" y="4867275"/>
          <p14:tracePt t="153648" x="2625725" y="4867275"/>
          <p14:tracePt t="153665" x="2616200" y="4849813"/>
          <p14:tracePt t="153682" x="2598738" y="4849813"/>
          <p14:tracePt t="153698" x="2589213" y="4840288"/>
          <p14:tracePt t="153799" x="2589213" y="4830763"/>
          <p14:tracePt t="153878" x="2589213" y="4822825"/>
          <p14:tracePt t="153903" x="2589213" y="4813300"/>
          <p14:tracePt t="153915" x="2581275" y="4813300"/>
          <p14:tracePt t="153926" x="2581275" y="4805363"/>
          <p14:tracePt t="153950" x="2581275" y="4795838"/>
          <p14:tracePt t="153974" x="2571750" y="4795838"/>
          <p14:tracePt t="153986" x="2571750" y="4778375"/>
          <p14:tracePt t="154011" x="2571750" y="4768850"/>
          <p14:tracePt t="154023" x="2571750" y="4759325"/>
          <p14:tracePt t="154036" x="2571750" y="4751388"/>
          <p14:tracePt t="154049" x="2571750" y="4741863"/>
          <p14:tracePt t="154066" x="2571750" y="4733925"/>
          <p14:tracePt t="154083" x="2571750" y="4724400"/>
          <p14:tracePt t="154099" x="2571750" y="4714875"/>
          <p14:tracePt t="154115" x="2571750" y="4697413"/>
          <p14:tracePt t="154131" x="2581275" y="4670425"/>
          <p14:tracePt t="154148" x="2598738" y="4643438"/>
          <p14:tracePt t="154165" x="2608263" y="4625975"/>
          <p14:tracePt t="154182" x="2616200" y="4616450"/>
          <p14:tracePt t="154215" x="2633663" y="4598988"/>
          <p14:tracePt t="154232" x="2660650" y="4581525"/>
          <p14:tracePt t="154248" x="2705100" y="4564063"/>
          <p14:tracePt t="154265" x="2751138" y="4545013"/>
          <p14:tracePt t="154283" x="2786063" y="4519613"/>
          <p14:tracePt t="154299" x="2847975" y="4492625"/>
          <p14:tracePt t="154316" x="2874963" y="4492625"/>
          <p14:tracePt t="154333" x="2919413" y="4483100"/>
          <p14:tracePt t="154352" x="2928938" y="4483100"/>
          <p14:tracePt t="154366" x="2938463" y="4473575"/>
          <p14:tracePt t="154400" x="2973388" y="4473575"/>
          <p14:tracePt t="154416" x="2982913" y="4473575"/>
          <p14:tracePt t="154433" x="3000375" y="4473575"/>
          <p14:tracePt t="154449" x="3062288" y="4473575"/>
          <p14:tracePt t="154466" x="3089275" y="4473575"/>
          <p14:tracePt t="154483" x="3125788" y="4473575"/>
          <p14:tracePt t="154499" x="3143250" y="4473575"/>
          <p14:tracePt t="154516" x="3152775" y="4483100"/>
          <p14:tracePt t="154533" x="3187700" y="4492625"/>
          <p14:tracePt t="154550" x="3197225" y="4492625"/>
          <p14:tracePt t="154569" x="3224213" y="4519613"/>
          <p14:tracePt t="154583" x="3241675" y="4519613"/>
          <p14:tracePt t="154600" x="3251200" y="4527550"/>
          <p14:tracePt t="154616" x="3268663" y="4537075"/>
          <p14:tracePt t="154633" x="3276600" y="4537075"/>
          <p14:tracePt t="154652" x="3286125" y="4564063"/>
          <p14:tracePt t="154665" x="3295650" y="4581525"/>
          <p14:tracePt t="154682" x="3295650" y="4598988"/>
          <p14:tracePt t="154699" x="3313113" y="4635500"/>
          <p14:tracePt t="154716" x="3322638" y="4643438"/>
          <p14:tracePt t="154732" x="3322638" y="4652963"/>
          <p14:tracePt t="154748" x="3322638" y="4679950"/>
          <p14:tracePt t="154765" x="3330575" y="4687888"/>
          <p14:tracePt t="154782" x="3330575" y="4714875"/>
          <p14:tracePt t="154799" x="3330575" y="4724400"/>
          <p14:tracePt t="154816" x="3330575" y="4733925"/>
          <p14:tracePt t="154849" x="3330575" y="4741863"/>
          <p14:tracePt t="154874" x="3330575" y="4768850"/>
          <p14:tracePt t="154886" x="3313113" y="4778375"/>
          <p14:tracePt t="154899" x="3295650" y="4795838"/>
          <p14:tracePt t="154916" x="3268663" y="4822825"/>
          <p14:tracePt t="154935" x="3214688" y="4857750"/>
          <p14:tracePt t="154950" x="3197225" y="4876800"/>
          <p14:tracePt t="154966" x="3170238" y="4884738"/>
          <p14:tracePt t="154983" x="3108325" y="4911725"/>
          <p14:tracePt t="155000" x="3062288" y="4921250"/>
          <p14:tracePt t="155018" x="3017838" y="4938713"/>
          <p14:tracePt t="155033" x="3000375" y="4938713"/>
          <p14:tracePt t="155050" x="2982913" y="4948238"/>
          <p14:tracePt t="155066" x="2973388" y="4948238"/>
          <p14:tracePt t="155083" x="2955925" y="4948238"/>
          <p14:tracePt t="155100" x="2928938" y="4948238"/>
          <p14:tracePt t="155116" x="2884488" y="4948238"/>
          <p14:tracePt t="155133" x="2847975" y="4948238"/>
          <p14:tracePt t="155152" x="2803525" y="4948238"/>
          <p14:tracePt t="155166" x="2795588" y="4948238"/>
          <p14:tracePt t="155183" x="2768600" y="4948238"/>
          <p14:tracePt t="155200" x="2751138" y="4938713"/>
          <p14:tracePt t="155217" x="2741613" y="4938713"/>
          <p14:tracePt t="155233" x="2732088" y="4929188"/>
          <p14:tracePt t="155249" x="2705100" y="4929188"/>
          <p14:tracePt t="155265" x="2697163" y="4911725"/>
          <p14:tracePt t="155282" x="2679700" y="4911725"/>
          <p14:tracePt t="155315" x="2679700" y="4902200"/>
          <p14:tracePt t="155332" x="2670175" y="4902200"/>
          <p14:tracePt t="155384" x="2660650" y="4902200"/>
          <p14:tracePt t="155395" x="2660650" y="4894263"/>
          <p14:tracePt t="155407" x="2652713" y="4894263"/>
          <p14:tracePt t="155420" x="2652713" y="4884738"/>
          <p14:tracePt t="155433" x="2633663" y="4884738"/>
          <p14:tracePt t="155449" x="2625725" y="4876800"/>
          <p14:tracePt t="155467" x="2616200" y="4867275"/>
          <p14:tracePt t="155500" x="2608263" y="4857750"/>
          <p14:tracePt t="155528" x="2598738" y="4857750"/>
          <p14:tracePt t="155550" x="2598738" y="4840288"/>
          <p14:tracePt t="155623" x="2598738" y="4830763"/>
          <p14:tracePt t="155800" x="2598738" y="4822825"/>
          <p14:tracePt t="155824" x="2598738" y="4813300"/>
          <p14:tracePt t="155844" x="2598738" y="4805363"/>
          <p14:tracePt t="155856" x="2598738" y="4778375"/>
          <p14:tracePt t="155868" x="2598738" y="4768850"/>
          <p14:tracePt t="155879" x="2598738" y="4751388"/>
          <p14:tracePt t="155893" x="2598738" y="4724400"/>
          <p14:tracePt t="155905" x="2616200" y="4697413"/>
          <p14:tracePt t="155918" x="2625725" y="4679950"/>
          <p14:tracePt t="155933" x="2652713" y="4652963"/>
          <p14:tracePt t="155950" x="2679700" y="4625975"/>
          <p14:tracePt t="155967" x="2776538" y="4572000"/>
          <p14:tracePt t="155984" x="2813050" y="4554538"/>
          <p14:tracePt t="156000" x="2894013" y="4527550"/>
          <p14:tracePt t="156016" x="2928938" y="4519613"/>
          <p14:tracePt t="156033" x="2955925" y="4510088"/>
          <p14:tracePt t="156049" x="2973388" y="4492625"/>
          <p14:tracePt t="156083" x="2982913" y="4492625"/>
          <p14:tracePt t="156100" x="2990850" y="4492625"/>
          <p14:tracePt t="156116" x="3009900" y="4492625"/>
          <p14:tracePt t="156133" x="3027363" y="4483100"/>
          <p14:tracePt t="156150" x="3044825" y="4483100"/>
          <p14:tracePt t="156168" x="3071813" y="4483100"/>
          <p14:tracePt t="156184" x="3081338" y="4483100"/>
          <p14:tracePt t="156199" x="3089275" y="4483100"/>
          <p14:tracePt t="156216" x="3108325" y="4483100"/>
          <p14:tracePt t="156233" x="3133725" y="4483100"/>
          <p14:tracePt t="156249" x="3152775" y="4492625"/>
          <p14:tracePt t="156265" x="3187700" y="4500563"/>
          <p14:tracePt t="156282" x="3197225" y="4500563"/>
          <p14:tracePt t="156298" x="3232150" y="4510088"/>
          <p14:tracePt t="156315" x="3241675" y="4510088"/>
          <p14:tracePt t="156332" x="3251200" y="4519613"/>
          <p14:tracePt t="156349" x="3259138" y="4519613"/>
          <p14:tracePt t="156365" x="3276600" y="4537075"/>
          <p14:tracePt t="156382" x="3295650" y="4537075"/>
          <p14:tracePt t="156398" x="3295650" y="4545013"/>
          <p14:tracePt t="156415" x="3303588" y="4545013"/>
          <p14:tracePt t="156451" x="3303588" y="4554538"/>
          <p14:tracePt t="156463" x="3313113" y="4554538"/>
          <p14:tracePt t="156522" x="3313113" y="4564063"/>
          <p14:tracePt t="156546" x="3313113" y="4572000"/>
          <p14:tracePt t="156558" x="3313113" y="4581525"/>
          <p14:tracePt t="156570" x="3322638" y="4591050"/>
          <p14:tracePt t="156583" x="3322638" y="4598988"/>
          <p14:tracePt t="156600" x="3322638" y="4616450"/>
          <p14:tracePt t="156618" x="3322638" y="4625975"/>
          <p14:tracePt t="156641" x="3322638" y="4635500"/>
          <p14:tracePt t="156689" x="3322638" y="4643438"/>
          <p14:tracePt t="156701" x="3330575" y="4643438"/>
          <p14:tracePt t="156713" x="3330575" y="4652963"/>
          <p14:tracePt t="156725" x="3330575" y="4662488"/>
          <p14:tracePt t="156736" x="3330575" y="4670425"/>
          <p14:tracePt t="156749" x="3330575" y="4687888"/>
          <p14:tracePt t="156766" x="3330575" y="4697413"/>
          <p14:tracePt t="156783" x="3330575" y="4724400"/>
          <p14:tracePt t="156799" x="3330575" y="4733925"/>
          <p14:tracePt t="156815" x="3330575" y="4751388"/>
          <p14:tracePt t="156832" x="3330575" y="4768850"/>
          <p14:tracePt t="156850" x="3330575" y="4786313"/>
          <p14:tracePt t="156866" x="3322638" y="4795838"/>
          <p14:tracePt t="156882" x="3313113" y="4813300"/>
          <p14:tracePt t="156901" x="3295650" y="4830763"/>
          <p14:tracePt t="156915" x="3286125" y="4840288"/>
          <p14:tracePt t="156932" x="3268663" y="4849813"/>
          <p14:tracePt t="156949" x="3205163" y="4876800"/>
          <p14:tracePt t="156966" x="3179763" y="4902200"/>
          <p14:tracePt t="156982" x="3125788" y="4911725"/>
          <p14:tracePt t="156999" x="3044825" y="4938713"/>
          <p14:tracePt t="157015" x="3000375" y="4956175"/>
          <p14:tracePt t="157033" x="2982913" y="4956175"/>
          <p14:tracePt t="157049" x="2919413" y="4956175"/>
          <p14:tracePt t="157065" x="2884488" y="4956175"/>
          <p14:tracePt t="157082" x="2803525" y="4956175"/>
          <p14:tracePt t="157099" x="2768600" y="4956175"/>
          <p14:tracePt t="157115" x="2714625" y="4948238"/>
          <p14:tracePt t="157132" x="2616200" y="4911725"/>
          <p14:tracePt t="157149" x="2571750" y="4884738"/>
          <p14:tracePt t="157166" x="2527300" y="4857750"/>
          <p14:tracePt t="157183" x="2517775" y="4849813"/>
          <p14:tracePt t="157199" x="2509838" y="4840288"/>
          <p14:tracePt t="157216" x="2509838" y="4822825"/>
          <p14:tracePt t="157233" x="2509838" y="4813300"/>
          <p14:tracePt t="157250" x="2509838" y="4768850"/>
          <p14:tracePt t="157266" x="2509838" y="4714875"/>
          <p14:tracePt t="157283" x="2536825" y="4679950"/>
          <p14:tracePt t="157299" x="2616200" y="4554538"/>
          <p14:tracePt t="157316" x="2660650" y="4492625"/>
          <p14:tracePt t="157333" x="2697163" y="4465638"/>
          <p14:tracePt t="157350" x="2795588" y="4411663"/>
          <p14:tracePt t="157366" x="2840038" y="4402138"/>
          <p14:tracePt t="157383" x="2874963" y="4384675"/>
          <p14:tracePt t="157385" x="2911475" y="4376738"/>
          <p14:tracePt t="157400" x="2955925" y="4357688"/>
          <p14:tracePt t="157416" x="3009900" y="4357688"/>
          <p14:tracePt t="157434" x="3081338" y="4349750"/>
          <p14:tracePt t="157449" x="3108325" y="4340225"/>
          <p14:tracePt t="157466" x="3143250" y="4340225"/>
          <p14:tracePt t="157483" x="3179763" y="4340225"/>
          <p14:tracePt t="157499" x="3187700" y="4340225"/>
          <p14:tracePt t="157516" x="3197225" y="4340225"/>
          <p14:tracePt t="157533" x="3214688" y="4340225"/>
          <p14:tracePt t="157549" x="3224213" y="4340225"/>
          <p14:tracePt t="157566" x="3241675" y="4340225"/>
          <p14:tracePt t="157583" x="3251200" y="4349750"/>
          <p14:tracePt t="157600" x="3259138" y="4357688"/>
          <p14:tracePt t="157616" x="3286125" y="4394200"/>
          <p14:tracePt t="157633" x="3303588" y="4402138"/>
          <p14:tracePt t="157651" x="3330575" y="4465638"/>
          <p14:tracePt t="157666" x="3357563" y="4492625"/>
          <p14:tracePt t="157684" x="3367088" y="4519613"/>
          <p14:tracePt t="157700" x="3394075" y="4564063"/>
          <p14:tracePt t="157718" x="3402013" y="4572000"/>
          <p14:tracePt t="157733" x="3402013" y="4616450"/>
          <p14:tracePt t="157750" x="3419475" y="4643438"/>
          <p14:tracePt t="157766" x="3419475" y="4670425"/>
          <p14:tracePt t="157783" x="3419475" y="4714875"/>
          <p14:tracePt t="157800" x="3419475" y="4733925"/>
          <p14:tracePt t="157819" x="3411538" y="4786313"/>
          <p14:tracePt t="157836" x="3402013" y="4805363"/>
          <p14:tracePt t="157849" x="3394075" y="4822825"/>
          <p14:tracePt t="157866" x="3367088" y="4840288"/>
          <p14:tracePt t="157883" x="3313113" y="4894263"/>
          <p14:tracePt t="157899" x="3286125" y="4921250"/>
          <p14:tracePt t="157916" x="3232150" y="4929188"/>
          <p14:tracePt t="157932" x="3143250" y="4956175"/>
          <p14:tracePt t="157949" x="3108325" y="4956175"/>
          <p14:tracePt t="157966" x="3044825" y="4956175"/>
          <p14:tracePt t="157982" x="3017838" y="4938713"/>
          <p14:tracePt t="157999" x="2990850" y="4902200"/>
          <p14:tracePt t="158015" x="2965450" y="4822825"/>
          <p14:tracePt t="158032" x="2946400" y="4768850"/>
          <p14:tracePt t="158049" x="2946400" y="4679950"/>
          <p14:tracePt t="158065" x="2955925" y="4625975"/>
          <p14:tracePt t="158082" x="2982913" y="4564063"/>
          <p14:tracePt t="158099" x="3054350" y="4492625"/>
          <p14:tracePt t="158116" x="3089275" y="4483100"/>
          <p14:tracePt t="158133" x="3170238" y="4448175"/>
          <p14:tracePt t="158149" x="3241675" y="4429125"/>
          <p14:tracePt t="158166" x="3295650" y="4429125"/>
          <p14:tracePt t="158182" x="3402013" y="4429125"/>
          <p14:tracePt t="158199" x="3446463" y="4429125"/>
          <p14:tracePt t="158216" x="3465513" y="4429125"/>
          <p14:tracePt t="158232" x="3517900" y="4456113"/>
          <p14:tracePt t="158249" x="3536950" y="4465638"/>
          <p14:tracePt t="158267" x="3589338" y="4519613"/>
          <p14:tracePt t="158283" x="3598863" y="4554538"/>
          <p14:tracePt t="158301" x="3643313" y="4635500"/>
          <p14:tracePt t="158317" x="3643313" y="4670425"/>
          <p14:tracePt t="158333" x="3652838" y="4697413"/>
          <p14:tracePt t="158350" x="3652838" y="4724400"/>
          <p14:tracePt t="158367" x="3652838" y="4741863"/>
          <p14:tracePt t="158383" x="3643313" y="4768850"/>
          <p14:tracePt t="158402" x="3589338" y="4813300"/>
          <p14:tracePt t="158417" x="3562350" y="4840288"/>
          <p14:tracePt t="158434" x="3509963" y="4857750"/>
          <p14:tracePt t="158450" x="3411538" y="4894263"/>
          <p14:tracePt t="158466" x="3375025" y="4911725"/>
          <p14:tracePt t="158482" x="3330575" y="4911725"/>
          <p14:tracePt t="158499" x="3286125" y="4911725"/>
          <p14:tracePt t="158516" x="3268663" y="4902200"/>
          <p14:tracePt t="158533" x="3214688" y="4884738"/>
          <p14:tracePt t="158549" x="3205163" y="4867275"/>
          <p14:tracePt t="158566" x="3179763" y="4840288"/>
          <p14:tracePt t="158582" x="3143250" y="4768850"/>
          <p14:tracePt t="158599" x="3143250" y="4714875"/>
          <p14:tracePt t="158615" x="3143250" y="4643438"/>
          <p14:tracePt t="158632" x="3143250" y="4554538"/>
          <p14:tracePt t="158649" x="3160713" y="4519613"/>
          <p14:tracePt t="158666" x="3187700" y="4465638"/>
          <p14:tracePt t="158682" x="3214688" y="4438650"/>
          <p14:tracePt t="158699" x="3232150" y="4429125"/>
          <p14:tracePt t="158716" x="3330575" y="4402138"/>
          <p14:tracePt t="158732" x="3384550" y="4384675"/>
          <p14:tracePt t="158749" x="3473450" y="4384675"/>
          <p14:tracePt t="158766" x="3517900" y="4394200"/>
          <p14:tracePt t="158782" x="3554413" y="4394200"/>
          <p14:tracePt t="158799" x="3589338" y="4421188"/>
          <p14:tracePt t="158816" x="3598863" y="4448175"/>
          <p14:tracePt t="158832" x="3625850" y="4500563"/>
          <p14:tracePt t="158849" x="3679825" y="4706938"/>
          <p14:tracePt t="158865" x="3697288" y="4830763"/>
          <p14:tracePt t="158882" x="3714750" y="4911725"/>
          <p14:tracePt t="158899" x="3714750" y="5000625"/>
          <p14:tracePt t="158916" x="3705225" y="5027613"/>
          <p14:tracePt t="158933" x="3660775" y="5064125"/>
          <p14:tracePt t="158949" x="3633788" y="5064125"/>
          <p14:tracePt t="158966" x="3608388" y="5072063"/>
          <p14:tracePt t="158983" x="3536950" y="5072063"/>
          <p14:tracePt t="159000" x="3500438" y="5072063"/>
          <p14:tracePt t="159017" x="3419475" y="5072063"/>
          <p14:tracePt t="159032" x="3384550" y="5072063"/>
          <p14:tracePt t="159049" x="3357563" y="5072063"/>
          <p14:tracePt t="159066" x="3340100" y="5072063"/>
          <p14:tracePt t="159099" x="3340100" y="5064125"/>
          <p14:tracePt t="159115" x="3340100" y="5037138"/>
          <p14:tracePt t="159133" x="3340100" y="5000625"/>
          <p14:tracePt t="159150" x="3313113" y="4894263"/>
          <p14:tracePt t="159166" x="3313113" y="4813300"/>
          <p14:tracePt t="159185" x="3313113" y="4670425"/>
          <p14:tracePt t="159199" x="3313113" y="4635500"/>
          <p14:tracePt t="159216" x="3340100" y="4591050"/>
          <p14:tracePt t="159233" x="3367088" y="4564063"/>
          <p14:tracePt t="159250" x="3465513" y="4527550"/>
          <p14:tracePt t="159266" x="3517900" y="4527550"/>
          <p14:tracePt t="159283" x="3660775" y="4527550"/>
          <p14:tracePt t="159299" x="3697288" y="4527550"/>
          <p14:tracePt t="159317" x="3741738" y="4545013"/>
          <p14:tracePt t="159333" x="3759200" y="4554538"/>
          <p14:tracePt t="159351" x="3768725" y="4564063"/>
          <p14:tracePt t="159366" x="3768725" y="4598988"/>
          <p14:tracePt t="159383" x="3768725" y="4625975"/>
          <p14:tracePt t="159386" x="3751263" y="4697413"/>
          <p14:tracePt t="159399" x="3724275" y="4759325"/>
          <p14:tracePt t="159416" x="3679825" y="4795838"/>
          <p14:tracePt t="159433" x="3643313" y="4822825"/>
          <p14:tracePt t="159449" x="3562350" y="4876800"/>
          <p14:tracePt t="159466" x="3517900" y="4894263"/>
          <p14:tracePt t="159483" x="3446463" y="4894263"/>
          <p14:tracePt t="159499" x="3394075" y="4894263"/>
          <p14:tracePt t="159515" x="3357563" y="4894263"/>
          <p14:tracePt t="159532" x="3276600" y="4894263"/>
          <p14:tracePt t="159549" x="3251200" y="4894263"/>
          <p14:tracePt t="159567" x="3205163" y="4849813"/>
          <p14:tracePt t="159583" x="3187700" y="4778375"/>
          <p14:tracePt t="159600" x="3170238" y="4679950"/>
          <p14:tracePt t="159616" x="3170238" y="4456113"/>
          <p14:tracePt t="159632" x="3170238" y="4384675"/>
          <p14:tracePt t="159649" x="3187700" y="4322763"/>
          <p14:tracePt t="159666" x="3241675" y="4241800"/>
          <p14:tracePt t="159682" x="3268663" y="4233863"/>
          <p14:tracePt t="159700" x="3330575" y="4224338"/>
          <p14:tracePt t="159716" x="3357563" y="4224338"/>
          <p14:tracePt t="159733" x="3375025" y="4224338"/>
          <p14:tracePt t="159749" x="3402013" y="4224338"/>
          <p14:tracePt t="159766" x="3411538" y="4259263"/>
          <p14:tracePt t="159784" x="3455988" y="4394200"/>
          <p14:tracePt t="159799" x="3473450" y="4465638"/>
          <p14:tracePt t="159816" x="3473450" y="4545013"/>
          <p14:tracePt t="159834" x="3473450" y="4643438"/>
          <p14:tracePt t="159850" x="3465513" y="4714875"/>
          <p14:tracePt t="159867" x="3438525" y="4759325"/>
          <p14:tracePt t="159885" x="3340100" y="4813300"/>
          <p14:tracePt t="159901" x="3286125" y="4822825"/>
          <p14:tracePt t="159917" x="3232150" y="4840288"/>
          <p14:tracePt t="159933" x="3108325" y="4857750"/>
          <p14:tracePt t="159951" x="3062288" y="4857750"/>
          <p14:tracePt t="159968" x="3009900" y="4849813"/>
          <p14:tracePt t="159984" x="2946400" y="4813300"/>
          <p14:tracePt t="160001" x="2938463" y="4786313"/>
          <p14:tracePt t="160019" x="2901950" y="4652963"/>
          <p14:tracePt t="160033" x="2901950" y="4554538"/>
          <p14:tracePt t="160050" x="2911475" y="4456113"/>
          <p14:tracePt t="160066" x="2973388" y="4313238"/>
          <p14:tracePt t="160083" x="3017838" y="4278313"/>
          <p14:tracePt t="160099" x="3054350" y="4251325"/>
          <p14:tracePt t="160116" x="3133725" y="4251325"/>
          <p14:tracePt t="160133" x="3170238" y="4251325"/>
          <p14:tracePt t="160149" x="3205163" y="4278313"/>
          <p14:tracePt t="160166" x="3214688" y="4286250"/>
          <p14:tracePt t="160183" x="3232150" y="4313238"/>
          <p14:tracePt t="160199" x="3241675" y="4376738"/>
          <p14:tracePt t="160216" x="3241675" y="4394200"/>
          <p14:tracePt t="160233" x="3241675" y="4438650"/>
          <p14:tracePt t="160249" x="3241675" y="4448175"/>
          <p14:tracePt t="160266" x="3214688" y="4473575"/>
          <p14:tracePt t="160282" x="3152775" y="4510088"/>
          <p14:tracePt t="160299" x="3098800" y="4527550"/>
          <p14:tracePt t="160315" x="3054350" y="4537075"/>
          <p14:tracePt t="160332" x="2990850" y="4537075"/>
          <p14:tracePt t="160349" x="2795588" y="4537075"/>
          <p14:tracePt t="160366" x="2724150" y="4537075"/>
          <p14:tracePt t="160382" x="2625725" y="4537075"/>
          <p14:tracePt t="160401" x="2608263" y="4537075"/>
          <p14:tracePt t="160419" x="2598738" y="4537075"/>
          <p14:tracePt t="160480" x="2616200" y="4537075"/>
          <p14:tracePt t="160492" x="2670175" y="4537075"/>
          <p14:tracePt t="160504" x="2732088" y="4554538"/>
          <p14:tracePt t="160518" x="2786063" y="4564063"/>
          <p14:tracePt t="160533" x="2822575" y="4581525"/>
          <p14:tracePt t="160550" x="2867025" y="4591050"/>
          <p14:tracePt t="160567" x="2894013" y="4616450"/>
          <p14:tracePt t="160584" x="2911475" y="4616450"/>
          <p14:tracePt t="160601" x="2911475" y="4625975"/>
          <p14:tracePt t="160649" x="2894013" y="4625975"/>
          <p14:tracePt t="160660" x="2857500" y="4625975"/>
          <p14:tracePt t="160672" x="2786063" y="4625975"/>
          <p14:tracePt t="160685" x="2732088" y="4625975"/>
          <p14:tracePt t="160700" x="2679700" y="4616450"/>
          <p14:tracePt t="160718" x="2643188" y="4616450"/>
          <p14:tracePt t="160733" x="2616200" y="4616450"/>
          <p14:tracePt t="160779" x="2633663" y="4616450"/>
          <p14:tracePt t="160791" x="2670175" y="4616450"/>
          <p14:tracePt t="160802" x="2776538" y="4616450"/>
          <p14:tracePt t="160821" x="2928938" y="4625975"/>
          <p14:tracePt t="160833" x="3089275" y="4652963"/>
          <p14:tracePt t="160849" x="3232150" y="4652963"/>
          <p14:tracePt t="160866" x="3313113" y="4662488"/>
          <p14:tracePt t="160883" x="3375025" y="4662488"/>
          <p14:tracePt t="160930" x="3357563" y="4662488"/>
          <p14:tracePt t="160943" x="3286125" y="4662488"/>
          <p14:tracePt t="160956" x="3170238" y="4662488"/>
          <p14:tracePt t="160969" x="3054350" y="4662488"/>
          <p14:tracePt t="160983" x="2928938" y="4662488"/>
          <p14:tracePt t="161000" x="2830513" y="4662488"/>
          <p14:tracePt t="161017" x="2732088" y="4662488"/>
          <p14:tracePt t="161034" x="2724150" y="4662488"/>
          <p14:tracePt t="161052" x="2714625" y="4662488"/>
          <p14:tracePt t="161100" x="2751138" y="4662488"/>
          <p14:tracePt t="161111" x="2822575" y="4662488"/>
          <p14:tracePt t="161123" x="2946400" y="4662488"/>
          <p14:tracePt t="161135" x="3089275" y="4670425"/>
          <p14:tracePt t="161150" x="3187700" y="4670425"/>
          <p14:tracePt t="161166" x="3259138" y="4670425"/>
          <p14:tracePt t="161184" x="3313113" y="4687888"/>
          <p14:tracePt t="161199" x="3322638" y="4687888"/>
          <p14:tracePt t="161258" x="3286125" y="4687888"/>
          <p14:tracePt t="161269" x="3197225" y="4687888"/>
          <p14:tracePt t="161281" x="3054350" y="4687888"/>
          <p14:tracePt t="161293" x="2928938" y="4687888"/>
          <p14:tracePt t="161305" x="2830513" y="4687888"/>
          <p14:tracePt t="161318" x="2732088" y="4687888"/>
          <p14:tracePt t="161332" x="2697163" y="4687888"/>
          <p14:tracePt t="161349" x="2687638" y="4687888"/>
          <p14:tracePt t="161366" x="2679700" y="4687888"/>
          <p14:tracePt t="161413" x="2687638" y="4687888"/>
          <p14:tracePt t="161425" x="2741613" y="4687888"/>
          <p14:tracePt t="161437" x="2857500" y="4697413"/>
          <p14:tracePt t="161449" x="2955925" y="4714875"/>
          <p14:tracePt t="161466" x="3071813" y="4714875"/>
          <p14:tracePt t="161484" x="3152775" y="4714875"/>
          <p14:tracePt t="161500" x="3224213" y="4714875"/>
          <p14:tracePt t="161517" x="3232150" y="4714875"/>
          <p14:tracePt t="161571" x="3197225" y="4733925"/>
          <p14:tracePt t="161584" x="3098800" y="4733925"/>
          <p14:tracePt t="161595" x="2982913" y="4733925"/>
          <p14:tracePt t="161608" x="2830513" y="4724400"/>
          <p14:tracePt t="161620" x="2714625" y="4706938"/>
          <p14:tracePt t="161634" x="2616200" y="4706938"/>
          <p14:tracePt t="161651" x="2571750" y="4706938"/>
          <p14:tracePt t="161668" x="2544763" y="4687888"/>
          <p14:tracePt t="161740" x="2581275" y="4687888"/>
          <p14:tracePt t="161752" x="2652713" y="4687888"/>
          <p14:tracePt t="161764" x="2751138" y="4687888"/>
          <p14:tracePt t="161776" x="2867025" y="4687888"/>
          <p14:tracePt t="161788" x="3009900" y="4687888"/>
          <p14:tracePt t="161800" x="3108325" y="4687888"/>
          <p14:tracePt t="161816" x="3179763" y="4687888"/>
          <p14:tracePt t="161833" x="3214688" y="4687888"/>
          <p14:tracePt t="161850" x="3232150" y="4687888"/>
          <p14:tracePt t="161866" x="3251200" y="4687888"/>
          <p14:tracePt t="161910" x="3214688" y="4687888"/>
          <p14:tracePt t="161922" x="3125788" y="4687888"/>
          <p14:tracePt t="161935" x="3000375" y="4687888"/>
          <p14:tracePt t="161949" x="2874963" y="4679950"/>
          <p14:tracePt t="161966" x="2759075" y="4679950"/>
          <p14:tracePt t="161982" x="2589213" y="4679950"/>
          <p14:tracePt t="161999" x="2544763" y="4662488"/>
          <p14:tracePt t="162016" x="2536825" y="4662488"/>
          <p14:tracePt t="162033" x="2527300" y="4662488"/>
          <p14:tracePt t="162066" x="2536825" y="4662488"/>
          <p14:tracePt t="162082" x="2589213" y="4652963"/>
          <p14:tracePt t="162099" x="2670175" y="4652963"/>
          <p14:tracePt t="162116" x="2884488" y="4652963"/>
          <p14:tracePt t="162132" x="2982913" y="4652963"/>
          <p14:tracePt t="162149" x="3133725" y="4652963"/>
          <p14:tracePt t="162166" x="3152775" y="4652963"/>
          <p14:tracePt t="162183" x="3160713" y="4652963"/>
          <p14:tracePt t="162234" x="3152775" y="4652963"/>
          <p14:tracePt t="162245" x="3062288" y="4652963"/>
          <p14:tracePt t="162258" x="2965450" y="4652963"/>
          <p14:tracePt t="162271" x="2847975" y="4652963"/>
          <p14:tracePt t="162283" x="2724150" y="4652963"/>
          <p14:tracePt t="162300" x="2608263" y="4652963"/>
          <p14:tracePt t="162316" x="2527300" y="4652963"/>
          <p14:tracePt t="162333" x="2509838" y="4635500"/>
          <p14:tracePt t="162350" x="2482850" y="4635500"/>
          <p14:tracePt t="162409" x="2517775" y="4625975"/>
          <p14:tracePt t="162421" x="2608263" y="4625975"/>
          <p14:tracePt t="162433" x="2705100" y="4608513"/>
          <p14:tracePt t="162445" x="2847975" y="4608513"/>
          <p14:tracePt t="162457" x="2990850" y="4608513"/>
          <p14:tracePt t="162469" x="3108325" y="4608513"/>
          <p14:tracePt t="162483" x="3187700" y="4608513"/>
          <p14:tracePt t="162500" x="3224213" y="4608513"/>
          <p14:tracePt t="162518" x="3259138" y="4608513"/>
          <p14:tracePt t="162565" x="3241675" y="4608513"/>
          <p14:tracePt t="162577" x="3170238" y="4625975"/>
          <p14:tracePt t="162589" x="3071813" y="4643438"/>
          <p14:tracePt t="162602" x="2946400" y="4643438"/>
          <p14:tracePt t="162616" x="2830513" y="4643438"/>
          <p14:tracePt t="162633" x="2732088" y="4652963"/>
          <p14:tracePt t="162650" x="2581275" y="4652963"/>
          <p14:tracePt t="162666" x="2554288" y="4652963"/>
          <p14:tracePt t="162684" x="2544763" y="4652963"/>
          <p14:tracePt t="162700" x="2536825" y="4652963"/>
          <p14:tracePt t="162733" x="2544763" y="4652963"/>
          <p14:tracePt t="162745" x="2571750" y="4652963"/>
          <p14:tracePt t="162757" x="2643188" y="4652963"/>
          <p14:tracePt t="162770" x="2741613" y="4670425"/>
          <p14:tracePt t="162784" x="2840038" y="4670425"/>
          <p14:tracePt t="162800" x="2928938" y="4670425"/>
          <p14:tracePt t="162818" x="3009900" y="4670425"/>
          <p14:tracePt t="162835" x="3098800" y="4670425"/>
          <p14:tracePt t="162851" x="3108325" y="4670425"/>
          <p14:tracePt t="162867" x="3116263" y="4670425"/>
          <p14:tracePt t="162919" x="3081338" y="4670425"/>
          <p14:tracePt t="162930" x="3009900" y="4670425"/>
          <p14:tracePt t="162942" x="2894013" y="4670425"/>
          <p14:tracePt t="162954" x="2768600" y="4662488"/>
          <p14:tracePt t="162968" x="2670175" y="4662488"/>
          <p14:tracePt t="162984" x="2598738" y="4662488"/>
          <p14:tracePt t="163002" x="2544763" y="4652963"/>
          <p14:tracePt t="163017" x="2536825" y="4652963"/>
          <p14:tracePt t="163074" x="2562225" y="4652963"/>
          <p14:tracePt t="163086" x="2616200" y="4652963"/>
          <p14:tracePt t="163097" x="2705100" y="4652963"/>
          <p14:tracePt t="163109" x="2822575" y="4652963"/>
          <p14:tracePt t="163121" x="2946400" y="4652963"/>
          <p14:tracePt t="163134" x="3062288" y="4652963"/>
          <p14:tracePt t="163152" x="3143250" y="4652963"/>
          <p14:tracePt t="163170" x="3214688" y="4652963"/>
          <p14:tracePt t="163184" x="3224213" y="4652963"/>
          <p14:tracePt t="163201" x="3232150" y="4652963"/>
          <p14:tracePt t="163255" x="3187700" y="4662488"/>
          <p14:tracePt t="163267" x="3062288" y="4662488"/>
          <p14:tracePt t="163278" x="2919413" y="4687888"/>
          <p14:tracePt t="163291" x="2732088" y="4687888"/>
          <p14:tracePt t="163310" x="2562225" y="4687888"/>
          <p14:tracePt t="163321" x="2419350" y="4670425"/>
          <p14:tracePt t="163334" x="2322513" y="4670425"/>
          <p14:tracePt t="163350" x="2286000" y="4662488"/>
          <p14:tracePt t="163367" x="2259013" y="4662488"/>
          <p14:tracePt t="163383" x="2259013" y="4652963"/>
          <p14:tracePt t="163404" x="2276475" y="4643438"/>
          <p14:tracePt t="163417" x="2366963" y="4625975"/>
          <p14:tracePt t="163434" x="2482850" y="4625975"/>
          <p14:tracePt t="163451" x="2625725" y="4625975"/>
          <p14:tracePt t="163469" x="2919413" y="4635500"/>
          <p14:tracePt t="163483" x="3017838" y="4635500"/>
          <p14:tracePt t="163500" x="3089275" y="4643438"/>
          <p14:tracePt t="163533" x="3098800" y="4643438"/>
          <p14:tracePt t="163573" x="3081338" y="4643438"/>
          <p14:tracePt t="163585" x="3009900" y="4643438"/>
          <p14:tracePt t="163597" x="2901950" y="4643438"/>
          <p14:tracePt t="163609" x="2803525" y="4625975"/>
          <p14:tracePt t="163621" x="2732088" y="4625975"/>
          <p14:tracePt t="163633" x="2679700" y="4625975"/>
          <p14:tracePt t="163649" x="2652713" y="4608513"/>
          <p14:tracePt t="163666" x="2643188" y="4608513"/>
          <p14:tracePt t="163683" x="2633663" y="4608513"/>
          <p14:tracePt t="163742" x="2643188" y="4616450"/>
          <p14:tracePt t="163754" x="2679700" y="4625975"/>
          <p14:tracePt t="163767" x="2776538" y="4643438"/>
          <p14:tracePt t="163778" x="2894013" y="4643438"/>
          <p14:tracePt t="163789" x="3009900" y="4643438"/>
          <p14:tracePt t="163807" x="3133725" y="4643438"/>
          <p14:tracePt t="163819" x="3205163" y="4643438"/>
          <p14:tracePt t="163833" x="3251200" y="4635500"/>
          <p14:tracePt t="163849" x="3268663" y="4635500"/>
          <p14:tracePt t="163866" x="3276600" y="4625975"/>
          <p14:tracePt t="163903" x="3276600" y="4616450"/>
          <p14:tracePt t="163914" x="3241675" y="4616450"/>
          <p14:tracePt t="163926" x="3170238" y="4598988"/>
          <p14:tracePt t="163938" x="3044825" y="4581525"/>
          <p14:tracePt t="163951" x="2919413" y="4564063"/>
          <p14:tracePt t="163966" x="2776538" y="4545013"/>
          <p14:tracePt t="163983" x="2652713" y="4527550"/>
          <p14:tracePt t="164000" x="2465388" y="4527550"/>
          <p14:tracePt t="164016" x="2419350" y="4527550"/>
          <p14:tracePt t="164033" x="2401888" y="4519613"/>
          <p14:tracePt t="164066" x="2401888" y="4510088"/>
          <p14:tracePt t="164105" x="2419350" y="4510088"/>
          <p14:tracePt t="164117" x="2490788" y="4510088"/>
          <p14:tracePt t="164128" x="2589213" y="4510088"/>
          <p14:tracePt t="164141" x="2732088" y="4510088"/>
          <p14:tracePt t="164153" x="2874963" y="4510088"/>
          <p14:tracePt t="164166" x="3000375" y="4510088"/>
          <p14:tracePt t="164183" x="3089275" y="4510088"/>
          <p14:tracePt t="164201" x="3143250" y="4510088"/>
          <p14:tracePt t="164216" x="3152775" y="4510088"/>
          <p14:tracePt t="164272" x="3116263" y="4510088"/>
          <p14:tracePt t="164284" x="3062288" y="4510088"/>
          <p14:tracePt t="164302" x="2965450" y="4527550"/>
          <p14:tracePt t="164314" x="2894013" y="4537075"/>
          <p14:tracePt t="164327" x="2840038" y="4537075"/>
          <p14:tracePt t="164340" x="2786063" y="4537075"/>
          <p14:tracePt t="164352" x="2759075" y="4537075"/>
          <p14:tracePt t="164367" x="2751138" y="4537075"/>
          <p14:tracePt t="164384" x="2741613" y="4537075"/>
          <p14:tracePt t="164436" x="2741613" y="4554538"/>
          <p14:tracePt t="164448" x="2759075" y="4554538"/>
          <p14:tracePt t="164459" x="2840038" y="4581525"/>
          <p14:tracePt t="164472" x="2919413" y="4616450"/>
          <p14:tracePt t="164484" x="3044825" y="4635500"/>
          <p14:tracePt t="164500" x="3143250" y="4643438"/>
          <p14:tracePt t="164518" x="3224213" y="4662488"/>
          <p14:tracePt t="164534" x="3295650" y="4679950"/>
          <p14:tracePt t="164551" x="3303588" y="4679950"/>
          <p14:tracePt t="164613" x="3241675" y="4679950"/>
          <p14:tracePt t="164625" x="3116263" y="4670425"/>
          <p14:tracePt t="164637" x="2973388" y="4608513"/>
          <p14:tracePt t="164649" x="2822575" y="4572000"/>
          <p14:tracePt t="164661" x="2679700" y="4537075"/>
          <p14:tracePt t="164673" x="2571750" y="4500563"/>
          <p14:tracePt t="164685" x="2490788" y="4492625"/>
          <p14:tracePt t="164699" x="2473325" y="4492625"/>
          <p14:tracePt t="164716" x="2465388" y="4473575"/>
          <p14:tracePt t="164799" x="2473325" y="4473575"/>
          <p14:tracePt t="164812" x="2544763" y="4473575"/>
          <p14:tracePt t="164825" x="2643188" y="4473575"/>
          <p14:tracePt t="164836" x="2768600" y="4483100"/>
          <p14:tracePt t="164850" x="2911475" y="4500563"/>
          <p14:tracePt t="164867" x="3009900" y="4519613"/>
          <p14:tracePt t="164883" x="3133725" y="4519613"/>
          <p14:tracePt t="164900" x="3152775" y="4519613"/>
          <p14:tracePt t="164917" x="3160713" y="4519613"/>
          <p14:tracePt t="164933" x="3160713" y="4527550"/>
          <p14:tracePt t="164955" x="3160713" y="4545013"/>
          <p14:tracePt t="164967" x="3152775" y="4554538"/>
          <p14:tracePt t="164983" x="3081338" y="4564063"/>
          <p14:tracePt t="165000" x="2973388" y="4581525"/>
          <p14:tracePt t="165017" x="2803525" y="4598988"/>
          <p14:tracePt t="165033" x="2724150" y="4616450"/>
          <p14:tracePt t="165050" x="2625725" y="4616450"/>
          <p14:tracePt t="165067" x="2608263" y="4616450"/>
          <p14:tracePt t="165134" x="2633663" y="4616450"/>
          <p14:tracePt t="165145" x="2705100" y="4635500"/>
          <p14:tracePt t="165157" x="2803525" y="4635500"/>
          <p14:tracePt t="165169" x="2901950" y="4643438"/>
          <p14:tracePt t="165183" x="3027363" y="4643438"/>
          <p14:tracePt t="165200" x="3098800" y="4643438"/>
          <p14:tracePt t="165217" x="3133725" y="4643438"/>
          <p14:tracePt t="165233" x="3160713" y="4643438"/>
          <p14:tracePt t="165268" x="3152775" y="4643438"/>
          <p14:tracePt t="165283" x="3108325" y="4643438"/>
          <p14:tracePt t="165299" x="3009900" y="4608513"/>
          <p14:tracePt t="165317" x="2884488" y="4572000"/>
          <p14:tracePt t="165333" x="2759075" y="4537075"/>
          <p14:tracePt t="165350" x="2509838" y="4483100"/>
          <p14:tracePt t="165366" x="2401888" y="4465638"/>
          <p14:tracePt t="165383" x="2357438" y="4456113"/>
          <p14:tracePt t="165400" x="2347913" y="4456113"/>
          <p14:tracePt t="165455" x="2384425" y="4456113"/>
          <p14:tracePt t="165467" x="2419350" y="4473575"/>
          <p14:tracePt t="165479" x="2500313" y="4492625"/>
          <p14:tracePt t="165492" x="2598738" y="4519613"/>
          <p14:tracePt t="165503" x="2724150" y="4554538"/>
          <p14:tracePt t="165516" x="2847975" y="4591050"/>
          <p14:tracePt t="165533" x="2928938" y="4608513"/>
          <p14:tracePt t="165550" x="2982913" y="4625975"/>
          <p14:tracePt t="165566" x="3027363" y="4625975"/>
          <p14:tracePt t="165649" x="3017838" y="4625975"/>
          <p14:tracePt t="165661" x="2965450" y="4625975"/>
          <p14:tracePt t="165674" x="2894013" y="4625975"/>
          <p14:tracePt t="165686" x="2813050" y="4616450"/>
          <p14:tracePt t="165701" x="2714625" y="4598988"/>
          <p14:tracePt t="165718" x="2633663" y="4598988"/>
          <p14:tracePt t="165733" x="2544763" y="4598988"/>
          <p14:tracePt t="165750" x="2527300" y="4598988"/>
          <p14:tracePt t="165767" x="2509838" y="4591050"/>
          <p14:tracePt t="165833" x="2517775" y="4591050"/>
          <p14:tracePt t="165844" x="2544763" y="4591050"/>
          <p14:tracePt t="165856" x="2625725" y="4572000"/>
          <p14:tracePt t="165868" x="2697163" y="4572000"/>
          <p14:tracePt t="165883" x="2813050" y="4572000"/>
          <p14:tracePt t="165900" x="2919413" y="4581525"/>
          <p14:tracePt t="165917" x="3071813" y="4616450"/>
          <p14:tracePt t="165933" x="3098800" y="4616450"/>
          <p14:tracePt t="165950" x="3108325" y="4616450"/>
          <p14:tracePt t="165967" x="3116263" y="4616450"/>
          <p14:tracePt t="165989" x="3116263" y="4625975"/>
          <p14:tracePt t="166002" x="3089275" y="4625975"/>
          <p14:tracePt t="166018" x="3036888" y="4625975"/>
          <p14:tracePt t="166034" x="2965450" y="4625975"/>
          <p14:tracePt t="166051" x="2795588" y="4625975"/>
          <p14:tracePt t="166067" x="2724150" y="4625975"/>
          <p14:tracePt t="166087" x="2625725" y="4625975"/>
          <p14:tracePt t="166101" x="2616200" y="4625975"/>
          <p14:tracePt t="166118" x="2608263" y="4625975"/>
          <p14:tracePt t="166182" x="2616200" y="4625975"/>
          <p14:tracePt t="166194" x="2643188" y="4625975"/>
          <p14:tracePt t="166205" x="2660650" y="4625975"/>
          <p14:tracePt t="166219" x="2687638" y="4625975"/>
          <p14:tracePt t="166234" x="2714625" y="4625975"/>
          <p14:tracePt t="166253" x="2759075" y="4625975"/>
          <p14:tracePt t="166268" x="2776538" y="4625975"/>
          <p14:tracePt t="166285" x="2786063" y="4625975"/>
          <p14:tracePt t="166318" x="2795588" y="4625975"/>
          <p14:tracePt t="166389" x="2776538" y="4625975"/>
          <p14:tracePt t="166404" x="2751138" y="4616450"/>
          <p14:tracePt t="166414" x="2724150" y="4608513"/>
          <p14:tracePt t="166426" x="2714625" y="4608513"/>
          <p14:tracePt t="166438" x="2697163" y="4598988"/>
          <p14:tracePt t="166451" x="2670175" y="4598988"/>
          <p14:tracePt t="166468" x="2660650" y="4598988"/>
          <p14:tracePt t="166487" x="2633663" y="4598988"/>
          <p14:tracePt t="166501" x="2616200" y="4598988"/>
          <p14:tracePt t="166618" x="2625725" y="4598988"/>
          <p14:tracePt t="166630" x="2633663" y="4598988"/>
          <p14:tracePt t="166641" x="2652713" y="4598988"/>
          <p14:tracePt t="166655" x="2679700" y="4608513"/>
          <p14:tracePt t="166667" x="2732088" y="4625975"/>
          <p14:tracePt t="166684" x="2786063" y="4625975"/>
          <p14:tracePt t="166701" x="2955925" y="4652963"/>
          <p14:tracePt t="166718" x="3054350" y="4652963"/>
          <p14:tracePt t="166734" x="3125788" y="4652963"/>
          <p14:tracePt t="166750" x="3276600" y="4652963"/>
          <p14:tracePt t="166767" x="3330575" y="4652963"/>
          <p14:tracePt t="166784" x="3384550" y="4652963"/>
          <p14:tracePt t="166802" x="3465513" y="4652963"/>
          <p14:tracePt t="166817" x="3517900" y="4652963"/>
          <p14:tracePt t="166834" x="3571875" y="4652963"/>
          <p14:tracePt t="166850" x="3741738" y="4635500"/>
          <p14:tracePt t="166867" x="3840163" y="4635500"/>
          <p14:tracePt t="166885" x="4027488" y="4635500"/>
          <p14:tracePt t="166900" x="4108450" y="4635500"/>
          <p14:tracePt t="166917" x="4160838" y="4635500"/>
          <p14:tracePt t="166934" x="4286250" y="4652963"/>
          <p14:tracePt t="166950" x="4330700" y="4662488"/>
          <p14:tracePt t="166968" x="4367213" y="4679950"/>
          <p14:tracePt t="166984" x="4394200" y="4687888"/>
          <p14:tracePt t="167261" x="4446588" y="4687888"/>
          <p14:tracePt t="167273" x="4500563" y="4670425"/>
          <p14:tracePt t="167291" x="4572000" y="4670425"/>
          <p14:tracePt t="167303" x="4670425" y="4670425"/>
          <p14:tracePt t="167315" x="4795838" y="4670425"/>
          <p14:tracePt t="167327" x="4884738" y="4670425"/>
          <p14:tracePt t="167339" x="5037138" y="4670425"/>
          <p14:tracePt t="167352" x="5224463" y="4679950"/>
          <p14:tracePt t="167368" x="5349875" y="4697413"/>
          <p14:tracePt t="167387" x="5518150" y="4697413"/>
          <p14:tracePt t="167401" x="5572125" y="4697413"/>
          <p14:tracePt t="167418" x="5608638" y="4697413"/>
          <p14:tracePt t="167436" x="5688013" y="4679950"/>
          <p14:tracePt t="167451" x="5724525" y="4670425"/>
          <p14:tracePt t="167468" x="5778500" y="4670425"/>
          <p14:tracePt t="167485" x="5840413" y="4643438"/>
          <p14:tracePt t="167501" x="5867400" y="4616450"/>
          <p14:tracePt t="167518" x="5911850" y="4608513"/>
          <p14:tracePt t="167534" x="5973763" y="4564063"/>
          <p14:tracePt t="167551" x="6010275" y="4554538"/>
          <p14:tracePt t="167568" x="6081713" y="4519613"/>
          <p14:tracePt t="167584" x="6116638" y="4492625"/>
          <p14:tracePt t="167601" x="6153150" y="4473575"/>
          <p14:tracePt t="167618" x="6224588" y="4421188"/>
          <p14:tracePt t="167635" x="6251575" y="4402138"/>
          <p14:tracePt t="167654" x="6313488" y="4349750"/>
          <p14:tracePt t="167668" x="6350000" y="4322763"/>
          <p14:tracePt t="167684" x="6375400" y="4295775"/>
          <p14:tracePt t="167701" x="6429375" y="4259263"/>
          <p14:tracePt t="167719" x="6456363" y="4233863"/>
          <p14:tracePt t="167734" x="6465888" y="4224338"/>
          <p14:tracePt t="167751" x="6510338" y="4170363"/>
          <p14:tracePt t="167768" x="6518275" y="4162425"/>
          <p14:tracePt t="167785" x="6537325" y="4152900"/>
          <p14:tracePt t="167801" x="6564313" y="4135438"/>
          <p14:tracePt t="167818" x="6572250" y="4116388"/>
          <p14:tracePt t="167835" x="6608763" y="4098925"/>
          <p14:tracePt t="167850" x="6626225" y="4090988"/>
          <p14:tracePt t="167867" x="6653213" y="4071938"/>
          <p14:tracePt t="167883" x="6688138" y="4054475"/>
          <p14:tracePt t="167900" x="6715125" y="4044950"/>
          <p14:tracePt t="167919" x="6759575" y="4019550"/>
          <p14:tracePt t="167933" x="6786563" y="4019550"/>
          <p14:tracePt t="167950" x="6804025" y="4010025"/>
          <p14:tracePt t="167967" x="6858000" y="3992563"/>
          <p14:tracePt t="167984" x="6875463" y="3992563"/>
          <p14:tracePt t="168000" x="6902450" y="3983038"/>
          <p14:tracePt t="168018" x="6929438" y="3983038"/>
          <p14:tracePt t="168034" x="6956425" y="3973513"/>
          <p14:tracePt t="168051" x="7000875" y="3973513"/>
          <p14:tracePt t="168068" x="7027863" y="3973513"/>
          <p14:tracePt t="168087" x="7054850" y="3973513"/>
          <p14:tracePt t="168101" x="7072313" y="3973513"/>
          <p14:tracePt t="168118" x="7081838" y="3973513"/>
          <p14:tracePt t="168135" x="7099300" y="3973513"/>
          <p14:tracePt t="168152" x="7108825" y="3973513"/>
          <p14:tracePt t="168168" x="7135813" y="3973513"/>
          <p14:tracePt t="168184" x="7153275" y="3973513"/>
          <p14:tracePt t="168201" x="7161213" y="3973513"/>
          <p14:tracePt t="168221" x="7180263" y="3973513"/>
          <p14:tracePt t="168234" x="7188200" y="3983038"/>
          <p14:tracePt t="168251" x="7215188" y="3992563"/>
          <p14:tracePt t="168268" x="7242175" y="4010025"/>
          <p14:tracePt t="168286" x="7259638" y="4010025"/>
          <p14:tracePt t="168301" x="7269163" y="4027488"/>
          <p14:tracePt t="168318" x="7278688" y="4037013"/>
          <p14:tracePt t="168335" x="7286625" y="4037013"/>
          <p14:tracePt t="168351" x="7296150" y="4044950"/>
          <p14:tracePt t="168370" x="7304088" y="4054475"/>
          <p14:tracePt t="168417" x="7313613" y="4064000"/>
          <p14:tracePt t="168465" x="7313613" y="4071938"/>
          <p14:tracePt t="168476" x="7331075" y="4071938"/>
          <p14:tracePt t="168501" x="7331075" y="4081463"/>
          <p14:tracePt t="168512" x="7340600" y="4081463"/>
          <p14:tracePt t="168523" x="7340600" y="4098925"/>
          <p14:tracePt t="168536" x="7350125" y="4108450"/>
          <p14:tracePt t="168551" x="7350125" y="4116388"/>
          <p14:tracePt t="168567" x="7358063" y="4116388"/>
          <p14:tracePt t="168583" x="7358063" y="4125913"/>
          <p14:tracePt t="168600" x="7367588" y="4135438"/>
          <p14:tracePt t="168617" x="7367588" y="4143375"/>
          <p14:tracePt t="168633" x="7375525" y="4152900"/>
          <p14:tracePt t="168651" x="7375525" y="4170363"/>
          <p14:tracePt t="168667" x="7375525" y="4179888"/>
          <p14:tracePt t="168684" x="7385050" y="4179888"/>
          <p14:tracePt t="168701" x="7385050" y="4187825"/>
          <p14:tracePt t="168718" x="7385050" y="4206875"/>
          <p14:tracePt t="168734" x="7402513" y="4214813"/>
          <p14:tracePt t="168751" x="7402513" y="4233863"/>
          <p14:tracePt t="168767" x="7402513" y="4251325"/>
          <p14:tracePt t="168784" x="7402513" y="4259263"/>
          <p14:tracePt t="168801" x="7412038" y="4268788"/>
          <p14:tracePt t="168817" x="7412038" y="4295775"/>
          <p14:tracePt t="168834" x="7412038" y="4313238"/>
          <p14:tracePt t="168852" x="7412038" y="4340225"/>
          <p14:tracePt t="168867" x="7412038" y="4376738"/>
          <p14:tracePt t="168884" x="7412038" y="4402138"/>
          <p14:tracePt t="168901" x="7412038" y="4473575"/>
          <p14:tracePt t="168917" x="7412038" y="4500563"/>
          <p14:tracePt t="168934" x="7412038" y="4537075"/>
          <p14:tracePt t="168951" x="7412038" y="4581525"/>
          <p14:tracePt t="168967" x="7412038" y="4608513"/>
          <p14:tracePt t="168985" x="7412038" y="4697413"/>
          <p14:tracePt t="169001" x="7402513" y="4733925"/>
          <p14:tracePt t="169017" x="7375525" y="4795838"/>
          <p14:tracePt t="169034" x="7323138" y="4894263"/>
          <p14:tracePt t="169051" x="7278688" y="4929188"/>
          <p14:tracePt t="169068" x="7224713" y="5000625"/>
          <p14:tracePt t="169084" x="7197725" y="5019675"/>
          <p14:tracePt t="169101" x="7161213" y="5045075"/>
          <p14:tracePt t="169117" x="7027863" y="5108575"/>
          <p14:tracePt t="169134" x="6921500" y="5126038"/>
          <p14:tracePt t="169152" x="6715125" y="5197475"/>
          <p14:tracePt t="169167" x="6643688" y="5214938"/>
          <p14:tracePt t="169184" x="6564313" y="5224463"/>
          <p14:tracePt t="169201" x="6411913" y="5224463"/>
          <p14:tracePt t="169217" x="6340475" y="5224463"/>
          <p14:tracePt t="169234" x="6269038" y="5224463"/>
          <p14:tracePt t="169251" x="6116638" y="5224463"/>
          <p14:tracePt t="169267" x="6045200" y="5224463"/>
          <p14:tracePt t="169284" x="5965825" y="5224463"/>
          <p14:tracePt t="169302" x="5795963" y="5207000"/>
          <p14:tracePt t="169318" x="5697538" y="5187950"/>
          <p14:tracePt t="169334" x="5572125" y="5170488"/>
          <p14:tracePt t="169351" x="5367338" y="5116513"/>
          <p14:tracePt t="169368" x="5286375" y="5081588"/>
          <p14:tracePt t="169385" x="5207000" y="5054600"/>
          <p14:tracePt t="169388" x="5126038" y="5019675"/>
          <p14:tracePt t="169403" x="5072063" y="4992688"/>
          <p14:tracePt t="169418" x="5027613" y="4973638"/>
          <p14:tracePt t="169434" x="4946650" y="4965700"/>
          <p14:tracePt t="169451" x="4929188" y="4965700"/>
          <p14:tracePt t="169467" x="4902200" y="4956175"/>
          <p14:tracePt t="169484" x="4857750" y="4938713"/>
          <p14:tracePt t="169500" x="4813300" y="4929188"/>
          <p14:tracePt t="169518" x="4751388" y="4902200"/>
          <p14:tracePt t="169534" x="4714875" y="4894263"/>
          <p14:tracePt t="169550" x="4679950" y="4894263"/>
          <p14:tracePt t="169567" x="4598988" y="4867275"/>
          <p14:tracePt t="169584" x="4554538" y="4840288"/>
          <p14:tracePt t="169601" x="4465638" y="4778375"/>
          <p14:tracePt t="169617" x="4419600" y="4751388"/>
          <p14:tracePt t="169635" x="4384675" y="4724400"/>
          <p14:tracePt t="169651" x="4303713" y="4687888"/>
          <p14:tracePt t="169668" x="4259263" y="4662488"/>
          <p14:tracePt t="169686" x="4179888" y="4625975"/>
          <p14:tracePt t="169701" x="4143375" y="4598988"/>
          <p14:tracePt t="169720" x="4098925" y="4581525"/>
          <p14:tracePt t="169735" x="4010025" y="4554538"/>
          <p14:tracePt t="169751" x="3983038" y="4545013"/>
          <p14:tracePt t="169768" x="3946525" y="4527550"/>
          <p14:tracePt t="169785" x="3919538" y="4519613"/>
          <p14:tracePt t="169801" x="3840163" y="4492625"/>
          <p14:tracePt t="169818" x="3803650" y="4492625"/>
          <p14:tracePt t="169838" x="3705225" y="4448175"/>
          <p14:tracePt t="169851" x="3652838" y="4438650"/>
          <p14:tracePt t="169868" x="3598863" y="4421188"/>
          <p14:tracePt t="169885" x="3517900" y="4411663"/>
          <p14:tracePt t="169902" x="3482975" y="4394200"/>
          <p14:tracePt t="169920" x="3419475" y="4384675"/>
          <p14:tracePt t="169934" x="3375025" y="4367213"/>
          <p14:tracePt t="169951" x="3322638" y="4357688"/>
          <p14:tracePt t="169968" x="3259138" y="4349750"/>
          <p14:tracePt t="169984" x="3224213" y="4349750"/>
          <p14:tracePt t="170000" x="3197225" y="4330700"/>
          <p14:tracePt t="170017" x="3170238" y="4330700"/>
          <p14:tracePt t="170035" x="3143250" y="4330700"/>
          <p14:tracePt t="170052" x="3133725" y="4330700"/>
          <p14:tracePt t="170068" x="3116263" y="4330700"/>
          <p14:tracePt t="170101" x="3108325" y="4330700"/>
          <p14:tracePt t="170187" x="3108325" y="4340225"/>
          <p14:tracePt t="170210" x="3108325" y="4357688"/>
          <p14:tracePt t="170222" x="3143250" y="4367213"/>
          <p14:tracePt t="170234" x="3179763" y="4411663"/>
          <p14:tracePt t="170247" x="3224213" y="4429125"/>
          <p14:tracePt t="170259" x="3251200" y="4456113"/>
          <p14:tracePt t="170278" x="3268663" y="4473575"/>
          <p14:tracePt t="170289" x="3276600" y="4483100"/>
          <p14:tracePt t="170302" x="3303588" y="4492625"/>
          <p14:tracePt t="170318" x="3313113" y="4500563"/>
          <p14:tracePt t="170337" x="3330575" y="4527550"/>
          <p14:tracePt t="170351" x="3348038" y="4537075"/>
          <p14:tracePt t="170368" x="3348038" y="4545013"/>
          <p14:tracePt t="170385" x="3357563" y="4554538"/>
          <p14:tracePt t="170408" x="3367088" y="4564063"/>
          <p14:tracePt t="170468" x="3367088" y="4572000"/>
          <p14:tracePt t="170480" x="3330575" y="4598988"/>
          <p14:tracePt t="170493" x="3276600" y="4608513"/>
          <p14:tracePt t="170504" x="3197225" y="4643438"/>
          <p14:tracePt t="170518" x="3089275" y="4679950"/>
          <p14:tracePt t="170535" x="2990850" y="4697413"/>
          <p14:tracePt t="170552" x="2795588" y="4697413"/>
          <p14:tracePt t="170568" x="2759075" y="4687888"/>
          <p14:tracePt t="170585" x="2714625" y="4679950"/>
          <p14:tracePt t="170601" x="2697163" y="4652963"/>
          <p14:tracePt t="170618" x="2697163" y="4643438"/>
          <p14:tracePt t="170651" x="2705100" y="4635500"/>
          <p14:tracePt t="170668" x="2776538" y="4635500"/>
          <p14:tracePt t="170685" x="2990850" y="4635500"/>
          <p14:tracePt t="170701" x="3116263" y="4643438"/>
          <p14:tracePt t="170720" x="3295650" y="4670425"/>
          <p14:tracePt t="170735" x="3348038" y="4687888"/>
          <p14:tracePt t="170751" x="3375025" y="4697413"/>
          <p14:tracePt t="170768" x="3384550" y="4697413"/>
          <p14:tracePt t="170808" x="3375025" y="4697413"/>
          <p14:tracePt t="170820" x="3276600" y="4697413"/>
          <p14:tracePt t="170831" x="3152775" y="4662488"/>
          <p14:tracePt t="170843" x="2982913" y="4616450"/>
          <p14:tracePt t="170855" x="2813050" y="4581525"/>
          <p14:tracePt t="170867" x="2687638" y="4545013"/>
          <p14:tracePt t="170884" x="2608263" y="4527550"/>
          <p14:tracePt t="170901" x="2571750" y="4519613"/>
          <p14:tracePt t="170917" x="2554288" y="4510088"/>
          <p14:tracePt t="170950" x="2571750" y="4510088"/>
          <p14:tracePt t="170967" x="2670175" y="4510088"/>
          <p14:tracePt t="170984" x="2768600" y="4545013"/>
          <p14:tracePt t="171000" x="3036888" y="4581525"/>
          <p14:tracePt t="171017" x="3160713" y="4598988"/>
          <p14:tracePt t="171035" x="3259138" y="4616450"/>
          <p14:tracePt t="171051" x="3268663" y="4616450"/>
          <p14:tracePt t="171068" x="3276600" y="4616450"/>
          <p14:tracePt t="171107" x="3232150" y="4608513"/>
          <p14:tracePt t="171120" x="3152775" y="4581525"/>
          <p14:tracePt t="171135" x="3054350" y="4545013"/>
          <p14:tracePt t="171152" x="2955925" y="4527550"/>
          <p14:tracePt t="171168" x="2840038" y="4510088"/>
          <p14:tracePt t="171185" x="2813050" y="4500563"/>
          <p14:tracePt t="171218" x="2803525" y="4500563"/>
          <p14:tracePt t="171253" x="2813050" y="4500563"/>
          <p14:tracePt t="171270" x="2847975" y="4500563"/>
          <p14:tracePt t="171282" x="2919413" y="4519613"/>
          <p14:tracePt t="171297" x="3000375" y="4537075"/>
          <p14:tracePt t="171308" x="3054350" y="4537075"/>
          <p14:tracePt t="171321" x="3071813" y="4537075"/>
          <p14:tracePt t="171335" x="3098800" y="4537075"/>
          <p14:tracePt t="171356" x="3108325" y="4537075"/>
          <p14:tracePt t="171393" x="3081338" y="4537075"/>
          <p14:tracePt t="171406" x="3027363" y="4537075"/>
          <p14:tracePt t="171417" x="2955925" y="4537075"/>
          <p14:tracePt t="171429" x="2867025" y="4537075"/>
          <p14:tracePt t="171442" x="2741613" y="4537075"/>
          <p14:tracePt t="171454" x="2670175" y="4537075"/>
          <p14:tracePt t="171467" x="2598738" y="4537075"/>
          <p14:tracePt t="171484" x="2554288" y="4537075"/>
          <p14:tracePt t="171501" x="2536825" y="4537075"/>
          <p14:tracePt t="171549" x="2544763" y="4537075"/>
          <p14:tracePt t="171561" x="2616200" y="4537075"/>
          <p14:tracePt t="171573" x="2714625" y="4537075"/>
          <p14:tracePt t="171586" x="2884488" y="4537075"/>
          <p14:tracePt t="171601" x="3054350" y="4537075"/>
          <p14:tracePt t="171617" x="3197225" y="4554538"/>
          <p14:tracePt t="171634" x="3375025" y="4581525"/>
          <p14:tracePt t="171651" x="3402013" y="4598988"/>
          <p14:tracePt t="171668" x="3411538" y="4598988"/>
          <p14:tracePt t="171719" x="3367088" y="4598988"/>
          <p14:tracePt t="171730" x="3276600" y="4598988"/>
          <p14:tracePt t="171743" x="3133725" y="4598988"/>
          <p14:tracePt t="171754" x="2973388" y="4598988"/>
          <p14:tracePt t="171770" x="2847975" y="4598988"/>
          <p14:tracePt t="171784" x="2751138" y="4598988"/>
          <p14:tracePt t="171801" x="2697163" y="4598988"/>
          <p14:tracePt t="171818" x="2652713" y="4598988"/>
          <p14:tracePt t="171834" x="2643188" y="4598988"/>
          <p14:tracePt t="171877" x="2660650" y="4598988"/>
          <p14:tracePt t="171889" x="2714625" y="4608513"/>
          <p14:tracePt t="171901" x="2822575" y="4625975"/>
          <p14:tracePt t="171919" x="2938463" y="4625975"/>
          <p14:tracePt t="171936" x="3036888" y="4643438"/>
          <p14:tracePt t="171952" x="3187700" y="4643438"/>
          <p14:tracePt t="171969" x="3241675" y="4643438"/>
          <p14:tracePt t="171984" x="3259138" y="4643438"/>
          <p14:tracePt t="172001" x="3276600" y="4643438"/>
          <p14:tracePt t="172034" x="3268663" y="4643438"/>
          <p14:tracePt t="172051" x="3224213" y="4643438"/>
          <p14:tracePt t="172068" x="3009900" y="4616450"/>
          <p14:tracePt t="172084" x="2867025" y="4598988"/>
          <p14:tracePt t="172101" x="2768600" y="4581525"/>
          <p14:tracePt t="172117" x="2652713" y="4572000"/>
          <p14:tracePt t="172134" x="2625725" y="4572000"/>
          <p14:tracePt t="172189" x="2643188" y="4572000"/>
          <p14:tracePt t="172202" x="2697163" y="4572000"/>
          <p14:tracePt t="172215" x="2786063" y="4572000"/>
          <p14:tracePt t="172226" x="2901950" y="4572000"/>
          <p14:tracePt t="172238" x="3027363" y="4581525"/>
          <p14:tracePt t="172252" x="3125788" y="4598988"/>
          <p14:tracePt t="172269" x="3224213" y="4598988"/>
          <p14:tracePt t="172285" x="3268663" y="4608513"/>
          <p14:tracePt t="172302" x="3313113" y="4616450"/>
          <p14:tracePt t="172364" x="3268663" y="4616450"/>
          <p14:tracePt t="172375" x="3152775" y="4608513"/>
          <p14:tracePt t="172388" x="3009900" y="4591050"/>
          <p14:tracePt t="172403" x="2840038" y="4572000"/>
          <p14:tracePt t="172418" x="2687638" y="4537075"/>
          <p14:tracePt t="172435" x="2509838" y="4510088"/>
          <p14:tracePt t="172452" x="2490788" y="4492625"/>
          <p14:tracePt t="172469" x="2482850" y="4492625"/>
          <p14:tracePt t="172518" x="2517775" y="4492625"/>
          <p14:tracePt t="172531" x="2589213" y="4492625"/>
          <p14:tracePt t="172542" x="2732088" y="4492625"/>
          <p14:tracePt t="172553" x="2874963" y="4500563"/>
          <p14:tracePt t="172568" x="3000375" y="4519613"/>
          <p14:tracePt t="172584" x="3071813" y="4519613"/>
          <p14:tracePt t="172601" x="3116263" y="4537075"/>
          <p14:tracePt t="172617" x="3133725" y="4545013"/>
          <p14:tracePt t="172660" x="3125788" y="4545013"/>
          <p14:tracePt t="172672" x="3071813" y="4545013"/>
          <p14:tracePt t="172685" x="2973388" y="4545013"/>
          <p14:tracePt t="172700" x="2822575" y="4537075"/>
          <p14:tracePt t="172718" x="2705100" y="4537075"/>
          <p14:tracePt t="172734" x="2554288" y="4519613"/>
          <p14:tracePt t="172751" x="2509838" y="4519613"/>
          <p14:tracePt t="172767" x="2500313" y="4510088"/>
          <p14:tracePt t="172784" x="2490788" y="4510088"/>
          <p14:tracePt t="172823" x="2500313" y="4510088"/>
          <p14:tracePt t="172835" x="2536825" y="4510088"/>
          <p14:tracePt t="172852" x="2616200" y="4527550"/>
          <p14:tracePt t="172869" x="2732088" y="4545013"/>
          <p14:tracePt t="172885" x="2965450" y="4598988"/>
          <p14:tracePt t="172902" x="3017838" y="4608513"/>
          <p14:tracePt t="172919" x="3062288" y="4616450"/>
          <p14:tracePt t="172935" x="3071813" y="4616450"/>
          <p14:tracePt t="173002" x="3062288" y="4616450"/>
          <p14:tracePt t="173014" x="3054350" y="4616450"/>
          <p14:tracePt t="173026" x="3044825" y="4616450"/>
          <p14:tracePt t="175515" x="3081338" y="4616450"/>
          <p14:tracePt t="175527" x="3152775" y="4616450"/>
          <p14:tracePt t="175539" x="3232150" y="4598988"/>
          <p14:tracePt t="175552" x="3330575" y="4581525"/>
          <p14:tracePt t="175569" x="3384550" y="4581525"/>
          <p14:tracePt t="175588" x="3446463" y="4581525"/>
          <p14:tracePt t="175602" x="3455988" y="4581525"/>
          <p14:tracePt t="175635" x="3465513" y="4581525"/>
          <p14:tracePt t="175673" x="3473450" y="4581525"/>
          <p14:tracePt t="175954" x="3465513" y="4581525"/>
          <p14:tracePt t="175966" x="3455988" y="4581525"/>
          <p14:tracePt t="175978" x="3438525" y="4581525"/>
          <p14:tracePt t="175990" x="3419475" y="4581525"/>
          <p14:tracePt t="176003" x="3394075" y="4581525"/>
          <p14:tracePt t="176019" x="3348038" y="4581525"/>
          <p14:tracePt t="176038" x="3224213" y="4581525"/>
          <p14:tracePt t="176052" x="3152775" y="4581525"/>
          <p14:tracePt t="176069" x="3116263" y="4572000"/>
          <p14:tracePt t="176086" x="3062288" y="4572000"/>
          <p14:tracePt t="176102" x="3054350" y="4572000"/>
          <p14:tracePt t="176121" x="3044825" y="4572000"/>
          <p14:tracePt t="176204" x="3044825" y="4554538"/>
          <p14:tracePt t="176293" x="3054350" y="4554538"/>
          <p14:tracePt t="176305" x="3081338" y="4554538"/>
          <p14:tracePt t="176317" x="3116263" y="4554538"/>
          <p14:tracePt t="176330" x="3170238" y="4554538"/>
          <p14:tracePt t="176342" x="3241675" y="4554538"/>
          <p14:tracePt t="176355" x="3313113" y="4554538"/>
          <p14:tracePt t="176368" x="3348038" y="4554538"/>
          <p14:tracePt t="176386" x="3394075" y="4564063"/>
          <p14:tracePt t="176405" x="3411538" y="4572000"/>
          <p14:tracePt t="176419" x="3419475" y="4581525"/>
          <p14:tracePt t="176435" x="3429000" y="4591050"/>
          <p14:tracePt t="176452" x="3465513" y="4643438"/>
          <p14:tracePt t="176469" x="3482975" y="4662488"/>
          <p14:tracePt t="176488" x="3482975" y="4697413"/>
          <p14:tracePt t="176502" x="3482975" y="4706938"/>
          <p14:tracePt t="176519" x="3482975" y="4724400"/>
          <p14:tracePt t="176536" x="3465513" y="4768850"/>
          <p14:tracePt t="176552" x="3438525" y="4795838"/>
          <p14:tracePt t="176571" x="3394075" y="4867275"/>
          <p14:tracePt t="176585" x="3348038" y="4902200"/>
          <p14:tracePt t="176602" x="3313113" y="4921250"/>
          <p14:tracePt t="176619" x="3276600" y="4938713"/>
          <p14:tracePt t="176635" x="3268663" y="4938713"/>
          <p14:tracePt t="176653" x="3259138" y="4938713"/>
          <p14:tracePt t="176669" x="3224213" y="4938713"/>
          <p14:tracePt t="176686" x="3187700" y="4938713"/>
          <p14:tracePt t="176702" x="3071813" y="4894263"/>
          <p14:tracePt t="176721" x="3036888" y="4876800"/>
          <p14:tracePt t="176736" x="2990850" y="4867275"/>
          <p14:tracePt t="176752" x="2982913" y="4857750"/>
          <p14:tracePt t="176770" x="2965450" y="4830763"/>
          <p14:tracePt t="176786" x="2955925" y="4830763"/>
          <p14:tracePt t="176802" x="2955925" y="4822825"/>
          <p14:tracePt t="176820" x="2946400" y="4805363"/>
          <p14:tracePt t="176835" x="2928938" y="4786313"/>
          <p14:tracePt t="176852" x="2928938" y="4741863"/>
          <p14:tracePt t="176868" x="2919413" y="4697413"/>
          <p14:tracePt t="176885" x="2919413" y="4670425"/>
          <p14:tracePt t="176903" x="2911475" y="4625975"/>
          <p14:tracePt t="176919" x="2911475" y="4608513"/>
          <p14:tracePt t="176936" x="2911475" y="4581525"/>
          <p14:tracePt t="176952" x="2911475" y="4537075"/>
          <p14:tracePt t="176969" x="2911475" y="4510088"/>
          <p14:tracePt t="176988" x="2911475" y="4465638"/>
          <p14:tracePt t="177002" x="2911475" y="4456113"/>
          <p14:tracePt t="177019" x="2919413" y="4448175"/>
          <p14:tracePt t="177036" x="2955925" y="4384675"/>
          <p14:tracePt t="177052" x="2982913" y="4357688"/>
          <p14:tracePt t="177069" x="3027363" y="4313238"/>
          <p14:tracePt t="177086" x="3089275" y="4251325"/>
          <p14:tracePt t="177103" x="3133725" y="4224338"/>
          <p14:tracePt t="177120" x="3197225" y="4187825"/>
          <p14:tracePt t="177136" x="3224213" y="4170363"/>
          <p14:tracePt t="177152" x="3232150" y="4162425"/>
          <p14:tracePt t="177171" x="3241675" y="4152900"/>
          <p14:tracePt t="177203" x="3251200" y="4152900"/>
          <p14:tracePt t="177220" x="3259138" y="4152900"/>
          <p14:tracePt t="177239" x="3268663" y="4152900"/>
          <p14:tracePt t="177310" x="3259138" y="4152900"/>
          <p14:tracePt t="177325" x="3251200" y="4152900"/>
          <p14:tracePt t="177338" x="3241675" y="4152900"/>
          <p14:tracePt t="177362" x="3232150" y="4152900"/>
          <p14:tracePt t="177374" x="3205163" y="4152900"/>
          <p14:tracePt t="177386" x="3152775" y="4152900"/>
          <p14:tracePt t="177398" x="3116263" y="4135438"/>
          <p14:tracePt t="177410" x="3071813" y="4108450"/>
          <p14:tracePt t="177423" x="3054350" y="4098925"/>
          <p14:tracePt t="177436" x="3044825" y="4090988"/>
          <p14:tracePt t="177452" x="3027363" y="4081463"/>
          <p14:tracePt t="177472" x="3027363" y="4071938"/>
          <p14:tracePt t="177486" x="3027363" y="4064000"/>
          <p14:tracePt t="177519" x="3027363" y="4037013"/>
          <p14:tracePt t="177531" x="3027363" y="4019550"/>
          <p14:tracePt t="177542" x="3036888" y="3992563"/>
          <p14:tracePt t="177555" x="3044825" y="3965575"/>
          <p14:tracePt t="177569" x="3044825" y="3948113"/>
          <p14:tracePt t="177586" x="3044825" y="3929063"/>
          <p14:tracePt t="177872" x="3044825" y="3884613"/>
          <p14:tracePt t="177884" x="3044825" y="3795713"/>
          <p14:tracePt t="177897" x="3036888" y="3697288"/>
          <p14:tracePt t="177908" x="3036888" y="3598863"/>
          <p14:tracePt t="177921" x="3036888" y="3527425"/>
          <p14:tracePt t="177936" x="3036888" y="3473450"/>
          <p14:tracePt t="177953" x="3027363" y="3446463"/>
          <p14:tracePt t="177969" x="3027363" y="3429000"/>
          <p14:tracePt t="178004" x="3027363" y="3421063"/>
          <p14:tracePt t="178194" x="3017838" y="3421063"/>
          <p14:tracePt t="178273" x="3017838" y="3429000"/>
          <p14:tracePt t="178309" x="3017838" y="3438525"/>
          <p14:tracePt t="178333" x="3017838" y="3446463"/>
          <p14:tracePt t="178357" x="3017838" y="3455988"/>
          <p14:tracePt t="178393" x="3027363" y="3465513"/>
          <p14:tracePt t="178440" x="3027363" y="3482975"/>
          <p14:tracePt t="178464" x="3027363" y="3492500"/>
          <p14:tracePt t="178476" x="3027363" y="3500438"/>
          <p14:tracePt t="178489" x="3027363" y="3536950"/>
          <p14:tracePt t="178502" x="3027363" y="3554413"/>
          <p14:tracePt t="178519" x="3027363" y="3581400"/>
          <p14:tracePt t="178536" x="3027363" y="3643313"/>
          <p14:tracePt t="178552" x="3027363" y="3662363"/>
          <p14:tracePt t="178569" x="3027363" y="3687763"/>
          <p14:tracePt t="178586" x="3027363" y="3759200"/>
          <p14:tracePt t="178602" x="3027363" y="3805238"/>
          <p14:tracePt t="178619" x="3027363" y="3849688"/>
          <p14:tracePt t="178636" x="3009900" y="3876675"/>
          <p14:tracePt t="178653" x="3009900" y="3911600"/>
          <p14:tracePt t="178669" x="3000375" y="3983038"/>
          <p14:tracePt t="178686" x="2982913" y="4027488"/>
          <p14:tracePt t="178702" x="2982913" y="4098925"/>
          <p14:tracePt t="178720" x="2973388" y="4125913"/>
          <p14:tracePt t="178736" x="2973388" y="4152900"/>
          <p14:tracePt t="178752" x="2973388" y="4170363"/>
          <p14:tracePt t="178769" x="2973388" y="4214813"/>
          <p14:tracePt t="178786" x="2973388" y="4259263"/>
          <p14:tracePt t="178804" x="2965450" y="4330700"/>
          <p14:tracePt t="178820" x="2965450" y="4376738"/>
          <p14:tracePt t="178836" x="2965450" y="4411663"/>
          <p14:tracePt t="178853" x="2946400" y="4492625"/>
          <p14:tracePt t="178870" x="2946400" y="4527550"/>
          <p14:tracePt t="178888" x="2938463" y="4572000"/>
          <p14:tracePt t="178903" x="2938463" y="4598988"/>
          <p14:tracePt t="178919" x="2938463" y="4616450"/>
          <p14:tracePt t="178937" x="2938463" y="4652963"/>
          <p14:tracePt t="178953" x="2919413" y="4679950"/>
          <p14:tracePt t="178969" x="2919413" y="4687888"/>
          <p14:tracePt t="178985" x="2919413" y="4714875"/>
          <p14:tracePt t="179002" x="2919413" y="4741863"/>
          <p14:tracePt t="179018" x="2919413" y="4768850"/>
          <p14:tracePt t="179035" x="2919413" y="4795838"/>
          <p14:tracePt t="179051" x="2919413" y="4813300"/>
          <p14:tracePt t="179068" x="2911475" y="4894263"/>
          <p14:tracePt t="179085" x="2894013" y="4929188"/>
          <p14:tracePt t="179102" x="2884488" y="5010150"/>
          <p14:tracePt t="179118" x="2874963" y="5037138"/>
          <p14:tracePt t="179135" x="2874963" y="5054600"/>
          <p14:tracePt t="179153" x="2857500" y="5116513"/>
          <p14:tracePt t="179168" x="2857500" y="5143500"/>
          <p14:tracePt t="179185" x="2857500" y="5162550"/>
          <p14:tracePt t="179201" x="2857500" y="5197475"/>
          <p14:tracePt t="179220" x="2857500" y="5207000"/>
          <p14:tracePt t="179236" x="2857500" y="5214938"/>
          <p14:tracePt t="179253" x="2857500" y="5233988"/>
          <p14:tracePt t="179270" x="2857500" y="5241925"/>
          <p14:tracePt t="179286" x="2857500" y="5251450"/>
          <p14:tracePt t="179302" x="2857500" y="5259388"/>
          <p14:tracePt t="179319" x="2857500" y="5278438"/>
          <p14:tracePt t="179354" x="2867025" y="5286375"/>
          <p14:tracePt t="179401" x="2884488" y="5286375"/>
          <p14:tracePt t="179450" x="2884488" y="5278438"/>
          <p14:tracePt t="179461" x="2884488" y="5241925"/>
          <p14:tracePt t="179474" x="2884488" y="5170488"/>
          <p14:tracePt t="179487" x="2884488" y="5099050"/>
          <p14:tracePt t="179502" x="2884488" y="5000625"/>
          <p14:tracePt t="179519" x="2884488" y="4884738"/>
          <p14:tracePt t="179536" x="2894013" y="4751388"/>
          <p14:tracePt t="179552" x="2894013" y="4733925"/>
          <p14:tracePt t="179570" x="2894013" y="4697413"/>
          <p14:tracePt t="179586" x="2894013" y="4687888"/>
          <p14:tracePt t="179602" x="2894013" y="4679950"/>
          <p14:tracePt t="179620" x="2894013" y="4643438"/>
          <p14:tracePt t="179637" x="2894013" y="4591050"/>
          <p14:tracePt t="179655" x="2874963" y="4448175"/>
          <p14:tracePt t="179669" x="2874963" y="4376738"/>
          <p14:tracePt t="179687" x="2857500" y="4268788"/>
          <p14:tracePt t="179704" x="2847975" y="4179888"/>
          <p14:tracePt t="179719" x="2847975" y="4143375"/>
          <p14:tracePt t="179736" x="2847975" y="4098925"/>
          <p14:tracePt t="179752" x="2847975" y="4044950"/>
          <p14:tracePt t="179768" x="2847975" y="3902075"/>
          <p14:tracePt t="179785" x="2847975" y="3830638"/>
          <p14:tracePt t="179802" x="2847975" y="3768725"/>
          <p14:tracePt t="179818" x="2847975" y="3759200"/>
          <p14:tracePt t="179835" x="2847975" y="3751263"/>
          <p14:tracePt t="179933" x="2847975" y="3759200"/>
          <p14:tracePt t="179946" x="2847975" y="3768725"/>
          <p14:tracePt t="179958" x="2847975" y="3795713"/>
          <p14:tracePt t="179972" x="2847975" y="3830638"/>
          <p14:tracePt t="179986" x="2847975" y="3867150"/>
          <p14:tracePt t="180002" x="2847975" y="3938588"/>
          <p14:tracePt t="180019" x="2847975" y="4090988"/>
          <p14:tracePt t="180036" x="2847975" y="4162425"/>
          <p14:tracePt t="180054" x="2847975" y="4305300"/>
          <p14:tracePt t="180069" x="2847975" y="4357688"/>
          <p14:tracePt t="180086" x="2847975" y="4402138"/>
          <p14:tracePt t="180103" x="2847975" y="4473575"/>
          <p14:tracePt t="180119" x="2847975" y="4500563"/>
          <p14:tracePt t="180138" x="2847975" y="4564063"/>
          <p14:tracePt t="180152" x="2847975" y="4581525"/>
          <p14:tracePt t="180170" x="2847975" y="4591050"/>
          <p14:tracePt t="180186" x="2847975" y="4625975"/>
          <p14:tracePt t="180203" x="2847975" y="4643438"/>
          <p14:tracePt t="180221" x="2847975" y="4670425"/>
          <p14:tracePt t="180236" x="2847975" y="4679950"/>
          <p14:tracePt t="180252" x="2840038" y="4714875"/>
          <p14:tracePt t="180269" x="2822575" y="4724400"/>
          <p14:tracePt t="180286" x="2768600" y="4759325"/>
          <p14:tracePt t="180302" x="2741613" y="4768850"/>
          <p14:tracePt t="180319" x="2687638" y="4768850"/>
          <p14:tracePt t="180335" x="2571750" y="4768850"/>
          <p14:tracePt t="180352" x="2517775" y="4751388"/>
          <p14:tracePt t="180368" x="2482850" y="4741863"/>
          <p14:tracePt t="180385" x="2419350" y="4724400"/>
          <p14:tracePt t="180401" x="2393950" y="4724400"/>
          <p14:tracePt t="180418" x="2384425" y="4724400"/>
          <p14:tracePt t="180436" x="2374900" y="4724400"/>
          <p14:tracePt t="180480" x="2374900" y="4714875"/>
          <p14:tracePt t="180588" x="2401888" y="4714875"/>
          <p14:tracePt t="180600" x="2455863" y="4724400"/>
          <p14:tracePt t="180611" x="2509838" y="4724400"/>
          <p14:tracePt t="180623" x="2598738" y="4733925"/>
          <p14:tracePt t="180636" x="2670175" y="4733925"/>
          <p14:tracePt t="180653" x="2741613" y="4733925"/>
          <p14:tracePt t="180672" x="2840038" y="4733925"/>
          <p14:tracePt t="180686" x="2857500" y="4733925"/>
          <p14:tracePt t="180703" x="2884488" y="4733925"/>
          <p14:tracePt t="180720" x="2901950" y="4733925"/>
          <p14:tracePt t="180737" x="2938463" y="4751388"/>
          <p14:tracePt t="180753" x="2965450" y="4751388"/>
          <p14:tracePt t="180769" x="3000375" y="4751388"/>
          <p14:tracePt t="180787" x="3044825" y="4759325"/>
          <p14:tracePt t="180803" x="3081338" y="4759325"/>
          <p14:tracePt t="180820" x="3133725" y="4768850"/>
          <p14:tracePt t="180835" x="3170238" y="4768850"/>
          <p14:tracePt t="180852" x="3197225" y="4768850"/>
          <p14:tracePt t="180868" x="3224213" y="4768850"/>
          <p14:tracePt t="180903" x="3232150" y="4768850"/>
          <p14:tracePt t="181783" x="3232150" y="4759325"/>
          <p14:tracePt t="183636" x="3224213" y="4759325"/>
          <p14:tracePt t="183660" x="3224213" y="4751388"/>
          <p14:tracePt t="184510" x="3224213" y="4741863"/>
          <p14:tracePt t="184666" x="3232150" y="4741863"/>
          <p14:tracePt t="184690" x="3241675" y="4733925"/>
          <p14:tracePt t="184707" x="3259138" y="4733925"/>
          <p14:tracePt t="184721" x="3268663" y="4714875"/>
          <p14:tracePt t="184732" x="3276600" y="4714875"/>
          <p14:tracePt t="184743" x="3286125" y="4706938"/>
          <p14:tracePt t="184767" x="3295650" y="4697413"/>
          <p14:tracePt t="184803" x="3303588" y="4687888"/>
          <p14:tracePt t="184875" x="3303588" y="4679950"/>
          <p14:tracePt t="185066" x="3313113" y="4679950"/>
          <p14:tracePt t="185090" x="3313113" y="4670425"/>
          <p14:tracePt t="185129" x="3330575" y="4662488"/>
          <p14:tracePt t="185163" x="3340100" y="4643438"/>
          <p14:tracePt t="185206" x="3348038" y="4635500"/>
          <p14:tracePt t="185242" x="3348038" y="4625975"/>
          <p14:tracePt t="185266" x="3357563" y="4625975"/>
          <p14:tracePt t="185315" x="3357563" y="4616450"/>
          <p14:tracePt t="185507" x="3348038" y="4608513"/>
          <p14:tracePt t="185580" x="3340100" y="4608513"/>
          <p14:tracePt t="185605" x="3340100" y="4598988"/>
          <p14:tracePt t="185653" x="3322638" y="4598988"/>
          <p14:tracePt t="185789" x="3313113" y="4598988"/>
          <p14:tracePt t="185942" x="3303588" y="4598988"/>
          <p14:tracePt t="186015" x="3295650" y="4598988"/>
          <p14:tracePt t="186062" x="3286125" y="4598988"/>
          <p14:tracePt t="186075" x="3276600" y="4598988"/>
          <p14:tracePt t="186087" x="3241675" y="4598988"/>
          <p14:tracePt t="186099" x="3187700" y="4598988"/>
          <p14:tracePt t="186111" x="3133725" y="4581525"/>
          <p14:tracePt t="186123" x="3054350" y="4581525"/>
          <p14:tracePt t="186137" x="3000375" y="4581525"/>
          <p14:tracePt t="186153" x="2965450" y="4572000"/>
          <p14:tracePt t="186172" x="2894013" y="4572000"/>
          <p14:tracePt t="186187" x="2830513" y="4554538"/>
          <p14:tracePt t="186203" x="2776538" y="4554538"/>
          <p14:tracePt t="186221" x="2687638" y="4554538"/>
          <p14:tracePt t="186237" x="2473325" y="4554538"/>
          <p14:tracePt t="186253" x="2374900" y="4554538"/>
          <p14:tracePt t="186270" x="2322513" y="4554538"/>
          <p14:tracePt t="186287" x="2259013" y="4554538"/>
          <p14:tracePt t="186303" x="2251075" y="4554538"/>
          <p14:tracePt t="186322" x="2241550" y="4554538"/>
          <p14:tracePt t="186452" x="2251075" y="4554538"/>
          <p14:tracePt t="187475" x="2259013" y="4554538"/>
          <p14:tracePt t="191258" x="2330450" y="4564063"/>
          <p14:tracePt t="191270" x="2401888" y="4572000"/>
          <p14:tracePt t="191283" x="2509838" y="4591050"/>
          <p14:tracePt t="191294" x="2625725" y="4608513"/>
          <p14:tracePt t="191306" x="2751138" y="4608513"/>
          <p14:tracePt t="191319" x="2867025" y="4608513"/>
          <p14:tracePt t="191336" x="2965450" y="4608513"/>
          <p14:tracePt t="191354" x="3116263" y="4625975"/>
          <p14:tracePt t="191369" x="3152775" y="4625975"/>
          <p14:tracePt t="191386" x="3197225" y="4635500"/>
          <p14:tracePt t="191403" x="3268663" y="4652963"/>
          <p14:tracePt t="191420" x="3313113" y="4662488"/>
          <p14:tracePt t="191436" x="3367088" y="4679950"/>
          <p14:tracePt t="191453" x="3473450" y="4706938"/>
          <p14:tracePt t="191469" x="3500438" y="4706938"/>
          <p14:tracePt t="191486" x="3517900" y="4714875"/>
          <p14:tracePt t="191503" x="3527425" y="4714875"/>
          <p14:tracePt t="191595" x="3536950" y="4714875"/>
          <p14:tracePt t="207257" x="3571875" y="4714875"/>
          <p14:tracePt t="207269" x="3625850" y="4714875"/>
          <p14:tracePt t="207281" x="3705225" y="4714875"/>
          <p14:tracePt t="207292" x="3786188" y="4679950"/>
          <p14:tracePt t="207306" x="3857625" y="4679950"/>
          <p14:tracePt t="207322" x="3938588" y="4662488"/>
          <p14:tracePt t="207340" x="4044950" y="4652963"/>
          <p14:tracePt t="207355" x="4081463" y="4652963"/>
          <p14:tracePt t="207372" x="4116388" y="4652963"/>
          <p14:tracePt t="207389" x="4152900" y="4652963"/>
          <p14:tracePt t="207406" x="4170363" y="4652963"/>
          <p14:tracePt t="207423" x="4205288" y="4652963"/>
          <p14:tracePt t="207438" x="4241800" y="4652963"/>
          <p14:tracePt t="207455" x="4259263" y="4652963"/>
          <p14:tracePt t="207472" x="4313238" y="4652963"/>
          <p14:tracePt t="207489" x="4348163" y="4670425"/>
          <p14:tracePt t="207505" x="4375150" y="4679950"/>
          <p14:tracePt t="207522" x="4419600" y="4687888"/>
          <p14:tracePt t="207539" x="4429125" y="4697413"/>
          <p14:tracePt t="207556" x="4456113" y="4697413"/>
          <p14:tracePt t="207572" x="4456113" y="4714875"/>
          <p14:tracePt t="207589" x="4438650" y="4714875"/>
          <p14:tracePt t="207606" x="4367213" y="4714875"/>
          <p14:tracePt t="207622" x="4054475" y="4697413"/>
          <p14:tracePt t="207639" x="3867150" y="4679950"/>
          <p14:tracePt t="207658" x="3571875" y="4643438"/>
          <p14:tracePt t="207673" x="3446463" y="4608513"/>
          <p14:tracePt t="207689" x="3322638" y="4591050"/>
          <p14:tracePt t="207706" x="3143250" y="4564063"/>
          <p14:tracePt t="207723" x="3089275" y="4564063"/>
          <p14:tracePt t="207742" x="3017838" y="4537075"/>
          <p14:tracePt t="207756" x="2990850" y="4519613"/>
          <p14:tracePt t="207773" x="2965450" y="4510088"/>
          <p14:tracePt t="207789" x="2919413" y="4500563"/>
          <p14:tracePt t="207806" x="2894013" y="4500563"/>
          <p14:tracePt t="207825" x="2874963" y="4500563"/>
          <p14:tracePt t="207855" x="2867025" y="4500563"/>
          <p14:tracePt t="208042" x="2874963" y="4500563"/>
          <p14:tracePt t="208054" x="2874963" y="4510088"/>
          <p14:tracePt t="208065" x="2884488" y="4510088"/>
          <p14:tracePt t="208077" x="2894013" y="4519613"/>
          <p14:tracePt t="208096" x="2911475" y="4519613"/>
          <p14:tracePt t="208108" x="2919413" y="4527550"/>
          <p14:tracePt t="208122" x="2938463" y="4537075"/>
          <p14:tracePt t="208139" x="2973388" y="4537075"/>
          <p14:tracePt t="208156" x="3089275" y="4554538"/>
          <p14:tracePt t="208172" x="3160713" y="4554538"/>
          <p14:tracePt t="208191" x="3384550" y="4572000"/>
          <p14:tracePt t="208206" x="3500438" y="4572000"/>
          <p14:tracePt t="208223" x="3643313" y="4572000"/>
          <p14:tracePt t="208239" x="3956050" y="4572000"/>
          <p14:tracePt t="208256" x="4081463" y="4572000"/>
          <p14:tracePt t="208274" x="4268788" y="4572000"/>
          <p14:tracePt t="208289" x="4340225" y="4572000"/>
          <p14:tracePt t="208306" x="4419600" y="4572000"/>
          <p14:tracePt t="208323" x="4491038" y="4572000"/>
          <p14:tracePt t="208339" x="4545013" y="4564063"/>
          <p14:tracePt t="208356" x="4589463" y="4564063"/>
          <p14:tracePt t="208372" x="4679950" y="4564063"/>
          <p14:tracePt t="208389" x="4751388" y="4564063"/>
          <p14:tracePt t="208406" x="4857750" y="4564063"/>
          <p14:tracePt t="208423" x="4911725" y="4564063"/>
          <p14:tracePt t="208438" x="4965700" y="4564063"/>
          <p14:tracePt t="208455" x="5072063" y="4564063"/>
          <p14:tracePt t="208472" x="5143500" y="4564063"/>
          <p14:tracePt t="208488" x="5278438" y="4608513"/>
          <p14:tracePt t="208505" x="5330825" y="4616450"/>
          <p14:tracePt t="208521" x="5402263" y="4616450"/>
          <p14:tracePt t="208538" x="5500688" y="4635500"/>
          <p14:tracePt t="208555" x="5554663" y="4643438"/>
          <p14:tracePt t="208572" x="5697538" y="4643438"/>
          <p14:tracePt t="208605" x="5849938" y="4643438"/>
          <p14:tracePt t="208622" x="5921375" y="4643438"/>
          <p14:tracePt t="208638" x="5973763" y="4643438"/>
          <p14:tracePt t="208655" x="6188075" y="4643438"/>
          <p14:tracePt t="208672" x="6286500" y="4643438"/>
          <p14:tracePt t="208689" x="6438900" y="4662488"/>
          <p14:tracePt t="208706" x="6492875" y="4662488"/>
          <p14:tracePt t="208723" x="6545263" y="4662488"/>
          <p14:tracePt t="208739" x="6616700" y="4662488"/>
          <p14:tracePt t="208755" x="6643688" y="4662488"/>
          <p14:tracePt t="208772" x="6661150" y="4662488"/>
          <p14:tracePt t="208805" x="6670675" y="4662488"/>
          <p14:tracePt t="208822" x="6697663" y="4652963"/>
          <p14:tracePt t="208838" x="6707188" y="4652963"/>
          <p14:tracePt t="208855" x="6724650" y="4635500"/>
          <p14:tracePt t="208872" x="6759575" y="4635500"/>
          <p14:tracePt t="208888" x="6778625" y="4635500"/>
          <p14:tracePt t="208905" x="6796088" y="4635500"/>
          <p14:tracePt t="208922" x="6804025" y="4635500"/>
          <p14:tracePt t="209355" x="6786563" y="4635500"/>
          <p14:tracePt t="209391" x="6778625" y="4635500"/>
          <p14:tracePt t="209403" x="6769100" y="4635500"/>
          <p14:tracePt t="209415" x="6759575" y="4635500"/>
          <p14:tracePt t="209427" x="6724650" y="4635500"/>
          <p14:tracePt t="209440" x="6688138" y="4635500"/>
          <p14:tracePt t="209456" x="6635750" y="4635500"/>
          <p14:tracePt t="209473" x="6564313" y="4643438"/>
          <p14:tracePt t="209489" x="6429375" y="4670425"/>
          <p14:tracePt t="209505" x="6375400" y="4687888"/>
          <p14:tracePt t="209523" x="6170613" y="4724400"/>
          <p14:tracePt t="209539" x="6054725" y="4724400"/>
          <p14:tracePt t="209556" x="5911850" y="4724400"/>
          <p14:tracePt t="209572" x="5643563" y="4741863"/>
          <p14:tracePt t="209589" x="5518150" y="4741863"/>
          <p14:tracePt t="209605" x="5375275" y="4741863"/>
          <p14:tracePt t="209622" x="5214938" y="4741863"/>
          <p14:tracePt t="209639" x="4803775" y="4687888"/>
          <p14:tracePt t="209655" x="4589463" y="4670425"/>
          <p14:tracePt t="209672" x="4251325" y="4635500"/>
          <p14:tracePt t="209689" x="4133850" y="4635500"/>
          <p14:tracePt t="209705" x="4010025" y="4635500"/>
          <p14:tracePt t="209723" x="3840163" y="4635500"/>
          <p14:tracePt t="209739" x="3741738" y="4635500"/>
          <p14:tracePt t="209756" x="3616325" y="4635500"/>
          <p14:tracePt t="209772" x="3562350" y="4635500"/>
          <p14:tracePt t="209788" x="3517900" y="4635500"/>
          <p14:tracePt t="209805" x="3490913" y="4635500"/>
          <p14:tracePt t="209822" x="3482975" y="4635500"/>
          <p14:tracePt t="209855" x="3465513" y="4635500"/>
          <p14:tracePt t="209872" x="3455988" y="4635500"/>
          <p14:tracePt t="209888" x="3446463" y="4635500"/>
          <p14:tracePt t="209905" x="3438525" y="4635500"/>
          <p14:tracePt t="209923" x="3419475" y="4635500"/>
          <p14:tracePt t="209938" x="3402013" y="4635500"/>
          <p14:tracePt t="209955" x="3384550" y="4635500"/>
          <p14:tracePt t="209972" x="3357563" y="4635500"/>
          <p14:tracePt t="209989" x="3330575" y="4635500"/>
          <p14:tracePt t="210005" x="3322638" y="4635500"/>
          <p14:tracePt t="210022" x="3313113" y="4635500"/>
          <p14:tracePt t="210038" x="3303588" y="4635500"/>
          <p14:tracePt t="210098" x="3286125" y="4635500"/>
          <p14:tracePt t="210122" x="3276600" y="4635500"/>
          <p14:tracePt t="210133" x="3268663" y="4635500"/>
          <p14:tracePt t="210145" x="3251200" y="4635500"/>
          <p14:tracePt t="210157" x="3241675" y="4635500"/>
          <p14:tracePt t="210182" x="3224213" y="4635500"/>
          <p14:tracePt t="210232" x="3214688" y="4635500"/>
          <p14:tracePt t="210921" x="3232150" y="4635500"/>
          <p14:tracePt t="210993" x="3241675" y="4635500"/>
          <p14:tracePt t="211053" x="3251200" y="4635500"/>
          <p14:tracePt t="214334" x="3179763" y="4652963"/>
          <p14:tracePt t="214346" x="3054350" y="4670425"/>
          <p14:tracePt t="214359" x="2938463" y="4670425"/>
          <p14:tracePt t="214372" x="2813050" y="4687888"/>
          <p14:tracePt t="214384" x="2714625" y="4687888"/>
          <p14:tracePt t="214396" x="2660650" y="4687888"/>
          <p14:tracePt t="214409" x="2608263" y="4687888"/>
          <p14:tracePt t="214423" x="2581275" y="4687888"/>
          <p14:tracePt t="214440" x="2562225" y="4687888"/>
          <p14:tracePt t="214457" x="2527300" y="4687888"/>
          <p14:tracePt t="214473" x="2509838" y="4670425"/>
          <p14:tracePt t="214491" x="2482850" y="4652963"/>
          <p14:tracePt t="214507" x="2473325" y="4652963"/>
          <p14:tracePt t="214523" x="2465388" y="4643438"/>
          <p14:tracePt t="214541" x="2446338" y="4643438"/>
          <p14:tracePt t="214557" x="2438400" y="4643438"/>
          <p14:tracePt t="214664" x="2438400" y="4635500"/>
          <p14:tracePt t="215221" x="2446338" y="4635500"/>
          <p14:tracePt t="215233" x="2455863" y="4625975"/>
          <p14:tracePt t="215245" x="2465388" y="4625975"/>
          <p14:tracePt t="215269" x="2473325" y="4625975"/>
          <p14:tracePt t="215292" x="2482850" y="4625975"/>
          <p14:tracePt t="215304" x="2482850" y="4608513"/>
          <p14:tracePt t="215316" x="2509838" y="4608513"/>
          <p14:tracePt t="215328" x="2517775" y="4608513"/>
          <p14:tracePt t="215339" x="2554288" y="4608513"/>
          <p14:tracePt t="215356" x="2589213" y="4598988"/>
          <p14:tracePt t="215372" x="2616200" y="4598988"/>
          <p14:tracePt t="215389" x="2679700" y="4591050"/>
          <p14:tracePt t="215406" x="2697163" y="4591050"/>
          <p14:tracePt t="215423" x="2759075" y="4591050"/>
          <p14:tracePt t="215439" x="2803525" y="4591050"/>
          <p14:tracePt t="215456" x="2840038" y="4591050"/>
          <p14:tracePt t="215472" x="2919413" y="4608513"/>
          <p14:tracePt t="215489" x="2938463" y="4616450"/>
          <p14:tracePt t="215506" x="2990850" y="4643438"/>
          <p14:tracePt t="215522" x="3009900" y="4652963"/>
          <p14:tracePt t="215539" x="3036888" y="4662488"/>
          <p14:tracePt t="215555" x="3044825" y="4662488"/>
          <p14:tracePt t="215572" x="3108325" y="4687888"/>
          <p14:tracePt t="215589" x="3143250" y="4706938"/>
          <p14:tracePt t="215606" x="3187700" y="4714875"/>
          <p14:tracePt t="215622" x="3232150" y="4741863"/>
          <p14:tracePt t="215639" x="3241675" y="4751388"/>
          <p14:tracePt t="215656" x="3259138" y="4759325"/>
          <p14:tracePt t="215672" x="3268663" y="4759325"/>
          <p14:tracePt t="215705" x="3286125" y="4768850"/>
          <p14:tracePt t="215723" x="3295650" y="4768850"/>
          <p14:tracePt t="215739" x="3303588" y="4768850"/>
          <p14:tracePt t="216253" x="3313113" y="4768850"/>
          <p14:tracePt t="216265" x="3322638" y="4759325"/>
          <p14:tracePt t="216277" x="3340100" y="4751388"/>
          <p14:tracePt t="216291" x="3348038" y="4741863"/>
          <p14:tracePt t="216306" x="3357563" y="4724400"/>
          <p14:tracePt t="216324" x="3375025" y="4706938"/>
          <p14:tracePt t="216339" x="3384550" y="4697413"/>
          <p14:tracePt t="216372" x="3384550" y="4687888"/>
          <p14:tracePt t="216389" x="3384550" y="4679950"/>
          <p14:tracePt t="216406" x="3384550" y="4670425"/>
          <p14:tracePt t="216423" x="3357563" y="4608513"/>
          <p14:tracePt t="216439" x="3313113" y="4564063"/>
          <p14:tracePt t="216457" x="3170238" y="4465638"/>
          <p14:tracePt t="216472" x="3108325" y="4438650"/>
          <p14:tracePt t="216489" x="3036888" y="4421188"/>
          <p14:tracePt t="216506" x="2938463" y="4411663"/>
          <p14:tracePt t="216523" x="2901950" y="4411663"/>
          <p14:tracePt t="216540" x="2847975" y="4411663"/>
          <p14:tracePt t="216556" x="2795588" y="4411663"/>
          <p14:tracePt t="216572" x="2714625" y="4465638"/>
          <p14:tracePt t="216589" x="2652713" y="4500563"/>
          <p14:tracePt t="216608" x="2616200" y="4545013"/>
          <p14:tracePt t="216623" x="2608263" y="4554538"/>
          <p14:tracePt t="216679" x="2608263" y="4564063"/>
          <p14:tracePt t="216690" x="2616200" y="4581525"/>
          <p14:tracePt t="216703" x="2670175" y="4581525"/>
          <p14:tracePt t="216714" x="2724150" y="4591050"/>
          <p14:tracePt t="216729" x="2830513" y="4608513"/>
          <p14:tracePt t="216740" x="2901950" y="4625975"/>
          <p14:tracePt t="216757" x="2955925" y="4625975"/>
          <p14:tracePt t="216774" x="3017838" y="4625975"/>
          <p14:tracePt t="216791" x="3027363" y="4625975"/>
          <p14:tracePt t="216807" x="3036888" y="4625975"/>
          <p14:tracePt t="216857" x="3017838" y="4625975"/>
          <p14:tracePt t="216869" x="2946400" y="4625975"/>
          <p14:tracePt t="216883" x="2894013" y="4625975"/>
          <p14:tracePt t="216894" x="2822575" y="4625975"/>
          <p14:tracePt t="216907" x="2768600" y="4625975"/>
          <p14:tracePt t="216924" x="2697163" y="4625975"/>
          <p14:tracePt t="216943" x="2633663" y="4635500"/>
          <p14:tracePt t="216957" x="2625725" y="4635500"/>
          <p14:tracePt t="216974" x="2616200" y="4635500"/>
          <p14:tracePt t="217029" x="2652713" y="4635500"/>
          <p14:tracePt t="217041" x="2705100" y="4635500"/>
          <p14:tracePt t="217055" x="2759075" y="4635500"/>
          <p14:tracePt t="217067" x="2847975" y="4635500"/>
          <p14:tracePt t="217079" x="2946400" y="4635500"/>
          <p14:tracePt t="217092" x="3017838" y="4635500"/>
          <p14:tracePt t="217106" x="3071813" y="4635500"/>
          <p14:tracePt t="217123" x="3108325" y="4635500"/>
          <p14:tracePt t="217140" x="3143250" y="4635500"/>
          <p14:tracePt t="217211" x="3125788" y="4635500"/>
          <p14:tracePt t="217224" x="3054350" y="4635500"/>
          <p14:tracePt t="217235" x="2982913" y="4635500"/>
          <p14:tracePt t="217247" x="2901950" y="4616450"/>
          <p14:tracePt t="217259" x="2830513" y="4616450"/>
          <p14:tracePt t="217273" x="2795588" y="4616450"/>
          <p14:tracePt t="217289" x="2751138" y="4616450"/>
          <p14:tracePt t="217306" x="2741613" y="4616450"/>
          <p14:tracePt t="217323" x="2732088" y="4616450"/>
          <p14:tracePt t="217379" x="2768600" y="4616450"/>
          <p14:tracePt t="217391" x="2840038" y="4616450"/>
          <p14:tracePt t="217402" x="2911475" y="4616450"/>
          <p14:tracePt t="217415" x="3009900" y="4616450"/>
          <p14:tracePt t="217426" x="3089275" y="4625975"/>
          <p14:tracePt t="217439" x="3143250" y="4625975"/>
          <p14:tracePt t="217456" x="3170238" y="4635500"/>
          <p14:tracePt t="217472" x="3179763" y="4635500"/>
          <p14:tracePt t="217489" x="3187700" y="4635500"/>
          <p14:tracePt t="217534" x="3160713" y="4635500"/>
          <p14:tracePt t="217552" x="3071813" y="4635500"/>
          <p14:tracePt t="217564" x="2946400" y="4635500"/>
          <p14:tracePt t="217576" x="2803525" y="4635500"/>
          <p14:tracePt t="217588" x="2660650" y="4625975"/>
          <p14:tracePt t="217599" x="2544763" y="4625975"/>
          <p14:tracePt t="217613" x="2446338" y="4625975"/>
          <p14:tracePt t="217626" x="2393950" y="4625975"/>
          <p14:tracePt t="217640" x="2357438" y="4625975"/>
          <p14:tracePt t="217657" x="2339975" y="4625975"/>
          <p14:tracePt t="217674" x="2330450" y="4625975"/>
          <p14:tracePt t="217709" x="2347913" y="4616450"/>
          <p14:tracePt t="217721" x="2419350" y="4598988"/>
          <p14:tracePt t="217733" x="2544763" y="4581525"/>
          <p14:tracePt t="217745" x="2660650" y="4581525"/>
          <p14:tracePt t="217757" x="2803525" y="4581525"/>
          <p14:tracePt t="217774" x="2946400" y="4581525"/>
          <p14:tracePt t="217794" x="3143250" y="4591050"/>
          <p14:tracePt t="217807" x="3187700" y="4591050"/>
          <p14:tracePt t="217824" x="3205163" y="4598988"/>
          <p14:tracePt t="217841" x="3224213" y="4598988"/>
          <p14:tracePt t="217876" x="3197225" y="4598988"/>
          <p14:tracePt t="217889" x="3108325" y="4598988"/>
          <p14:tracePt t="217900" x="2982913" y="4616450"/>
          <p14:tracePt t="217912" x="2840038" y="4616450"/>
          <p14:tracePt t="217924" x="2670175" y="4635500"/>
          <p14:tracePt t="217941" x="2527300" y="4635500"/>
          <p14:tracePt t="217956" x="2401888" y="4635500"/>
          <p14:tracePt t="217973" x="2312988" y="4635500"/>
          <p14:tracePt t="217990" x="2286000" y="4635500"/>
          <p14:tracePt t="218064" x="2322513" y="4635500"/>
          <p14:tracePt t="218076" x="2411413" y="4635500"/>
          <p14:tracePt t="218087" x="2509838" y="4635500"/>
          <p14:tracePt t="218100" x="2652713" y="4635500"/>
          <p14:tracePt t="218111" x="2822575" y="4635500"/>
          <p14:tracePt t="218124" x="2894013" y="4652963"/>
          <p14:tracePt t="218141" x="2938463" y="4652963"/>
          <p14:tracePt t="218160" x="2955925" y="4652963"/>
          <p14:tracePt t="218219" x="2919413" y="4652963"/>
          <p14:tracePt t="218231" x="2830513" y="4652963"/>
          <p14:tracePt t="218244" x="2679700" y="4652963"/>
          <p14:tracePt t="218257" x="2536825" y="4670425"/>
          <p14:tracePt t="218274" x="2419350" y="4670425"/>
          <p14:tracePt t="218293" x="2322513" y="4670425"/>
          <p14:tracePt t="218307" x="2295525" y="4670425"/>
          <p14:tracePt t="218389" x="2330450" y="4670425"/>
          <p14:tracePt t="218402" x="2401888" y="4670425"/>
          <p14:tracePt t="218415" x="2490788" y="4670425"/>
          <p14:tracePt t="218427" x="2616200" y="4670425"/>
          <p14:tracePt t="218441" x="2732088" y="4670425"/>
          <p14:tracePt t="218458" x="2857500" y="4670425"/>
          <p14:tracePt t="218475" x="3027363" y="4670425"/>
          <p14:tracePt t="218491" x="3081338" y="4670425"/>
          <p14:tracePt t="218509" x="3116263" y="4670425"/>
          <p14:tracePt t="218587" x="3098800" y="4670425"/>
          <p14:tracePt t="218599" x="3044825" y="4670425"/>
          <p14:tracePt t="218610" x="2973388" y="4687888"/>
          <p14:tracePt t="218623" x="2874963" y="4687888"/>
          <p14:tracePt t="218639" x="2776538" y="4687888"/>
          <p14:tracePt t="218657" x="2608263" y="4697413"/>
          <p14:tracePt t="218673" x="2554288" y="4697413"/>
          <p14:tracePt t="218690" x="2527300" y="4697413"/>
          <p14:tracePt t="218706" x="2517775" y="4697413"/>
          <p14:tracePt t="218754" x="2527300" y="4697413"/>
          <p14:tracePt t="218766" x="2562225" y="4687888"/>
          <p14:tracePt t="218778" x="2608263" y="4687888"/>
          <p14:tracePt t="218792" x="2660650" y="4687888"/>
          <p14:tracePt t="218807" x="2724150" y="4687888"/>
          <p14:tracePt t="218826" x="2901950" y="4687888"/>
          <p14:tracePt t="218841" x="2955925" y="4697413"/>
          <p14:tracePt t="218857" x="2990850" y="4697413"/>
          <p14:tracePt t="218873" x="3027363" y="4697413"/>
          <p14:tracePt t="218890" x="3036888" y="4697413"/>
          <p14:tracePt t="218907" x="3036888" y="4706938"/>
          <p14:tracePt t="218946" x="3009900" y="4706938"/>
          <p14:tracePt t="218957" x="2938463" y="4714875"/>
          <p14:tracePt t="218970" x="2840038" y="4714875"/>
          <p14:tracePt t="218982" x="2724150" y="4714875"/>
          <p14:tracePt t="218994" x="2598738" y="4714875"/>
          <p14:tracePt t="219007" x="2527300" y="4714875"/>
          <p14:tracePt t="219024" x="2490788" y="4714875"/>
          <p14:tracePt t="219041" x="2465388" y="4714875"/>
          <p14:tracePt t="219057" x="2455863" y="4714875"/>
          <p14:tracePt t="219119" x="2465388" y="4706938"/>
          <p14:tracePt t="219132" x="2517775" y="4687888"/>
          <p14:tracePt t="219144" x="2625725" y="4679950"/>
          <p14:tracePt t="219157" x="2741613" y="4662488"/>
          <p14:tracePt t="219174" x="2867025" y="4643438"/>
          <p14:tracePt t="219191" x="3062288" y="4625975"/>
          <p14:tracePt t="219207" x="3143250" y="4625975"/>
          <p14:tracePt t="219225" x="3179763" y="4625975"/>
          <p14:tracePt t="219240" x="3197225" y="4625975"/>
          <p14:tracePt t="219257" x="3205163" y="4625975"/>
          <p14:tracePt t="219297" x="3197225" y="4625975"/>
          <p14:tracePt t="219309" x="3125788" y="4625975"/>
          <p14:tracePt t="219323" x="3027363" y="4625975"/>
          <p14:tracePt t="219340" x="2884488" y="4625975"/>
          <p14:tracePt t="219357" x="2660650" y="4608513"/>
          <p14:tracePt t="219373" x="2589213" y="4591050"/>
          <p14:tracePt t="219390" x="2544763" y="4591050"/>
          <p14:tracePt t="219406" x="2500313" y="4591050"/>
          <p14:tracePt t="219452" x="2500313" y="4581525"/>
          <p14:tracePt t="219489" x="2509838" y="4581525"/>
          <p14:tracePt t="219500" x="2536825" y="4581525"/>
          <p14:tracePt t="219512" x="2608263" y="4581525"/>
          <p14:tracePt t="219525" x="2705100" y="4581525"/>
          <p14:tracePt t="219544" x="2830513" y="4591050"/>
          <p14:tracePt t="219557" x="2901950" y="4608513"/>
          <p14:tracePt t="219574" x="3000375" y="4608513"/>
          <p14:tracePt t="219593" x="3098800" y="4616450"/>
          <p14:tracePt t="219607" x="3116263" y="4616450"/>
          <p14:tracePt t="219624" x="3125788" y="4616450"/>
          <p14:tracePt t="219676" x="3116263" y="4616450"/>
          <p14:tracePt t="219687" x="3044825" y="4616450"/>
          <p14:tracePt t="219699" x="2919413" y="4616450"/>
          <p14:tracePt t="219712" x="2776538" y="4616450"/>
          <p14:tracePt t="219725" x="2633663" y="4616450"/>
          <p14:tracePt t="219741" x="2536825" y="4616450"/>
          <p14:tracePt t="219757" x="2482850" y="4616450"/>
          <p14:tracePt t="219774" x="2438400" y="4616450"/>
          <p14:tracePt t="219808" x="2428875" y="4616450"/>
          <p14:tracePt t="219844" x="2438400" y="4616450"/>
          <p14:tracePt t="219856" x="2500313" y="4598988"/>
          <p14:tracePt t="219867" x="2598738" y="4598988"/>
          <p14:tracePt t="219880" x="2714625" y="4581525"/>
          <p14:tracePt t="219892" x="2813050" y="4581525"/>
          <p14:tracePt t="219907" x="2911475" y="4581525"/>
          <p14:tracePt t="219923" x="2982913" y="4581525"/>
          <p14:tracePt t="219940" x="3081338" y="4581525"/>
          <p14:tracePt t="219957" x="3098800" y="4581525"/>
          <p14:tracePt t="219974" x="3108325" y="4598988"/>
          <p14:tracePt t="220055" x="3081338" y="4608513"/>
          <p14:tracePt t="220067" x="3009900" y="4608513"/>
          <p14:tracePt t="220079" x="2911475" y="4625975"/>
          <p14:tracePt t="220092" x="2795588" y="4625975"/>
          <p14:tracePt t="220107" x="2625725" y="4625975"/>
          <p14:tracePt t="220124" x="2527300" y="4625975"/>
          <p14:tracePt t="220141" x="2419350" y="4625975"/>
          <p14:tracePt t="220157" x="2393950" y="4625975"/>
          <p14:tracePt t="220235" x="2401888" y="4608513"/>
          <p14:tracePt t="220247" x="2455863" y="4608513"/>
          <p14:tracePt t="220260" x="2509838" y="4608513"/>
          <p14:tracePt t="220274" x="2598738" y="4608513"/>
          <p14:tracePt t="220291" x="2697163" y="4608513"/>
          <p14:tracePt t="220308" x="2867025" y="4616450"/>
          <p14:tracePt t="220325" x="2946400" y="4635500"/>
          <p14:tracePt t="220343" x="3009900" y="4643438"/>
          <p14:tracePt t="220357" x="3017838" y="4662488"/>
          <p14:tracePt t="220374" x="3027363" y="4662488"/>
          <p14:tracePt t="220430" x="2990850" y="4662488"/>
          <p14:tracePt t="220441" x="2884488" y="4670425"/>
          <p14:tracePt t="220453" x="2759075" y="4670425"/>
          <p14:tracePt t="220465" x="2643188" y="4670425"/>
          <p14:tracePt t="220478" x="2517775" y="4670425"/>
          <p14:tracePt t="220491" x="2446338" y="4670425"/>
          <p14:tracePt t="220508" x="2374900" y="4670425"/>
          <p14:tracePt t="220525" x="2330450" y="4670425"/>
          <p14:tracePt t="220542" x="2322513" y="4670425"/>
          <p14:tracePt t="220557" x="2303463" y="4670425"/>
          <p14:tracePt t="220626" x="2322513" y="4670425"/>
          <p14:tracePt t="220637" x="2347913" y="4662488"/>
          <p14:tracePt t="220649" x="2419350" y="4643438"/>
          <p14:tracePt t="220662" x="2490788" y="4643438"/>
          <p14:tracePt t="220674" x="2616200" y="4625975"/>
          <p14:tracePt t="220691" x="2714625" y="4625975"/>
          <p14:tracePt t="220709" x="2928938" y="4625975"/>
          <p14:tracePt t="220727" x="3000375" y="4625975"/>
          <p14:tracePt t="220741" x="3054350" y="4635500"/>
          <p14:tracePt t="220757" x="3116263" y="4643438"/>
          <p14:tracePt t="220773" x="3133725" y="4643438"/>
          <p14:tracePt t="220790" x="3143250" y="4643438"/>
          <p14:tracePt t="220851" x="3089275" y="4643438"/>
          <p14:tracePt t="220863" x="3000375" y="4635500"/>
          <p14:tracePt t="220875" x="2894013" y="4608513"/>
          <p14:tracePt t="220887" x="2776538" y="4591050"/>
          <p14:tracePt t="220899" x="2652713" y="4572000"/>
          <p14:tracePt t="220912" x="2581275" y="4572000"/>
          <p14:tracePt t="220925" x="2536825" y="4554538"/>
          <p14:tracePt t="220941" x="2517775" y="4554538"/>
          <p14:tracePt t="220957" x="2509838" y="4554538"/>
          <p14:tracePt t="221020" x="2544763" y="4554538"/>
          <p14:tracePt t="221039" x="2608263" y="4554538"/>
          <p14:tracePt t="221051" x="2687638" y="4554538"/>
          <p14:tracePt t="221063" x="2759075" y="4554538"/>
          <p14:tracePt t="221075" x="2830513" y="4554538"/>
          <p14:tracePt t="221091" x="2901950" y="4554538"/>
          <p14:tracePt t="221108" x="2946400" y="4554538"/>
          <p14:tracePt t="221124" x="2973388" y="4554538"/>
          <p14:tracePt t="221141" x="2990850" y="4554538"/>
          <p14:tracePt t="221160" x="3000375" y="4554538"/>
          <p14:tracePt t="221230" x="2965450" y="4554538"/>
          <p14:tracePt t="221243" x="2911475" y="4572000"/>
          <p14:tracePt t="221255" x="2830513" y="4572000"/>
          <p14:tracePt t="221267" x="2759075" y="4572000"/>
          <p14:tracePt t="221279" x="2679700" y="4591050"/>
          <p14:tracePt t="221291" x="2589213" y="4591050"/>
          <p14:tracePt t="221307" x="2527300" y="4598988"/>
          <p14:tracePt t="221326" x="2473325" y="4598988"/>
          <p14:tracePt t="221340" x="2455863" y="4598988"/>
          <p14:tracePt t="221397" x="2465388" y="4598988"/>
          <p14:tracePt t="221409" x="2490788" y="4591050"/>
          <p14:tracePt t="221421" x="2571750" y="4572000"/>
          <p14:tracePt t="221433" x="2670175" y="4554538"/>
          <p14:tracePt t="221445" x="2786063" y="4554538"/>
          <p14:tracePt t="221458" x="2911475" y="4554538"/>
          <p14:tracePt t="221474" x="3027363" y="4554538"/>
          <p14:tracePt t="221490" x="3108325" y="4554538"/>
          <p14:tracePt t="221507" x="3205163" y="4564063"/>
          <p14:tracePt t="221524" x="3224213" y="4564063"/>
          <p14:tracePt t="221540" x="3232150" y="4564063"/>
          <p14:tracePt t="221574" x="3224213" y="4564063"/>
          <p14:tracePt t="221591" x="3152775" y="4564063"/>
          <p14:tracePt t="221608" x="2857500" y="4581525"/>
          <p14:tracePt t="221624" x="2741613" y="4581525"/>
          <p14:tracePt t="221641" x="2643188" y="4581525"/>
          <p14:tracePt t="221657" x="2490788" y="4572000"/>
          <p14:tracePt t="221675" x="2473325" y="4572000"/>
          <p14:tracePt t="221692" x="2446338" y="4572000"/>
          <p14:tracePt t="221708" x="2446338" y="4564063"/>
          <p14:tracePt t="221751" x="2473325" y="4554538"/>
          <p14:tracePt t="221764" x="2527300" y="4554538"/>
          <p14:tracePt t="221777" x="2598738" y="4554538"/>
          <p14:tracePt t="221792" x="2697163" y="4554538"/>
          <p14:tracePt t="221807" x="2795588" y="4554538"/>
          <p14:tracePt t="221825" x="2946400" y="4554538"/>
          <p14:tracePt t="221841" x="2982913" y="4572000"/>
          <p14:tracePt t="221860" x="3017838" y="4591050"/>
          <p14:tracePt t="221907" x="2982913" y="4591050"/>
          <p14:tracePt t="221919" x="2928938" y="4591050"/>
          <p14:tracePt t="221932" x="2840038" y="4591050"/>
          <p14:tracePt t="221945" x="2741613" y="4591050"/>
          <p14:tracePt t="221959" x="2643188" y="4581525"/>
          <p14:tracePt t="221974" x="2562225" y="4572000"/>
          <p14:tracePt t="221991" x="2500313" y="4572000"/>
          <p14:tracePt t="222008" x="2490788" y="4554538"/>
          <p14:tracePt t="222041" x="2482850" y="4554538"/>
          <p14:tracePt t="222081" x="2500313" y="4554538"/>
          <p14:tracePt t="222095" x="2616200" y="4545013"/>
          <p14:tracePt t="222106" x="2786063" y="4545013"/>
          <p14:tracePt t="222120" x="2928938" y="4545013"/>
          <p14:tracePt t="222131" x="3044825" y="4545013"/>
          <p14:tracePt t="222144" x="3125788" y="4545013"/>
          <p14:tracePt t="222158" x="3179763" y="4545013"/>
          <p14:tracePt t="222175" x="3214688" y="4564063"/>
          <p14:tracePt t="222192" x="3251200" y="4572000"/>
          <p14:tracePt t="222208" x="3259138" y="4572000"/>
          <p14:tracePt t="222276" x="3197225" y="4572000"/>
          <p14:tracePt t="222288" x="3098800" y="4572000"/>
          <p14:tracePt t="222299" x="2982913" y="4572000"/>
          <p14:tracePt t="222311" x="2857500" y="4572000"/>
          <p14:tracePt t="222325" x="2741613" y="4572000"/>
          <p14:tracePt t="222341" x="2687638" y="4572000"/>
          <p14:tracePt t="222360" x="2625725" y="4572000"/>
          <p14:tracePt t="222374" x="2616200" y="4572000"/>
          <p14:tracePt t="222408" x="2616200" y="4564063"/>
          <p14:tracePt t="222432" x="2660650" y="4545013"/>
          <p14:tracePt t="222444" x="2714625" y="4537075"/>
          <p14:tracePt t="222458" x="2795588" y="4537075"/>
          <p14:tracePt t="222474" x="2847975" y="4519613"/>
          <p14:tracePt t="222493" x="2973388" y="4519613"/>
          <p14:tracePt t="222507" x="3017838" y="4527550"/>
          <p14:tracePt t="222524" x="3071813" y="4537075"/>
          <p14:tracePt t="222542" x="3089275" y="4537075"/>
          <p14:tracePt t="222558" x="3108325" y="4545013"/>
          <p14:tracePt t="223125" x="3089275" y="4545013"/>
          <p14:tracePt t="223137" x="3062288" y="4545013"/>
          <p14:tracePt t="223149" x="3036888" y="4545013"/>
          <p14:tracePt t="223172" x="3036888" y="4510088"/>
          <p14:tracePt t="223185" x="3036888" y="4456113"/>
          <p14:tracePt t="223197" x="3036888" y="4384675"/>
          <p14:tracePt t="223209" x="3062288" y="4278313"/>
          <p14:tracePt t="223225" x="3108325" y="4214813"/>
          <p14:tracePt t="223241" x="3160713" y="4152900"/>
          <p14:tracePt t="223258" x="3241675" y="4071938"/>
          <p14:tracePt t="223274" x="3322638" y="4037013"/>
          <p14:tracePt t="223294" x="3455988" y="4010025"/>
          <p14:tracePt t="223308" x="3527425" y="4010025"/>
          <p14:tracePt t="223325" x="3581400" y="4010025"/>
          <p14:tracePt t="223341" x="3670300" y="4010025"/>
          <p14:tracePt t="223358" x="3714750" y="4010025"/>
          <p14:tracePt t="223375" x="3732213" y="4010025"/>
          <p14:tracePt t="223391" x="3813175" y="4027488"/>
          <p14:tracePt t="223408" x="3867150" y="4044950"/>
          <p14:tracePt t="223425" x="3946525" y="4098925"/>
          <p14:tracePt t="223441" x="3973513" y="4116388"/>
          <p14:tracePt t="223458" x="4000500" y="4135438"/>
          <p14:tracePt t="223476" x="4000500" y="4143375"/>
          <p14:tracePt t="223491" x="4000500" y="4152900"/>
          <p14:tracePt t="223507" x="4000500" y="4214813"/>
          <p14:tracePt t="223527" x="3973513" y="4268788"/>
          <p14:tracePt t="223541" x="3946525" y="4349750"/>
          <p14:tracePt t="223558" x="3894138" y="4438650"/>
          <p14:tracePt t="223574" x="3813175" y="4572000"/>
          <p14:tracePt t="223592" x="3768725" y="4635500"/>
          <p14:tracePt t="223610" x="3741738" y="4714875"/>
          <p14:tracePt t="223624" x="3714750" y="4741863"/>
          <p14:tracePt t="223641" x="3705225" y="4786313"/>
          <p14:tracePt t="223658" x="3633788" y="4830763"/>
          <p14:tracePt t="223674" x="3581400" y="4867275"/>
          <p14:tracePt t="223693" x="3465513" y="4938713"/>
          <p14:tracePt t="223708" x="3402013" y="4965700"/>
          <p14:tracePt t="223724" x="3340100" y="5000625"/>
          <p14:tracePt t="223742" x="3251200" y="5027613"/>
          <p14:tracePt t="223759" x="3197225" y="5027613"/>
          <p14:tracePt t="223774" x="3160713" y="5027613"/>
          <p14:tracePt t="223791" x="3081338" y="5010150"/>
          <p14:tracePt t="223807" x="3036888" y="4983163"/>
          <p14:tracePt t="223824" x="2973388" y="4902200"/>
          <p14:tracePt t="223841" x="2955925" y="4857750"/>
          <p14:tracePt t="223857" x="2946400" y="4805363"/>
          <p14:tracePt t="223874" x="2928938" y="4697413"/>
          <p14:tracePt t="223890" x="2928938" y="4662488"/>
          <p14:tracePt t="223907" x="2938463" y="4554538"/>
          <p14:tracePt t="223924" x="2965450" y="4473575"/>
          <p14:tracePt t="223941" x="3017838" y="4384675"/>
          <p14:tracePt t="223957" x="3160713" y="4268788"/>
          <p14:tracePt t="223974" x="3224213" y="4241800"/>
          <p14:tracePt t="223991" x="3286125" y="4214813"/>
          <p14:tracePt t="224008" x="3375025" y="4214813"/>
          <p14:tracePt t="224024" x="3429000" y="4214813"/>
          <p14:tracePt t="224041" x="3455988" y="4214813"/>
          <p14:tracePt t="224057" x="3490913" y="4241800"/>
          <p14:tracePt t="224074" x="3544888" y="4278313"/>
          <p14:tracePt t="224091" x="3571875" y="4305300"/>
          <p14:tracePt t="224107" x="3581400" y="4349750"/>
          <p14:tracePt t="224124" x="3589338" y="4421188"/>
          <p14:tracePt t="224141" x="3589338" y="4473575"/>
          <p14:tracePt t="224159" x="3589338" y="4598988"/>
          <p14:tracePt t="224174" x="3589338" y="4670425"/>
          <p14:tracePt t="224191" x="3571875" y="4733925"/>
          <p14:tracePt t="224207" x="3517900" y="4830763"/>
          <p14:tracePt t="224224" x="3490913" y="4867275"/>
          <p14:tracePt t="224241" x="3429000" y="4938713"/>
          <p14:tracePt t="224257" x="3384550" y="4965700"/>
          <p14:tracePt t="224274" x="3330575" y="4992688"/>
          <p14:tracePt t="224291" x="3268663" y="5019675"/>
          <p14:tracePt t="224307" x="3251200" y="5019675"/>
          <p14:tracePt t="224325" x="3232150" y="5019675"/>
          <p14:tracePt t="224340" x="3214688" y="5019675"/>
          <p14:tracePt t="224357" x="3187700" y="5019675"/>
          <p14:tracePt t="224373" x="3125788" y="5000625"/>
          <p14:tracePt t="224390" x="3098800" y="4992688"/>
          <p14:tracePt t="224407" x="3081338" y="4973638"/>
          <p14:tracePt t="224424" x="3017838" y="4876800"/>
          <p14:tracePt t="224440" x="2990850" y="4795838"/>
          <p14:tracePt t="224458" x="2946400" y="4706938"/>
          <p14:tracePt t="224473" x="2938463" y="4662488"/>
          <p14:tracePt t="224490" x="2919413" y="4625975"/>
          <p14:tracePt t="224507" x="2919413" y="4545013"/>
          <p14:tracePt t="224523" x="2928938" y="4510088"/>
          <p14:tracePt t="224540" x="2938463" y="4473575"/>
          <p14:tracePt t="224557" x="2965450" y="4429125"/>
          <p14:tracePt t="224575" x="3000375" y="4384675"/>
          <p14:tracePt t="224591" x="3027363" y="4367213"/>
          <p14:tracePt t="224609" x="3125788" y="4330700"/>
          <p14:tracePt t="224625" x="3205163" y="4313238"/>
          <p14:tracePt t="224641" x="3276600" y="4313238"/>
          <p14:tracePt t="224658" x="3402013" y="4313238"/>
          <p14:tracePt t="224675" x="3455988" y="4313238"/>
          <p14:tracePt t="224693" x="3517900" y="4313238"/>
          <p14:tracePt t="224708" x="3554413" y="4313238"/>
          <p14:tracePt t="224725" x="3581400" y="4340225"/>
          <p14:tracePt t="224741" x="3643313" y="4394200"/>
          <p14:tracePt t="224758" x="3670300" y="4421188"/>
          <p14:tracePt t="224777" x="3705225" y="4465638"/>
          <p14:tracePt t="224792" x="3724275" y="4492625"/>
          <p14:tracePt t="224808" x="3732213" y="4519613"/>
          <p14:tracePt t="224825" x="3732213" y="4545013"/>
          <p14:tracePt t="224842" x="3732213" y="4572000"/>
          <p14:tracePt t="224857" x="3732213" y="4608513"/>
          <p14:tracePt t="224874" x="3732213" y="4706938"/>
          <p14:tracePt t="224891" x="3687763" y="4759325"/>
          <p14:tracePt t="224907" x="3616325" y="4867275"/>
          <p14:tracePt t="224924" x="3571875" y="4894263"/>
          <p14:tracePt t="224941" x="3536950" y="4921250"/>
          <p14:tracePt t="224957" x="3482975" y="4956175"/>
          <p14:tracePt t="224974" x="3455988" y="4956175"/>
          <p14:tracePt t="224991" x="3402013" y="4965700"/>
          <p14:tracePt t="225007" x="3357563" y="4965700"/>
          <p14:tracePt t="225024" x="3322638" y="4965700"/>
          <p14:tracePt t="225041" x="3295650" y="4965700"/>
          <p14:tracePt t="225057" x="3251200" y="4929188"/>
          <p14:tracePt t="225074" x="3205163" y="4884738"/>
          <p14:tracePt t="225091" x="3143250" y="4822825"/>
          <p14:tracePt t="225108" x="3071813" y="4714875"/>
          <p14:tracePt t="225124" x="3044825" y="4679950"/>
          <p14:tracePt t="225142" x="3017838" y="4616450"/>
          <p14:tracePt t="225157" x="3017838" y="4581525"/>
          <p14:tracePt t="225174" x="3017838" y="4527550"/>
          <p14:tracePt t="225191" x="3017838" y="4429125"/>
          <p14:tracePt t="225207" x="3044825" y="4394200"/>
          <p14:tracePt t="225224" x="3071813" y="4349750"/>
          <p14:tracePt t="225241" x="3125788" y="4286250"/>
          <p14:tracePt t="225257" x="3170238" y="4259263"/>
          <p14:tracePt t="225274" x="3286125" y="4197350"/>
          <p14:tracePt t="225291" x="3340100" y="4187825"/>
          <p14:tracePt t="225307" x="3394075" y="4187825"/>
          <p14:tracePt t="225324" x="3465513" y="4187825"/>
          <p14:tracePt t="225341" x="3490913" y="4187825"/>
          <p14:tracePt t="225358" x="3536950" y="4206875"/>
          <p14:tracePt t="225374" x="3554413" y="4224338"/>
          <p14:tracePt t="225391" x="3562350" y="4233863"/>
          <p14:tracePt t="225393" x="3571875" y="4259263"/>
          <p14:tracePt t="225407" x="3571875" y="4295775"/>
          <p14:tracePt t="225424" x="3598863" y="4340225"/>
          <p14:tracePt t="225441" x="3616325" y="4448175"/>
          <p14:tracePt t="225457" x="3616325" y="4500563"/>
          <p14:tracePt t="225475" x="3616325" y="4537075"/>
          <p14:tracePt t="225491" x="3589338" y="4643438"/>
          <p14:tracePt t="225507" x="3562350" y="4687888"/>
          <p14:tracePt t="225524" x="3554413" y="4724400"/>
          <p14:tracePt t="225541" x="3527425" y="4751388"/>
          <p14:tracePt t="225558" x="3465513" y="4805363"/>
          <p14:tracePt t="225574" x="3438525" y="4830763"/>
          <p14:tracePt t="225591" x="3357563" y="4876800"/>
          <p14:tracePt t="225607" x="3259138" y="4921250"/>
          <p14:tracePt t="225624" x="3224213" y="4929188"/>
          <p14:tracePt t="225641" x="3160713" y="4929188"/>
          <p14:tracePt t="225657" x="3143250" y="4929188"/>
          <p14:tracePt t="225674" x="3125788" y="4929188"/>
          <p14:tracePt t="225691" x="3116263" y="4929188"/>
          <p14:tracePt t="225707" x="3089275" y="4884738"/>
          <p14:tracePt t="225726" x="3017838" y="4741863"/>
          <p14:tracePt t="225741" x="2982913" y="4679950"/>
          <p14:tracePt t="225758" x="2955925" y="4635500"/>
          <p14:tracePt t="225774" x="2946400" y="4608513"/>
          <p14:tracePt t="225791" x="2946400" y="4591050"/>
          <p14:tracePt t="225808" x="2946400" y="4572000"/>
          <p14:tracePt t="225824" x="2946400" y="4510088"/>
          <p14:tracePt t="225841" x="2990850" y="4465638"/>
          <p14:tracePt t="225859" x="3098800" y="4357688"/>
          <p14:tracePt t="225874" x="3160713" y="4313238"/>
          <p14:tracePt t="225891" x="3224213" y="4286250"/>
          <p14:tracePt t="225907" x="3375025" y="4251325"/>
          <p14:tracePt t="225924" x="3429000" y="4251325"/>
          <p14:tracePt t="225942" x="3517900" y="4251325"/>
          <p14:tracePt t="225957" x="3544888" y="4259263"/>
          <p14:tracePt t="225974" x="3589338" y="4286250"/>
          <p14:tracePt t="225991" x="3652838" y="4322763"/>
          <p14:tracePt t="226007" x="3687763" y="4330700"/>
          <p14:tracePt t="226024" x="3714750" y="4357688"/>
          <p14:tracePt t="226041" x="3732213" y="4402138"/>
          <p14:tracePt t="226058" x="3768725" y="4483100"/>
          <p14:tracePt t="226074" x="3776663" y="4519613"/>
          <p14:tracePt t="226092" x="3795713" y="4608513"/>
          <p14:tracePt t="226108" x="3795713" y="4652963"/>
          <p14:tracePt t="226124" x="3786188" y="4706938"/>
          <p14:tracePt t="226141" x="3714750" y="4822825"/>
          <p14:tracePt t="226158" x="3670300" y="4867275"/>
          <p14:tracePt t="226176" x="3544888" y="4973638"/>
          <p14:tracePt t="226191" x="3509963" y="5000625"/>
          <p14:tracePt t="226208" x="3446463" y="5037138"/>
          <p14:tracePt t="226225" x="3357563" y="5045075"/>
          <p14:tracePt t="226241" x="3322638" y="5045075"/>
          <p14:tracePt t="226260" x="3268663" y="5045075"/>
          <p14:tracePt t="226275" x="3251200" y="5045075"/>
          <p14:tracePt t="226292" x="3205163" y="5019675"/>
          <p14:tracePt t="226308" x="3116263" y="4894263"/>
          <p14:tracePt t="226325" x="3071813" y="4813300"/>
          <p14:tracePt t="226344" x="3017838" y="4679950"/>
          <p14:tracePt t="226358" x="3017838" y="4625975"/>
          <p14:tracePt t="226375" x="3017838" y="4572000"/>
          <p14:tracePt t="226392" x="3027363" y="4456113"/>
          <p14:tracePt t="226408" x="3036888" y="4438650"/>
          <p14:tracePt t="226427" x="3108325" y="4384675"/>
          <p14:tracePt t="226441" x="3133725" y="4367213"/>
          <p14:tracePt t="226458" x="3179763" y="4367213"/>
          <p14:tracePt t="226475" x="3276600" y="4367213"/>
          <p14:tracePt t="226491" x="3313113" y="4376738"/>
          <p14:tracePt t="226508" x="3357563" y="4384675"/>
          <p14:tracePt t="226525" x="3375025" y="4402138"/>
          <p14:tracePt t="226542" x="3429000" y="4421188"/>
          <p14:tracePt t="226558" x="3438525" y="4448175"/>
          <p14:tracePt t="226577" x="3446463" y="4456113"/>
          <p14:tracePt t="226608" x="3446463" y="4465638"/>
          <p14:tracePt t="226625" x="3446463" y="4492625"/>
          <p14:tracePt t="226641" x="3438525" y="4510088"/>
          <p14:tracePt t="226660" x="3384550" y="4581525"/>
          <p14:tracePt t="226675" x="3357563" y="4616450"/>
          <p14:tracePt t="226691" x="3313113" y="4662488"/>
          <p14:tracePt t="226708" x="3286125" y="4670425"/>
          <p14:tracePt t="229090" x="3232150" y="4670425"/>
          <p14:tracePt t="229103" x="3160713" y="4662488"/>
          <p14:tracePt t="229114" x="3089275" y="4662488"/>
          <p14:tracePt t="229127" x="3009900" y="4652963"/>
          <p14:tracePt t="229142" x="2973388" y="4635500"/>
          <p14:tracePt t="229159" x="2928938" y="4625975"/>
          <p14:tracePt t="229174" x="2840038" y="4608513"/>
          <p14:tracePt t="229191" x="2803525" y="4608513"/>
          <p14:tracePt t="229209" x="2714625" y="4608513"/>
          <p14:tracePt t="229224" x="2687638" y="4608513"/>
          <p14:tracePt t="229241" x="2660650" y="4608513"/>
          <p14:tracePt t="229257" x="2643188" y="4608513"/>
          <p14:tracePt t="229291" x="2633663" y="4608513"/>
          <p14:tracePt t="229307" x="2616200" y="4608513"/>
          <p14:tracePt t="229324" x="2581275" y="4608513"/>
          <p14:tracePt t="229341" x="2544763" y="4608513"/>
          <p14:tracePt t="229359" x="2536825" y="4608513"/>
          <p14:tracePt t="229377" x="2527300" y="4608513"/>
          <p14:tracePt t="229473" x="2554288" y="4608513"/>
          <p14:tracePt t="229484" x="2589213" y="4598988"/>
          <p14:tracePt t="229505" x="2643188" y="4581525"/>
          <p14:tracePt t="229516" x="2714625" y="4581525"/>
          <p14:tracePt t="229528" x="2795588" y="4564063"/>
          <p14:tracePt t="229542" x="2867025" y="4564063"/>
          <p14:tracePt t="229559" x="2946400" y="4564063"/>
          <p14:tracePt t="229575" x="3036888" y="4572000"/>
          <p14:tracePt t="229592" x="3089275" y="4581525"/>
          <p14:tracePt t="229608" x="3125788" y="4598988"/>
          <p14:tracePt t="229625" x="3187700" y="4608513"/>
          <p14:tracePt t="229642" x="3232150" y="4625975"/>
          <p14:tracePt t="229660" x="3251200" y="4625975"/>
          <p14:tracePt t="229675" x="3259138" y="4635500"/>
          <p14:tracePt t="229777" x="3241675" y="4635500"/>
          <p14:tracePt t="229789" x="3187700" y="4635500"/>
          <p14:tracePt t="229801" x="3116263" y="4635500"/>
          <p14:tracePt t="229813" x="3036888" y="4635500"/>
          <p14:tracePt t="229826" x="2965450" y="4625975"/>
          <p14:tracePt t="229841" x="2911475" y="4616450"/>
          <p14:tracePt t="229858" x="2830513" y="4616450"/>
          <p14:tracePt t="229874" x="2741613" y="4598988"/>
          <p14:tracePt t="229891" x="2714625" y="4598988"/>
          <p14:tracePt t="229907" x="2697163" y="4598988"/>
          <p14:tracePt t="229924" x="2660650" y="4598988"/>
          <p14:tracePt t="229941" x="2652713" y="4598988"/>
          <p14:tracePt t="229957" x="2633663" y="4598988"/>
          <p14:tracePt t="230000" x="2633663" y="4591050"/>
          <p14:tracePt t="230050" x="2633663" y="4581525"/>
          <p14:tracePt t="230062" x="2697163" y="4564063"/>
          <p14:tracePt t="230075" x="2795588" y="4564063"/>
          <p14:tracePt t="230088" x="2894013" y="4564063"/>
          <p14:tracePt t="230099" x="2982913" y="4564063"/>
          <p14:tracePt t="230111" x="3062288" y="4564063"/>
          <p14:tracePt t="230125" x="3133725" y="4572000"/>
          <p14:tracePt t="230142" x="3214688" y="4591050"/>
          <p14:tracePt t="230160" x="3313113" y="4635500"/>
          <p14:tracePt t="230175" x="3340100" y="4635500"/>
          <p14:tracePt t="230192" x="3348038" y="4643438"/>
          <p14:tracePt t="230209" x="3357563" y="4643438"/>
          <p14:tracePt t="230280" x="3330575" y="4643438"/>
          <p14:tracePt t="230292" x="3259138" y="4643438"/>
          <p14:tracePt t="230303" x="3160713" y="4643438"/>
          <p14:tracePt t="230314" x="3062288" y="4643438"/>
          <p14:tracePt t="230327" x="2965450" y="4643438"/>
          <p14:tracePt t="230341" x="2867025" y="4635500"/>
          <p14:tracePt t="230357" x="2795588" y="4616450"/>
          <p14:tracePt t="230374" x="2741613" y="4616450"/>
          <p14:tracePt t="230391" x="2643188" y="4608513"/>
          <p14:tracePt t="230408" x="2608263" y="4608513"/>
          <p14:tracePt t="230424" x="2562225" y="4591050"/>
          <p14:tracePt t="230535" x="2562225" y="4581525"/>
          <p14:tracePt t="230546" x="2581275" y="4581525"/>
          <p14:tracePt t="230558" x="2625725" y="4572000"/>
          <p14:tracePt t="230571" x="2679700" y="4572000"/>
          <p14:tracePt t="230582" x="2751138" y="4572000"/>
          <p14:tracePt t="230595" x="2840038" y="4572000"/>
          <p14:tracePt t="230608" x="2919413" y="4572000"/>
          <p14:tracePt t="230625" x="2990850" y="4572000"/>
          <p14:tracePt t="230642" x="3089275" y="4591050"/>
          <p14:tracePt t="230658" x="3125788" y="4598988"/>
          <p14:tracePt t="230675" x="3133725" y="4598988"/>
          <p14:tracePt t="230692" x="3143250" y="4598988"/>
          <p14:tracePt t="230708" x="3143250" y="4608513"/>
          <p14:tracePt t="230752" x="3125788" y="4625975"/>
          <p14:tracePt t="230763" x="3071813" y="4635500"/>
          <p14:tracePt t="230775" x="3017838" y="4635500"/>
          <p14:tracePt t="230787" x="2946400" y="4635500"/>
          <p14:tracePt t="230799" x="2867025" y="4635500"/>
          <p14:tracePt t="230812" x="2813050" y="4635500"/>
          <p14:tracePt t="230826" x="2768600" y="4635500"/>
          <p14:tracePt t="230842" x="2714625" y="4635500"/>
          <p14:tracePt t="230859" x="2643188" y="4616450"/>
          <p14:tracePt t="230874" x="2633663" y="4616450"/>
          <p14:tracePt t="230907" x="2625725" y="4616450"/>
          <p14:tracePt t="230978" x="2652713" y="4616450"/>
          <p14:tracePt t="230995" x="2705100" y="4616450"/>
          <p14:tracePt t="231007" x="2776538" y="4616450"/>
          <p14:tracePt t="231019" x="2847975" y="4625975"/>
          <p14:tracePt t="231033" x="2928938" y="4625975"/>
          <p14:tracePt t="231045" x="2982913" y="4625975"/>
          <p14:tracePt t="231059" x="3036888" y="4643438"/>
          <p14:tracePt t="231075" x="3071813" y="4643438"/>
          <p14:tracePt t="231092" x="3133725" y="4652963"/>
          <p14:tracePt t="231109" x="3143250" y="4652963"/>
          <p14:tracePt t="231125" x="3152775" y="4652963"/>
          <p14:tracePt t="231142" x="3160713" y="4652963"/>
          <p14:tracePt t="231212" x="3125788" y="4652963"/>
          <p14:tracePt t="231224" x="3071813" y="4652963"/>
          <p14:tracePt t="231236" x="3000375" y="4635500"/>
          <p14:tracePt t="231248" x="2894013" y="4616450"/>
          <p14:tracePt t="231260" x="2795588" y="4598988"/>
          <p14:tracePt t="231275" x="2697163" y="4598988"/>
          <p14:tracePt t="231292" x="2625725" y="4581525"/>
          <p14:tracePt t="231309" x="2562225" y="4572000"/>
          <p14:tracePt t="231326" x="2544763" y="4572000"/>
          <p14:tracePt t="231359" x="2544763" y="4564063"/>
          <p14:tracePt t="231379" x="2554288" y="4564063"/>
          <p14:tracePt t="231391" x="2589213" y="4554538"/>
          <p14:tracePt t="231408" x="2643188" y="4554538"/>
          <p14:tracePt t="231424" x="2705100" y="4554538"/>
          <p14:tracePt t="231441" x="2884488" y="4554538"/>
          <p14:tracePt t="231458" x="2938463" y="4554538"/>
          <p14:tracePt t="231474" x="2982913" y="4554538"/>
          <p14:tracePt t="231507" x="2990850" y="4564063"/>
          <p14:tracePt t="231551" x="2965450" y="4572000"/>
          <p14:tracePt t="231564" x="2911475" y="4572000"/>
          <p14:tracePt t="231577" x="2840038" y="4591050"/>
          <p14:tracePt t="231589" x="2741613" y="4591050"/>
          <p14:tracePt t="231602" x="2670175" y="4591050"/>
          <p14:tracePt t="231614" x="2598738" y="4591050"/>
          <p14:tracePt t="231626" x="2554288" y="4591050"/>
          <p14:tracePt t="231642" x="2536825" y="4591050"/>
          <p14:tracePt t="231659" x="2527300" y="4591050"/>
          <p14:tracePt t="231675" x="2517775" y="4591050"/>
          <p14:tracePt t="231745" x="2536825" y="4581525"/>
          <p14:tracePt t="231758" x="2616200" y="4564063"/>
          <p14:tracePt t="231769" x="2687638" y="4564063"/>
          <p14:tracePt t="231781" x="2759075" y="4564063"/>
          <p14:tracePt t="231795" x="2857500" y="4564063"/>
          <p14:tracePt t="231809" x="2911475" y="4572000"/>
          <p14:tracePt t="231826" x="2955925" y="4598988"/>
          <p14:tracePt t="231842" x="3017838" y="4635500"/>
          <p14:tracePt t="231858" x="3036888" y="4643438"/>
          <p14:tracePt t="231878" x="3054350" y="4652963"/>
          <p14:tracePt t="231927" x="3044825" y="4670425"/>
          <p14:tracePt t="231938" x="3027363" y="4670425"/>
          <p14:tracePt t="231951" x="2990850" y="4679950"/>
          <p14:tracePt t="231962" x="2946400" y="4679950"/>
          <p14:tracePt t="231976" x="2911475" y="4679950"/>
          <p14:tracePt t="231994" x="2874963" y="4679950"/>
          <p14:tracePt t="232009" x="2840038" y="4679950"/>
          <p14:tracePt t="232026" x="2795588" y="4679950"/>
          <p14:tracePt t="232043" x="2751138" y="4662488"/>
          <p14:tracePt t="232059" x="2741613" y="4662488"/>
          <p14:tracePt t="232077" x="2741613" y="4652963"/>
          <p14:tracePt t="234738" x="2751138" y="4652963"/>
          <p14:tracePt t="234750" x="2786063" y="4652963"/>
          <p14:tracePt t="234762" x="2813050" y="4652963"/>
          <p14:tracePt t="234776" x="2840038" y="4652963"/>
          <p14:tracePt t="234792" x="2857500" y="4652963"/>
          <p14:tracePt t="234809" x="2894013" y="4652963"/>
          <p14:tracePt t="234826" x="2901950" y="4652963"/>
          <p14:tracePt t="234842" x="2919413" y="4652963"/>
          <p14:tracePt t="234859" x="2946400" y="4662488"/>
          <p14:tracePt t="234876" x="2965450" y="4662488"/>
          <p14:tracePt t="234892" x="2973388" y="4662488"/>
          <p14:tracePt t="234897" x="2982913" y="4662488"/>
          <p14:tracePt t="234909" x="3009900" y="4662488"/>
          <p14:tracePt t="234926" x="3017838" y="4670425"/>
          <p14:tracePt t="234945" x="3036888" y="4670425"/>
          <p14:tracePt t="234959" x="3044825" y="4670425"/>
          <p14:tracePt t="234976" x="3071813" y="4670425"/>
          <p14:tracePt t="234993" x="3089275" y="4687888"/>
          <p14:tracePt t="235028" x="3108325" y="4687888"/>
          <p14:tracePt t="235043" x="3133725" y="4687888"/>
          <p14:tracePt t="235059" x="3152775" y="4687888"/>
          <p14:tracePt t="235076" x="3197225" y="4687888"/>
          <p14:tracePt t="235092" x="3224213" y="4687888"/>
          <p14:tracePt t="235111" x="3268663" y="4679950"/>
          <p14:tracePt t="235126" x="3295650" y="4679950"/>
          <p14:tracePt t="235143" x="3330575" y="4679950"/>
          <p14:tracePt t="235160" x="3402013" y="4679950"/>
          <p14:tracePt t="235175" x="3446463" y="4679950"/>
          <p14:tracePt t="235192" x="3465513" y="4670425"/>
          <p14:tracePt t="235209" x="3527425" y="4670425"/>
          <p14:tracePt t="235225" x="3571875" y="4652963"/>
          <p14:tracePt t="235242" x="3660775" y="4625975"/>
          <p14:tracePt t="235258" x="3714750" y="4616450"/>
          <p14:tracePt t="235275" x="3759200" y="4598988"/>
          <p14:tracePt t="235292" x="3840163" y="4572000"/>
          <p14:tracePt t="235308" x="3875088" y="4564063"/>
          <p14:tracePt t="235325" x="3929063" y="4545013"/>
          <p14:tracePt t="235341" x="4062413" y="4500563"/>
          <p14:tracePt t="235358" x="4125913" y="4492625"/>
          <p14:tracePt t="235375" x="4214813" y="4456113"/>
          <p14:tracePt t="235391" x="4259263" y="4448175"/>
          <p14:tracePt t="235408" x="4295775" y="4448175"/>
          <p14:tracePt t="235425" x="4402138" y="4448175"/>
          <p14:tracePt t="235442" x="4438650" y="4448175"/>
          <p14:tracePt t="235458" x="4483100" y="4448175"/>
          <p14:tracePt t="235474" x="4518025" y="4448175"/>
          <p14:tracePt t="235491" x="4537075" y="4448175"/>
          <p14:tracePt t="235508" x="4537075" y="4465638"/>
          <p14:tracePt t="235541" x="4537075" y="4473575"/>
          <p14:tracePt t="235558" x="4537075" y="4483100"/>
          <p14:tracePt t="235574" x="4537075" y="4545013"/>
          <p14:tracePt t="235591" x="4537075" y="4564063"/>
          <p14:tracePt t="235608" x="4537075" y="4598988"/>
          <p14:tracePt t="235625" x="4537075" y="4608513"/>
          <p14:tracePt t="235641" x="4537075" y="4625975"/>
          <p14:tracePt t="235658" x="4537075" y="4662488"/>
          <p14:tracePt t="235676" x="4527550" y="4687888"/>
          <p14:tracePt t="235693" x="4465638" y="4786313"/>
          <p14:tracePt t="235709" x="4456113" y="4840288"/>
          <p14:tracePt t="235726" x="4411663" y="4876800"/>
          <p14:tracePt t="235743" x="4357688" y="5000625"/>
          <p14:tracePt t="235759" x="4313238" y="5027613"/>
          <p14:tracePt t="235776" x="4276725" y="5064125"/>
          <p14:tracePt t="235792" x="4259263" y="5081588"/>
          <p14:tracePt t="235808" x="4232275" y="5081588"/>
          <p14:tracePt t="235825" x="4170363" y="5108575"/>
          <p14:tracePt t="235842" x="4133850" y="5108575"/>
          <p14:tracePt t="235860" x="4071938" y="5108575"/>
          <p14:tracePt t="235875" x="4044950" y="5108575"/>
          <p14:tracePt t="235892" x="4010025" y="5091113"/>
          <p14:tracePt t="235908" x="3938588" y="5010150"/>
          <p14:tracePt t="235926" x="3884613" y="4921250"/>
          <p14:tracePt t="235945" x="3741738" y="4643438"/>
          <p14:tracePt t="235959" x="3660775" y="4510088"/>
          <p14:tracePt t="235976" x="3608388" y="4384675"/>
          <p14:tracePt t="235993" x="3571875" y="4286250"/>
          <p14:tracePt t="236011" x="3536950" y="4162425"/>
          <p14:tracePt t="236026" x="3517900" y="4143375"/>
          <p14:tracePt t="236043" x="3517900" y="4135438"/>
          <p14:tracePt t="236060" x="3517900" y="4108450"/>
          <p14:tracePt t="236076" x="3517900" y="4098925"/>
          <p14:tracePt t="236093" x="3517900" y="4081463"/>
          <p14:tracePt t="236109" x="3544888" y="4044950"/>
          <p14:tracePt t="236126" x="3571875" y="4019550"/>
          <p14:tracePt t="236143" x="3652838" y="3965575"/>
          <p14:tracePt t="236159" x="3687763" y="3938588"/>
          <p14:tracePt t="236176" x="3714750" y="3929063"/>
          <p14:tracePt t="236192" x="3759200" y="3902075"/>
          <p14:tracePt t="236209" x="3786188" y="3894138"/>
          <p14:tracePt t="236227" x="3822700" y="3867150"/>
          <p14:tracePt t="236243" x="3840163" y="3867150"/>
          <p14:tracePt t="236259" x="3848100" y="3857625"/>
          <p14:tracePt t="236276" x="3884613" y="3849688"/>
          <p14:tracePt t="236292" x="3894138" y="3849688"/>
          <p14:tracePt t="236309" x="3929063" y="3849688"/>
          <p14:tracePt t="236325" x="3938588" y="3849688"/>
          <p14:tracePt t="236341" x="3956050" y="3849688"/>
          <p14:tracePt t="236358" x="3990975" y="3849688"/>
          <p14:tracePt t="236375" x="4027488" y="3849688"/>
          <p14:tracePt t="236391" x="4044950" y="3849688"/>
          <p14:tracePt t="236393" x="4071938" y="3849688"/>
          <p14:tracePt t="236408" x="4098925" y="3849688"/>
          <p14:tracePt t="236425" x="4116388" y="3849688"/>
          <p14:tracePt t="236441" x="4160838" y="3849688"/>
          <p14:tracePt t="236459" x="4205288" y="3867150"/>
          <p14:tracePt t="236476" x="4224338" y="3867150"/>
          <p14:tracePt t="236493" x="4251325" y="3867150"/>
          <p14:tracePt t="236509" x="4295775" y="3876675"/>
          <p14:tracePt t="236526" x="4303713" y="3884613"/>
          <p14:tracePt t="236544" x="4367213" y="3902075"/>
          <p14:tracePt t="236559" x="4402138" y="3911600"/>
          <p14:tracePt t="236576" x="4429125" y="3938588"/>
          <p14:tracePt t="236593" x="4483100" y="3965575"/>
          <p14:tracePt t="236609" x="4500563" y="3973513"/>
          <p14:tracePt t="236628" x="4518025" y="3983038"/>
          <p14:tracePt t="236643" x="4527550" y="3992563"/>
          <p14:tracePt t="236659" x="4537075" y="4019550"/>
          <p14:tracePt t="236676" x="4562475" y="4064000"/>
          <p14:tracePt t="236693" x="4581525" y="4090988"/>
          <p14:tracePt t="236709" x="4598988" y="4098925"/>
          <p14:tracePt t="236726" x="4608513" y="4135438"/>
          <p14:tracePt t="236743" x="4616450" y="4152900"/>
          <p14:tracePt t="236760" x="4625975" y="4187825"/>
          <p14:tracePt t="236776" x="4643438" y="4214813"/>
          <p14:tracePt t="236794" x="4643438" y="4224338"/>
          <p14:tracePt t="236810" x="4652963" y="4268788"/>
          <p14:tracePt t="236826" x="4652963" y="4278313"/>
          <p14:tracePt t="236843" x="4652963" y="4295775"/>
          <p14:tracePt t="236859" x="4660900" y="4305300"/>
          <p14:tracePt t="236876" x="4660900" y="4330700"/>
          <p14:tracePt t="236893" x="4687888" y="4376738"/>
          <p14:tracePt t="236909" x="4697413" y="4421188"/>
          <p14:tracePt t="236927" x="4697413" y="4438650"/>
          <p14:tracePt t="236942" x="4697413" y="4500563"/>
          <p14:tracePt t="236959" x="4705350" y="4510088"/>
          <p14:tracePt t="236975" x="4705350" y="4537075"/>
          <p14:tracePt t="236992" x="4705350" y="4545013"/>
          <p14:tracePt t="237008" x="4724400" y="4572000"/>
          <p14:tracePt t="237025" x="4724400" y="4598988"/>
          <p14:tracePt t="237042" x="4724400" y="4662488"/>
          <p14:tracePt t="237059" x="4724400" y="4697413"/>
          <p14:tracePt t="237075" x="4724400" y="4733925"/>
          <p14:tracePt t="237093" x="4687888" y="4795838"/>
          <p14:tracePt t="237109" x="4660900" y="4840288"/>
          <p14:tracePt t="237127" x="4616450" y="4894263"/>
          <p14:tracePt t="237143" x="4554538" y="4983163"/>
          <p14:tracePt t="237159" x="4527550" y="5000625"/>
          <p14:tracePt t="237177" x="4491038" y="5037138"/>
          <p14:tracePt t="237193" x="4465638" y="5064125"/>
          <p14:tracePt t="237209" x="4438650" y="5081588"/>
          <p14:tracePt t="237226" x="4357688" y="5135563"/>
          <p14:tracePt t="237243" x="4322763" y="5162550"/>
          <p14:tracePt t="237261" x="4224338" y="5187950"/>
          <p14:tracePt t="237276" x="4187825" y="5187950"/>
          <p14:tracePt t="237293" x="4143375" y="5187950"/>
          <p14:tracePt t="237310" x="4098925" y="5187950"/>
          <p14:tracePt t="237326" x="4062413" y="5180013"/>
          <p14:tracePt t="237345" x="3983038" y="5143500"/>
          <p14:tracePt t="237359" x="3938588" y="5099050"/>
          <p14:tracePt t="237376" x="3902075" y="5072063"/>
          <p14:tracePt t="237393" x="3848100" y="5019675"/>
          <p14:tracePt t="237410" x="3840163" y="5000625"/>
          <p14:tracePt t="237428" x="3822700" y="4992688"/>
          <p14:tracePt t="237443" x="3822700" y="4973638"/>
          <p14:tracePt t="237459" x="3813175" y="4973638"/>
          <p14:tracePt t="237475" x="3813175" y="4965700"/>
          <p14:tracePt t="237493" x="3813175" y="4938713"/>
          <p14:tracePt t="237508" x="3813175" y="4929188"/>
          <p14:tracePt t="237525" x="3822700" y="4902200"/>
          <p14:tracePt t="237542" x="3840163" y="4867275"/>
          <p14:tracePt t="237558" x="3867150" y="4857750"/>
          <p14:tracePt t="237575" x="3894138" y="4849813"/>
          <p14:tracePt t="237591" x="3956050" y="4830763"/>
          <p14:tracePt t="237608" x="3965575" y="4830763"/>
          <p14:tracePt t="237626" x="4010025" y="4830763"/>
          <p14:tracePt t="237643" x="4017963" y="4830763"/>
          <p14:tracePt t="237662" x="4037013" y="4830763"/>
          <p14:tracePt t="237676" x="4044950" y="4830763"/>
          <p14:tracePt t="237745" x="4037013" y="4830763"/>
          <p14:tracePt t="237757" x="4000500" y="4830763"/>
          <p14:tracePt t="237768" x="3929063" y="4830763"/>
          <p14:tracePt t="237780" x="3848100" y="4830763"/>
          <p14:tracePt t="237794" x="3732213" y="4830763"/>
          <p14:tracePt t="237809" x="3633788" y="4830763"/>
          <p14:tracePt t="237828" x="3536950" y="4830763"/>
          <p14:tracePt t="237843" x="3473450" y="4822825"/>
          <p14:tracePt t="237860" x="3465513" y="4822825"/>
          <p14:tracePt t="237876" x="3455988" y="4795838"/>
          <p14:tracePt t="237909" x="3455988" y="4786313"/>
          <p14:tracePt t="237926" x="3455988" y="4741863"/>
          <p14:tracePt t="237943" x="3455988" y="4706938"/>
          <p14:tracePt t="237960" x="3455988" y="4670425"/>
          <p14:tracePt t="237976" x="3482975" y="4608513"/>
          <p14:tracePt t="237993" x="3598863" y="4483100"/>
          <p14:tracePt t="238010" x="3643313" y="4438650"/>
          <p14:tracePt t="238026" x="3724275" y="4357688"/>
          <p14:tracePt t="238043" x="3751263" y="4330700"/>
          <p14:tracePt t="238059" x="3776663" y="4305300"/>
          <p14:tracePt t="238075" x="3840163" y="4241800"/>
          <p14:tracePt t="238092" x="3867150" y="4214813"/>
          <p14:tracePt t="238109" x="3929063" y="4152900"/>
          <p14:tracePt t="238125" x="3956050" y="4125913"/>
          <p14:tracePt t="238142" x="3983038" y="4098925"/>
          <p14:tracePt t="238158" x="4017963" y="4071938"/>
          <p14:tracePt t="238176" x="4037013" y="4054475"/>
          <p14:tracePt t="238194" x="4071938" y="4027488"/>
          <p14:tracePt t="238210" x="4098925" y="4027488"/>
          <p14:tracePt t="238226" x="4125913" y="4019550"/>
          <p14:tracePt t="238244" x="4170363" y="4019550"/>
          <p14:tracePt t="238259" x="4179888" y="4019550"/>
          <p14:tracePt t="238278" x="4224338" y="4019550"/>
          <p14:tracePt t="238293" x="4241800" y="4019550"/>
          <p14:tracePt t="238309" x="4268788" y="4019550"/>
          <p14:tracePt t="238327" x="4313238" y="4037013"/>
          <p14:tracePt t="238343" x="4340225" y="4044950"/>
          <p14:tracePt t="238359" x="4367213" y="4054475"/>
          <p14:tracePt t="238376" x="4402138" y="4081463"/>
          <p14:tracePt t="238392" x="4411663" y="4081463"/>
          <p14:tracePt t="238409" x="4456113" y="4116388"/>
          <p14:tracePt t="238426" x="4483100" y="4152900"/>
          <p14:tracePt t="238444" x="4554538" y="4224338"/>
          <p14:tracePt t="238476" x="4616450" y="4268788"/>
          <p14:tracePt t="238493" x="4625975" y="4295775"/>
          <p14:tracePt t="238511" x="4660900" y="4349750"/>
          <p14:tracePt t="238527" x="4687888" y="4376738"/>
          <p14:tracePt t="238543" x="4705350" y="4394200"/>
          <p14:tracePt t="238560" x="4705350" y="4456113"/>
          <p14:tracePt t="238577" x="4714875" y="4483100"/>
          <p14:tracePt t="238592" x="4714875" y="4500563"/>
          <p14:tracePt t="238609" x="4714875" y="4564063"/>
          <p14:tracePt t="238625" x="4732338" y="4608513"/>
          <p14:tracePt t="238642" x="4732338" y="4679950"/>
          <p14:tracePt t="238658" x="4732338" y="4733925"/>
          <p14:tracePt t="238675" x="4732338" y="4778375"/>
          <p14:tracePt t="238692" x="4697413" y="4902200"/>
          <p14:tracePt t="238708" x="4643438" y="4992688"/>
          <p14:tracePt t="238725" x="4527550" y="5135563"/>
          <p14:tracePt t="238742" x="4465638" y="5180013"/>
          <p14:tracePt t="238758" x="4419600" y="5224463"/>
          <p14:tracePt t="238776" x="4357688" y="5278438"/>
          <p14:tracePt t="238793" x="4303713" y="5286375"/>
          <p14:tracePt t="238811" x="4197350" y="5286375"/>
          <p14:tracePt t="238826" x="4125913" y="5286375"/>
          <p14:tracePt t="238843" x="4044950" y="5286375"/>
          <p14:tracePt t="238862" x="3956050" y="5241925"/>
          <p14:tracePt t="238876" x="3911600" y="5214938"/>
          <p14:tracePt t="238893" x="3875088" y="5180013"/>
          <p14:tracePt t="238897" x="3848100" y="5135563"/>
          <p14:tracePt t="238910" x="3786188" y="5091113"/>
          <p14:tracePt t="238926" x="3741738" y="5027613"/>
          <p14:tracePt t="238945" x="3670300" y="4948238"/>
          <p14:tracePt t="238977" x="3633788" y="4840288"/>
          <p14:tracePt t="238993" x="3616325" y="4778375"/>
          <p14:tracePt t="239012" x="3581400" y="4598988"/>
          <p14:tracePt t="239026" x="3581400" y="4438650"/>
          <p14:tracePt t="239044" x="3589338" y="4313238"/>
          <p14:tracePt t="239060" x="3679825" y="4125913"/>
          <p14:tracePt t="239076" x="3705225" y="4071938"/>
          <p14:tracePt t="239093" x="3732213" y="4027488"/>
          <p14:tracePt t="239110" x="3795713" y="3973513"/>
          <p14:tracePt t="239127" x="3840163" y="3948113"/>
          <p14:tracePt t="239144" x="3919538" y="3894138"/>
          <p14:tracePt t="239160" x="3956050" y="3867150"/>
          <p14:tracePt t="239176" x="4000500" y="3857625"/>
          <p14:tracePt t="239193" x="4071938" y="3840163"/>
          <p14:tracePt t="239210" x="4116388" y="3830638"/>
          <p14:tracePt t="239226" x="4187825" y="3830638"/>
          <p14:tracePt t="239242" x="4232275" y="3830638"/>
          <p14:tracePt t="239259" x="4251325" y="3830638"/>
          <p14:tracePt t="239276" x="4313238" y="3830638"/>
          <p14:tracePt t="239293" x="4348163" y="3830638"/>
          <p14:tracePt t="239311" x="4394200" y="3830638"/>
          <p14:tracePt t="239326" x="4419600" y="3830638"/>
          <p14:tracePt t="239343" x="4446588" y="3830638"/>
          <p14:tracePt t="239360" x="4491038" y="3857625"/>
          <p14:tracePt t="239376" x="4510088" y="3867150"/>
          <p14:tracePt t="239393" x="4527550" y="3894138"/>
          <p14:tracePt t="239397" x="4554538" y="3902075"/>
          <p14:tracePt t="239409" x="4572000" y="3921125"/>
          <p14:tracePt t="239426" x="4598988" y="3938588"/>
          <p14:tracePt t="239443" x="4652963" y="4010025"/>
          <p14:tracePt t="239462" x="4660900" y="4027488"/>
          <p14:tracePt t="239476" x="4687888" y="4071938"/>
          <p14:tracePt t="239493" x="4697413" y="4081463"/>
          <p14:tracePt t="239510" x="4724400" y="4125913"/>
          <p14:tracePt t="239526" x="4724400" y="4135438"/>
          <p14:tracePt t="239546" x="4732338" y="4187825"/>
          <p14:tracePt t="239560" x="4732338" y="4197350"/>
          <p14:tracePt t="239577" x="4751388" y="4233863"/>
          <p14:tracePt t="239593" x="4751388" y="4340225"/>
          <p14:tracePt t="239610" x="4751388" y="4376738"/>
          <p14:tracePt t="239626" x="4751388" y="4429125"/>
          <p14:tracePt t="239643" x="4759325" y="4500563"/>
          <p14:tracePt t="239660" x="4759325" y="4545013"/>
          <p14:tracePt t="239678" x="4759325" y="4608513"/>
          <p14:tracePt t="239693" x="4759325" y="4643438"/>
          <p14:tracePt t="239709" x="4759325" y="4679950"/>
          <p14:tracePt t="239725" x="4759325" y="4741863"/>
          <p14:tracePt t="239742" x="4741863" y="4768850"/>
          <p14:tracePt t="239759" x="4732338" y="4778375"/>
          <p14:tracePt t="239775" x="4697413" y="4840288"/>
          <p14:tracePt t="239792" x="4670425" y="4867275"/>
          <p14:tracePt t="239809" x="4562475" y="4973638"/>
          <p14:tracePt t="239826" x="4500563" y="5037138"/>
          <p14:tracePt t="239842" x="4438650" y="5081588"/>
          <p14:tracePt t="239859" x="4295775" y="5162550"/>
          <p14:tracePt t="239876" x="4241800" y="5187950"/>
          <p14:tracePt t="239892" x="4160838" y="5214938"/>
          <p14:tracePt t="239909" x="4108450" y="5233988"/>
          <p14:tracePt t="239926" x="4054475" y="5233988"/>
          <p14:tracePt t="239942" x="3902075" y="5233988"/>
          <p14:tracePt t="239959" x="3848100" y="5224463"/>
          <p14:tracePt t="239976" x="3795713" y="5214938"/>
          <p14:tracePt t="239993" x="3768725" y="5187950"/>
          <p14:tracePt t="240009" x="3705225" y="5143500"/>
          <p14:tracePt t="240026" x="3679825" y="5108575"/>
          <p14:tracePt t="240044" x="3589338" y="4983163"/>
          <p14:tracePt t="240059" x="3544888" y="4921250"/>
          <p14:tracePt t="240076" x="3500438" y="4867275"/>
          <p14:tracePt t="240092" x="3429000" y="4697413"/>
          <p14:tracePt t="240109" x="3419475" y="4643438"/>
          <p14:tracePt t="240127" x="3402013" y="4519613"/>
          <p14:tracePt t="240142" x="3402013" y="4421188"/>
          <p14:tracePt t="240159" x="3402013" y="4349750"/>
          <p14:tracePt t="240176" x="3455988" y="4233863"/>
          <p14:tracePt t="240192" x="3465513" y="4187825"/>
          <p14:tracePt t="240210" x="3536950" y="4090988"/>
          <p14:tracePt t="240226" x="3581400" y="4044950"/>
          <p14:tracePt t="240243" x="3616325" y="4010025"/>
          <p14:tracePt t="240259" x="3724275" y="3921125"/>
          <p14:tracePt t="240276" x="3759200" y="3894138"/>
          <p14:tracePt t="240293" x="3822700" y="3867150"/>
          <p14:tracePt t="240309" x="3902075" y="3822700"/>
          <p14:tracePt t="240326" x="3938588" y="3822700"/>
          <p14:tracePt t="240342" x="4017963" y="3822700"/>
          <p14:tracePt t="240359" x="4054475" y="3822700"/>
          <p14:tracePt t="240375" x="4089400" y="3822700"/>
          <p14:tracePt t="240392" x="4170363" y="3830638"/>
          <p14:tracePt t="240408" x="4205288" y="3857625"/>
          <p14:tracePt t="240426" x="4286250" y="3894138"/>
          <p14:tracePt t="240442" x="4330700" y="3911600"/>
          <p14:tracePt t="240459" x="4348163" y="3938588"/>
          <p14:tracePt t="240476" x="4394200" y="3948113"/>
          <p14:tracePt t="240493" x="4438650" y="4000500"/>
          <p14:tracePt t="240509" x="4465638" y="4027488"/>
          <p14:tracePt t="240526" x="4527550" y="4071938"/>
          <p14:tracePt t="240543" x="4581525" y="4135438"/>
          <p14:tracePt t="240559" x="4589463" y="4162425"/>
          <p14:tracePt t="240576" x="4598988" y="4187825"/>
          <p14:tracePt t="240592" x="4616450" y="4214813"/>
          <p14:tracePt t="240609" x="4625975" y="4251325"/>
          <p14:tracePt t="240626" x="4633913" y="4313238"/>
          <p14:tracePt t="240642" x="4633913" y="4367213"/>
          <p14:tracePt t="240661" x="4633913" y="4448175"/>
          <p14:tracePt t="240676" x="4633913" y="4483100"/>
          <p14:tracePt t="240692" x="4633913" y="4519613"/>
          <p14:tracePt t="240709" x="4633913" y="4581525"/>
          <p14:tracePt t="240726" x="4633913" y="4616450"/>
          <p14:tracePt t="240743" x="4616450" y="4679950"/>
          <p14:tracePt t="240759" x="4581525" y="4778375"/>
          <p14:tracePt t="240776" x="4554538" y="4813300"/>
          <p14:tracePt t="240794" x="4500563" y="4876800"/>
          <p14:tracePt t="240809" x="4456113" y="4902200"/>
          <p14:tracePt t="240826" x="4419600" y="4948238"/>
          <p14:tracePt t="240843" x="4322763" y="5000625"/>
          <p14:tracePt t="240859" x="4241800" y="5037138"/>
          <p14:tracePt t="240876" x="4160838" y="5045075"/>
          <p14:tracePt t="240892" x="4037013" y="5045075"/>
          <p14:tracePt t="240909" x="4010025" y="5045075"/>
          <p14:tracePt t="240927" x="3929063" y="4965700"/>
          <p14:tracePt t="240942" x="3875088" y="4884738"/>
          <p14:tracePt t="240959" x="3813175" y="4795838"/>
          <p14:tracePt t="240975" x="3759200" y="4714875"/>
          <p14:tracePt t="240993" x="3679825" y="4545013"/>
          <p14:tracePt t="241009" x="3660775" y="4510088"/>
          <p14:tracePt t="241028" x="3660775" y="4448175"/>
          <p14:tracePt t="241043" x="3660775" y="4411663"/>
          <p14:tracePt t="241059" x="3660775" y="4384675"/>
          <p14:tracePt t="241076" x="3724275" y="4305300"/>
          <p14:tracePt t="241093" x="3786188" y="4259263"/>
          <p14:tracePt t="241111" x="3946525" y="4179888"/>
          <p14:tracePt t="241126" x="4081463" y="4143375"/>
          <p14:tracePt t="241142" x="4224338" y="4125913"/>
          <p14:tracePt t="241159" x="4537075" y="4108450"/>
          <p14:tracePt t="241176" x="4679950" y="4108450"/>
          <p14:tracePt t="241193" x="4776788" y="4135438"/>
          <p14:tracePt t="241209" x="4946650" y="4197350"/>
          <p14:tracePt t="241226" x="4973638" y="4233863"/>
          <p14:tracePt t="241243" x="5010150" y="4330700"/>
          <p14:tracePt t="241575" x="5037138" y="4313238"/>
          <p14:tracePt t="241587" x="5064125" y="4268788"/>
          <p14:tracePt t="241598" x="5089525" y="4233863"/>
          <p14:tracePt t="241610" x="5126038" y="4187825"/>
          <p14:tracePt t="241627" x="5160963" y="4135438"/>
          <p14:tracePt t="241643" x="5197475" y="4090988"/>
          <p14:tracePt t="241660" x="5330825" y="3983038"/>
          <p14:tracePt t="241677" x="5384800" y="3948113"/>
          <p14:tracePt t="241693" x="5500688" y="3911600"/>
          <p14:tracePt t="241710" x="5554663" y="3894138"/>
          <p14:tracePt t="241727" x="5626100" y="3894138"/>
          <p14:tracePt t="241743" x="5741988" y="3876675"/>
          <p14:tracePt t="241760" x="5778500" y="3876675"/>
          <p14:tracePt t="241777" x="5867400" y="3867150"/>
          <p14:tracePt t="241794" x="5902325" y="3867150"/>
          <p14:tracePt t="241810" x="5929313" y="3867150"/>
          <p14:tracePt t="241827" x="5992813" y="3867150"/>
          <p14:tracePt t="241843" x="6027738" y="3867150"/>
          <p14:tracePt t="241861" x="6108700" y="3884613"/>
          <p14:tracePt t="241877" x="6135688" y="3894138"/>
          <p14:tracePt t="241894" x="6153150" y="3911600"/>
          <p14:tracePt t="241898" x="6170613" y="3929063"/>
          <p14:tracePt t="241910" x="6188075" y="3948113"/>
          <p14:tracePt t="241927" x="6215063" y="3973513"/>
          <p14:tracePt t="241944" x="6232525" y="3992563"/>
          <p14:tracePt t="241959" x="6251575" y="4010025"/>
          <p14:tracePt t="241976" x="6296025" y="4071938"/>
          <p14:tracePt t="241993" x="6323013" y="4108450"/>
          <p14:tracePt t="242009" x="6375400" y="4206875"/>
          <p14:tracePt t="242026" x="6402388" y="4268788"/>
          <p14:tracePt t="242042" x="6438900" y="4322763"/>
          <p14:tracePt t="242059" x="6465888" y="4367213"/>
          <p14:tracePt t="242075" x="6483350" y="4429125"/>
          <p14:tracePt t="242092" x="6500813" y="4465638"/>
          <p14:tracePt t="242111" x="6500813" y="4679950"/>
          <p14:tracePt t="242127" x="6492875" y="4778375"/>
          <p14:tracePt t="242146" x="6384925" y="4983163"/>
          <p14:tracePt t="242160" x="6313488" y="5091113"/>
          <p14:tracePt t="242177" x="6242050" y="5197475"/>
          <p14:tracePt t="242195" x="6089650" y="5376863"/>
          <p14:tracePt t="242210" x="6027738" y="5421313"/>
          <p14:tracePt t="242227" x="5956300" y="5483225"/>
          <p14:tracePt t="242244" x="5803900" y="5537200"/>
          <p14:tracePt t="242260" x="5724525" y="5546725"/>
          <p14:tracePt t="242280" x="5599113" y="5546725"/>
          <p14:tracePt t="242294" x="5545138" y="5546725"/>
          <p14:tracePt t="242310" x="5473700" y="5546725"/>
          <p14:tracePt t="242328" x="5340350" y="5510213"/>
          <p14:tracePt t="242343" x="5278438" y="5483225"/>
          <p14:tracePt t="242360" x="5197475" y="5438775"/>
          <p14:tracePt t="242376" x="5045075" y="5305425"/>
          <p14:tracePt t="242393" x="4992688" y="5214938"/>
          <p14:tracePt t="242411" x="4894263" y="5054600"/>
          <p14:tracePt t="242427" x="4875213" y="4973638"/>
          <p14:tracePt t="242443" x="4867275" y="4894263"/>
          <p14:tracePt t="242462" x="4848225" y="4679950"/>
          <p14:tracePt t="242477" x="4848225" y="4581525"/>
          <p14:tracePt t="242493" x="4857750" y="4483100"/>
          <p14:tracePt t="242512" x="4938713" y="4268788"/>
          <p14:tracePt t="242526" x="4992688" y="4162425"/>
          <p14:tracePt t="242543" x="5081588" y="4054475"/>
          <p14:tracePt t="242559" x="5241925" y="3884613"/>
          <p14:tracePt t="242576" x="5349875" y="3830638"/>
          <p14:tracePt t="242592" x="5537200" y="3741738"/>
          <p14:tracePt t="242609" x="5608638" y="3741738"/>
          <p14:tracePt t="242626" x="5707063" y="3741738"/>
          <p14:tracePt t="242642" x="5867400" y="3822700"/>
          <p14:tracePt t="242659" x="5973763" y="3894138"/>
          <p14:tracePt t="242677" x="6126163" y="4044950"/>
          <p14:tracePt t="242692" x="6188075" y="4108450"/>
          <p14:tracePt t="242710" x="6242050" y="4170363"/>
          <p14:tracePt t="242727" x="6296025" y="4268788"/>
          <p14:tracePt t="242743" x="6323013" y="4305300"/>
          <p14:tracePt t="242762" x="6330950" y="4330700"/>
          <p14:tracePt t="242777" x="6330950" y="4340225"/>
          <p14:tracePt t="243052" x="6384925" y="4313238"/>
          <p14:tracePt t="243064" x="6465888" y="4259263"/>
          <p14:tracePt t="243076" x="6545263" y="4214813"/>
          <p14:tracePt t="243087" x="6653213" y="4162425"/>
          <p14:tracePt t="243099" x="6759575" y="4125913"/>
          <p14:tracePt t="243111" x="6867525" y="4071938"/>
          <p14:tracePt t="243126" x="6965950" y="4037013"/>
          <p14:tracePt t="243142" x="7045325" y="4010025"/>
          <p14:tracePt t="243159" x="7161213" y="3965575"/>
          <p14:tracePt t="243176" x="7197725" y="3948113"/>
          <p14:tracePt t="243192" x="7242175" y="3948113"/>
          <p14:tracePt t="243209" x="7296150" y="3948113"/>
          <p14:tracePt t="243226" x="7350125" y="3948113"/>
          <p14:tracePt t="243242" x="7394575" y="3948113"/>
          <p14:tracePt t="243259" x="7456488" y="3948113"/>
          <p14:tracePt t="243276" x="7473950" y="3948113"/>
          <p14:tracePt t="243292" x="7493000" y="3948113"/>
          <p14:tracePt t="243309" x="7510463" y="3948113"/>
          <p14:tracePt t="243326" x="7518400" y="3948113"/>
          <p14:tracePt t="243343" x="7545388" y="3948113"/>
          <p14:tracePt t="243360" x="7572375" y="3965575"/>
          <p14:tracePt t="243377" x="7626350" y="4000500"/>
          <p14:tracePt t="243393" x="7635875" y="4010025"/>
          <p14:tracePt t="243410" x="7643813" y="4019550"/>
          <p14:tracePt t="243427" x="7670800" y="4098925"/>
          <p14:tracePt t="243443" x="7680325" y="4152900"/>
          <p14:tracePt t="243460" x="7707313" y="4206875"/>
          <p14:tracePt t="243479" x="7742238" y="4322763"/>
          <p14:tracePt t="243494" x="7769225" y="4376738"/>
          <p14:tracePt t="243510" x="7778750" y="4429125"/>
          <p14:tracePt t="243528" x="7778750" y="4581525"/>
          <p14:tracePt t="243544" x="7778750" y="4670425"/>
          <p14:tracePt t="243561" x="7751763" y="4795838"/>
          <p14:tracePt t="243576" x="7626350" y="5054600"/>
          <p14:tracePt t="243593" x="7572375" y="5143500"/>
          <p14:tracePt t="243611" x="7493000" y="5286375"/>
          <p14:tracePt t="243627" x="7473950" y="5305425"/>
          <p14:tracePt t="243644" x="7446963" y="5330825"/>
          <p14:tracePt t="243660" x="7331075" y="5376863"/>
          <p14:tracePt t="243677" x="7259638" y="5394325"/>
          <p14:tracePt t="243694" x="7054850" y="5411788"/>
          <p14:tracePt t="243710" x="6983413" y="5411788"/>
          <p14:tracePt t="243726" x="6929438" y="5411788"/>
          <p14:tracePt t="243743" x="6813550" y="5357813"/>
          <p14:tracePt t="243759" x="6751638" y="5295900"/>
          <p14:tracePt t="243778" x="6616700" y="5116513"/>
          <p14:tracePt t="243792" x="6564313" y="5019675"/>
          <p14:tracePt t="243809" x="6527800" y="4911725"/>
          <p14:tracePt t="243826" x="6456363" y="4662488"/>
          <p14:tracePt t="243842" x="6456363" y="4564063"/>
          <p14:tracePt t="243859" x="6456363" y="4492625"/>
          <p14:tracePt t="243877" x="6465888" y="4313238"/>
          <p14:tracePt t="243893" x="6492875" y="4233863"/>
          <p14:tracePt t="243912" x="6564313" y="4071938"/>
          <p14:tracePt t="243927" x="6626225" y="3992563"/>
          <p14:tracePt t="243943" x="6688138" y="3921125"/>
          <p14:tracePt t="243960" x="6759575" y="3840163"/>
          <p14:tracePt t="243977" x="6911975" y="3687763"/>
          <p14:tracePt t="243994" x="7000875" y="3635375"/>
          <p14:tracePt t="244010" x="7054850" y="3608388"/>
          <p14:tracePt t="244027" x="7153275" y="3563938"/>
          <p14:tracePt t="244044" x="7207250" y="3563938"/>
          <p14:tracePt t="244062" x="7331075" y="3554413"/>
          <p14:tracePt t="244077" x="7385050" y="3554413"/>
          <p14:tracePt t="244094" x="7439025" y="3571875"/>
          <p14:tracePt t="244111" x="7518400" y="3598863"/>
          <p14:tracePt t="244127" x="7554913" y="3608388"/>
          <p14:tracePt t="244144" x="7599363" y="3635375"/>
          <p14:tracePt t="244160" x="7697788" y="3724275"/>
          <p14:tracePt t="244177" x="7751763" y="3786188"/>
          <p14:tracePt t="244195" x="7823200" y="3902075"/>
          <p14:tracePt t="244209" x="7850188" y="3948113"/>
          <p14:tracePt t="244226" x="7867650" y="4000500"/>
          <p14:tracePt t="244242" x="7894638" y="4064000"/>
          <p14:tracePt t="244259" x="7894638" y="4090988"/>
          <p14:tracePt t="244276" x="7894638" y="4108450"/>
          <p14:tracePt t="244293" x="7894638" y="4187825"/>
          <p14:tracePt t="244309" x="7894638" y="4224338"/>
          <p14:tracePt t="244326" x="7885113" y="4322763"/>
          <p14:tracePt t="244343" x="7840663" y="4384675"/>
          <p14:tracePt t="244362" x="7724775" y="4545013"/>
          <p14:tracePt t="244376" x="7653338" y="4635500"/>
          <p14:tracePt t="244393" x="7564438" y="4706938"/>
          <p14:tracePt t="244410" x="7439025" y="4830763"/>
          <p14:tracePt t="244427" x="7375525" y="4876800"/>
          <p14:tracePt t="244444" x="7313613" y="4911725"/>
          <p14:tracePt t="244460" x="7259638" y="4921250"/>
          <p14:tracePt t="244477" x="7180263" y="4938713"/>
          <p14:tracePt t="244494" x="7143750" y="4938713"/>
          <p14:tracePt t="244511" x="6992938" y="4894263"/>
          <p14:tracePt t="244527" x="6946900" y="4867275"/>
          <p14:tracePt t="244545" x="6894513" y="4830763"/>
          <p14:tracePt t="244561" x="6823075" y="4741863"/>
          <p14:tracePt t="244577" x="6786563" y="4706938"/>
          <p14:tracePt t="244593" x="6751638" y="4643438"/>
          <p14:tracePt t="244610" x="6688138" y="4564063"/>
          <p14:tracePt t="244627" x="6670675" y="4527550"/>
          <p14:tracePt t="244645" x="6635750" y="4456113"/>
          <p14:tracePt t="244661" x="6616700" y="4421188"/>
          <p14:tracePt t="244677" x="6608763" y="4394200"/>
          <p14:tracePt t="244693" x="6581775" y="4322763"/>
          <p14:tracePt t="244709" x="6581775" y="4251325"/>
          <p14:tracePt t="244728" x="6581775" y="4116388"/>
          <p14:tracePt t="244743" x="6581775" y="4044950"/>
          <p14:tracePt t="244760" x="6589713" y="3973513"/>
          <p14:tracePt t="244777" x="6616700" y="3813175"/>
          <p14:tracePt t="244793" x="6653213" y="3733800"/>
          <p14:tracePt t="244810" x="6680200" y="3679825"/>
          <p14:tracePt t="244827" x="6742113" y="3563938"/>
          <p14:tracePt t="244843" x="6786563" y="3500438"/>
          <p14:tracePt t="244861" x="6813550" y="3438525"/>
          <p14:tracePt t="244876" x="6902450" y="3357563"/>
          <p14:tracePt t="244893" x="6938963" y="3313113"/>
          <p14:tracePt t="244910" x="7018338" y="3241675"/>
          <p14:tracePt t="244926" x="7045325" y="3224213"/>
          <p14:tracePt t="244943" x="7089775" y="3197225"/>
          <p14:tracePt t="244960" x="7143750" y="3152775"/>
          <p14:tracePt t="244976" x="7224713" y="3108325"/>
          <p14:tracePt t="244993" x="7278688" y="3098800"/>
          <p14:tracePt t="245010" x="7304088" y="3098800"/>
          <p14:tracePt t="245026" x="7367588" y="3081338"/>
          <p14:tracePt t="245043" x="7402513" y="3081338"/>
          <p14:tracePt t="245060" x="7466013" y="3098800"/>
          <p14:tracePt t="245076" x="7500938" y="3116263"/>
          <p14:tracePt t="245093" x="7527925" y="3143250"/>
          <p14:tracePt t="245110" x="7599363" y="3224213"/>
          <p14:tracePt t="245126" x="7626350" y="3278188"/>
          <p14:tracePt t="245143" x="7670800" y="3394075"/>
          <p14:tracePt t="245160" x="7680325" y="3446463"/>
          <p14:tracePt t="245177" x="7697788" y="3500438"/>
          <p14:tracePt t="245193" x="7715250" y="3635375"/>
          <p14:tracePt t="245210" x="7715250" y="3670300"/>
          <p14:tracePt t="245227" x="7715250" y="3759200"/>
          <p14:tracePt t="245243" x="7715250" y="3813175"/>
          <p14:tracePt t="245259" x="7688263" y="3894138"/>
          <p14:tracePt t="245276" x="7616825" y="4010025"/>
          <p14:tracePt t="245293" x="7554913" y="4081463"/>
          <p14:tracePt t="245309" x="7493000" y="4125913"/>
          <p14:tracePt t="245326" x="7340600" y="4241800"/>
          <p14:tracePt t="245343" x="7259638" y="4286250"/>
          <p14:tracePt t="245359" x="7116763" y="4349750"/>
          <p14:tracePt t="245376" x="7054850" y="4376738"/>
          <p14:tracePt t="245394" x="6965950" y="4376738"/>
          <p14:tracePt t="245409" x="6911975" y="4376738"/>
          <p14:tracePt t="245427" x="6875463" y="4376738"/>
          <p14:tracePt t="245444" x="6840538" y="4376738"/>
          <p14:tracePt t="245460" x="6742113" y="4376738"/>
          <p14:tracePt t="245477" x="6707188" y="4357688"/>
          <p14:tracePt t="245494" x="6653213" y="4349750"/>
          <p14:tracePt t="245510" x="6554788" y="4278313"/>
          <p14:tracePt t="245527" x="6492875" y="4233863"/>
          <p14:tracePt t="245545" x="6421438" y="4152900"/>
          <p14:tracePt t="245560" x="6375400" y="4108450"/>
          <p14:tracePt t="245578" x="6367463" y="4071938"/>
          <p14:tracePt t="245594" x="6357938" y="3992563"/>
          <p14:tracePt t="245611" x="6357938" y="3938588"/>
          <p14:tracePt t="245627" x="6357938" y="3902075"/>
          <p14:tracePt t="245644" x="6394450" y="3822700"/>
          <p14:tracePt t="245660" x="6421438" y="3778250"/>
          <p14:tracePt t="245680" x="6492875" y="3697288"/>
          <p14:tracePt t="245694" x="6537325" y="3662363"/>
          <p14:tracePt t="245710" x="6572250" y="3635375"/>
          <p14:tracePt t="245727" x="6670675" y="3563938"/>
          <p14:tracePt t="245743" x="6732588" y="3527425"/>
          <p14:tracePt t="245761" x="6823075" y="3473450"/>
          <p14:tracePt t="245777" x="6867525" y="3465513"/>
          <p14:tracePt t="245793" x="6902450" y="3465513"/>
          <p14:tracePt t="245809" x="6946900" y="3465513"/>
          <p14:tracePt t="245826" x="6992938" y="3465513"/>
          <p14:tracePt t="245843" x="7010400" y="3465513"/>
          <p14:tracePt t="245859" x="7089775" y="3465513"/>
          <p14:tracePt t="245876" x="7108825" y="3465513"/>
          <p14:tracePt t="245892" x="7161213" y="3482975"/>
          <p14:tracePt t="245911" x="7180263" y="3492500"/>
          <p14:tracePt t="245927" x="7207250" y="3517900"/>
          <p14:tracePt t="245944" x="7224713" y="3544888"/>
          <p14:tracePt t="245961" x="7259638" y="3608388"/>
          <p14:tracePt t="245977" x="7269163" y="3643313"/>
          <p14:tracePt t="245996" x="7296150" y="3724275"/>
          <p14:tracePt t="246010" x="7313613" y="3778250"/>
          <p14:tracePt t="246028" x="7313613" y="3813175"/>
          <p14:tracePt t="246046" x="7323138" y="3911600"/>
          <p14:tracePt t="246061" x="7323138" y="3948113"/>
          <p14:tracePt t="246077" x="7323138" y="3983038"/>
          <p14:tracePt t="246094" x="7323138" y="4044950"/>
          <p14:tracePt t="246111" x="7323138" y="4071938"/>
          <p14:tracePt t="246126" x="7313613" y="4108450"/>
          <p14:tracePt t="246143" x="7259638" y="4179888"/>
          <p14:tracePt t="246160" x="7215188" y="4214813"/>
          <p14:tracePt t="246177" x="7099300" y="4295775"/>
          <p14:tracePt t="246193" x="7037388" y="4322763"/>
          <p14:tracePt t="246210" x="6956425" y="4357688"/>
          <p14:tracePt t="246227" x="6786563" y="4357688"/>
          <p14:tracePt t="246243" x="6688138" y="4357688"/>
          <p14:tracePt t="246260" x="6473825" y="4357688"/>
          <p14:tracePt t="246277" x="6350000" y="4349750"/>
          <p14:tracePt t="246294" x="6224588" y="4349750"/>
          <p14:tracePt t="246311" x="5956300" y="4295775"/>
          <p14:tracePt t="246328" x="5786438" y="4268788"/>
          <p14:tracePt t="246346" x="5446713" y="4233863"/>
          <p14:tracePt t="246361" x="5278438" y="4214813"/>
          <p14:tracePt t="246378" x="5116513" y="4197350"/>
          <p14:tracePt t="246394" x="4776788" y="4143375"/>
          <p14:tracePt t="246410" x="4598988" y="4098925"/>
          <p14:tracePt t="246428" x="4456113" y="4064000"/>
          <p14:tracePt t="246443" x="4313238" y="4044950"/>
          <p14:tracePt t="246459" x="4062413" y="4027488"/>
          <p14:tracePt t="246476" x="3946525" y="4010025"/>
          <p14:tracePt t="246494" x="3741738" y="4000500"/>
          <p14:tracePt t="246511" x="3670300" y="3983038"/>
          <p14:tracePt t="246528" x="3598863" y="3983038"/>
          <p14:tracePt t="246544" x="3517900" y="3965575"/>
          <p14:tracePt t="246560" x="3490913" y="3956050"/>
          <p14:tracePt t="246580" x="3419475" y="3956050"/>
          <p14:tracePt t="246594" x="3367088" y="3956050"/>
          <p14:tracePt t="246611" x="3313113" y="3956050"/>
          <p14:tracePt t="246627" x="3179763" y="4010025"/>
          <p14:tracePt t="246643" x="3116263" y="4037013"/>
          <p14:tracePt t="246660" x="3054350" y="4081463"/>
          <p14:tracePt t="246676" x="2955925" y="4135438"/>
          <p14:tracePt t="246693" x="2901950" y="4170363"/>
          <p14:tracePt t="246710" x="2776538" y="4241800"/>
          <p14:tracePt t="246726" x="2714625" y="4286250"/>
          <p14:tracePt t="246743" x="2652713" y="4340225"/>
          <p14:tracePt t="246760" x="2571750" y="4394200"/>
          <p14:tracePt t="246776" x="2562225" y="4411663"/>
          <p14:tracePt t="246793" x="2554288" y="4421188"/>
          <p14:tracePt t="247066" x="2536825" y="4448175"/>
          <p14:tracePt t="247078" x="2517775" y="4473575"/>
          <p14:tracePt t="247090" x="2490788" y="4500563"/>
          <p14:tracePt t="247102" x="2473325" y="4519613"/>
          <p14:tracePt t="247114" x="2465388" y="4527550"/>
          <p14:tracePt t="247127" x="2465388" y="4554538"/>
          <p14:tracePt t="247144" x="2455863" y="4564063"/>
          <p14:tracePt t="247161" x="2446338" y="4572000"/>
          <p14:tracePt t="247177" x="2446338" y="4591050"/>
          <p14:tracePt t="247194" x="2446338" y="4608513"/>
          <p14:tracePt t="247210" x="2446338" y="4625975"/>
          <p14:tracePt t="247295" x="2438400" y="4625975"/>
          <p14:tracePt t="247402" x="2446338" y="4625975"/>
          <p14:tracePt t="247413" x="2455863" y="4625975"/>
          <p14:tracePt t="247432" x="2482850" y="4625975"/>
          <p14:tracePt t="247443" x="2490788" y="4625975"/>
          <p14:tracePt t="247455" x="2500313" y="4625975"/>
          <p14:tracePt t="247468" x="2509838" y="4625975"/>
          <p14:tracePt t="247481" x="2536825" y="4625975"/>
          <p14:tracePt t="247494" x="2544763" y="4625975"/>
          <p14:tracePt t="247511" x="2554288" y="4625975"/>
          <p14:tracePt t="247529" x="2562225" y="4625975"/>
          <p14:tracePt t="247545" x="2571750" y="4625975"/>
          <p14:tracePt t="247589" x="2581275" y="4625975"/>
          <p14:tracePt t="248037" x="2581275" y="4608513"/>
          <p14:tracePt t="248086" x="2581275" y="4598988"/>
          <p14:tracePt t="248098" x="2581275" y="4591050"/>
          <p14:tracePt t="248110" x="2589213" y="4581525"/>
          <p14:tracePt t="248122" x="2616200" y="4554538"/>
          <p14:tracePt t="248134" x="2643188" y="4519613"/>
          <p14:tracePt t="248147" x="2652713" y="4492625"/>
          <p14:tracePt t="248161" x="2660650" y="4483100"/>
          <p14:tracePt t="248178" x="2679700" y="4473575"/>
          <p14:tracePt t="248195" x="2687638" y="4456113"/>
          <p14:tracePt t="248211" x="2697163" y="4456113"/>
          <p14:tracePt t="248252" x="2697163" y="4448175"/>
          <p14:tracePt t="248263" x="2705100" y="4448175"/>
          <p14:tracePt t="248276" x="2714625" y="4429125"/>
          <p14:tracePt t="248293" x="2714625" y="4421188"/>
          <p14:tracePt t="248310" x="2724150" y="4411663"/>
          <p14:tracePt t="248327" x="2751138" y="4402138"/>
          <p14:tracePt t="248343" x="2768600" y="4376738"/>
          <p14:tracePt t="248360" x="2786063" y="4357688"/>
          <p14:tracePt t="248376" x="2813050" y="4349750"/>
          <p14:tracePt t="248393" x="2840038" y="4322763"/>
          <p14:tracePt t="248409" x="2919413" y="4268788"/>
          <p14:tracePt t="248427" x="2955925" y="4241800"/>
          <p14:tracePt t="248444" x="3000375" y="4233863"/>
          <p14:tracePt t="248462" x="3036888" y="4206875"/>
          <p14:tracePt t="248477" x="3133725" y="4143375"/>
          <p14:tracePt t="248494" x="3170238" y="4116388"/>
          <p14:tracePt t="248511" x="3251200" y="4064000"/>
          <p14:tracePt t="248527" x="3313113" y="4037013"/>
          <p14:tracePt t="248545" x="3348038" y="4010025"/>
          <p14:tracePt t="248561" x="3429000" y="3973513"/>
          <p14:tracePt t="248578" x="3473450" y="3948113"/>
          <p14:tracePt t="248594" x="3536950" y="3911600"/>
          <p14:tracePt t="248611" x="3571875" y="3894138"/>
          <p14:tracePt t="248628" x="3598863" y="3884613"/>
          <p14:tracePt t="248644" x="3679825" y="3840163"/>
          <p14:tracePt t="248661" x="3724275" y="3830638"/>
          <p14:tracePt t="248680" x="3795713" y="3813175"/>
          <p14:tracePt t="248694" x="3840163" y="3805238"/>
          <p14:tracePt t="248711" x="3875088" y="3805238"/>
          <p14:tracePt t="248727" x="3938588" y="3778250"/>
          <p14:tracePt t="248744" x="3973513" y="3759200"/>
          <p14:tracePt t="248761" x="4054475" y="3741738"/>
          <p14:tracePt t="248777" x="4098925" y="3724275"/>
          <p14:tracePt t="248794" x="4116388" y="3714750"/>
          <p14:tracePt t="248810" x="4197350" y="3697288"/>
          <p14:tracePt t="248828" x="4251325" y="3697288"/>
          <p14:tracePt t="248845" x="4286250" y="3697288"/>
          <p14:tracePt t="248861" x="4375150" y="3697288"/>
          <p14:tracePt t="248878" x="4419600" y="3697288"/>
          <p14:tracePt t="248895" x="4483100" y="3697288"/>
          <p14:tracePt t="248911" x="4518025" y="3687763"/>
          <p14:tracePt t="248928" x="4554538" y="3687763"/>
          <p14:tracePt t="248944" x="4598988" y="3687763"/>
          <p14:tracePt t="248961" x="4687888" y="3687763"/>
          <p14:tracePt t="248978" x="4724400" y="3687763"/>
          <p14:tracePt t="248994" x="4751388" y="3687763"/>
          <p14:tracePt t="249011" x="4813300" y="3706813"/>
          <p14:tracePt t="249028" x="4830763" y="3706813"/>
          <p14:tracePt t="249046" x="4867275" y="3706813"/>
          <p14:tracePt t="249061" x="4884738" y="3706813"/>
          <p14:tracePt t="249077" x="4911725" y="3706813"/>
          <p14:tracePt t="249094" x="4992688" y="3714750"/>
          <p14:tracePt t="249111" x="5027613" y="3714750"/>
          <p14:tracePt t="249129" x="5108575" y="3741738"/>
          <p14:tracePt t="249145" x="5143500" y="3751263"/>
          <p14:tracePt t="249161" x="5187950" y="3768725"/>
          <p14:tracePt t="249177" x="5232400" y="3795713"/>
          <p14:tracePt t="249193" x="5259388" y="3795713"/>
          <p14:tracePt t="249210" x="5278438" y="3805238"/>
          <p14:tracePt t="249227" x="5330825" y="3813175"/>
          <p14:tracePt t="249243" x="5349875" y="3813175"/>
          <p14:tracePt t="249260" x="5384800" y="3822700"/>
          <p14:tracePt t="249277" x="5402263" y="3840163"/>
          <p14:tracePt t="249293" x="5421313" y="3840163"/>
          <p14:tracePt t="249310" x="5438775" y="3849688"/>
          <p14:tracePt t="249327" x="5456238" y="3857625"/>
          <p14:tracePt t="249343" x="5483225" y="3876675"/>
          <p14:tracePt t="249360" x="5492750" y="3894138"/>
          <p14:tracePt t="249377" x="5500688" y="3894138"/>
          <p14:tracePt t="249393" x="5518150" y="3902075"/>
          <p14:tracePt t="249410" x="5527675" y="3911600"/>
          <p14:tracePt t="249427" x="5537200" y="3911600"/>
          <p14:tracePt t="249803" x="5572125" y="3884613"/>
          <p14:tracePt t="249817" x="5635625" y="3857625"/>
          <p14:tracePt t="249830" x="5670550" y="3840163"/>
          <p14:tracePt t="249844" x="5732463" y="3830638"/>
          <p14:tracePt t="249856" x="5786438" y="3830638"/>
          <p14:tracePt t="249867" x="5857875" y="3830638"/>
          <p14:tracePt t="249879" x="5983288" y="3857625"/>
          <p14:tracePt t="249893" x="6099175" y="3876675"/>
          <p14:tracePt t="249910" x="6153150" y="3876675"/>
          <p14:tracePt t="249926" x="6207125" y="3876675"/>
          <p14:tracePt t="249944" x="6251575" y="3884613"/>
          <p14:tracePt t="249961" x="6296025" y="3894138"/>
          <p14:tracePt t="249978" x="6323013" y="3911600"/>
          <p14:tracePt t="249995" x="6384925" y="3938588"/>
          <p14:tracePt t="250011" x="6411913" y="3948113"/>
          <p14:tracePt t="250028" x="6446838" y="3956050"/>
          <p14:tracePt t="250045" x="6492875" y="3973513"/>
          <p14:tracePt t="250062" x="6500813" y="3983038"/>
          <p14:tracePt t="250078" x="6527800" y="3983038"/>
          <p14:tracePt t="250094" x="6537325" y="3992563"/>
          <p14:tracePt t="250111" x="6545263" y="3992563"/>
          <p14:tracePt t="250128" x="6581775" y="4010025"/>
          <p14:tracePt t="250144" x="6589713" y="4027488"/>
          <p14:tracePt t="250163" x="6616700" y="4044950"/>
          <p14:tracePt t="250178" x="6643688" y="4054475"/>
          <p14:tracePt t="250194" x="6653213" y="4064000"/>
          <p14:tracePt t="250211" x="6688138" y="4090988"/>
          <p14:tracePt t="250228" x="6688138" y="4098925"/>
          <p14:tracePt t="250246" x="6715125" y="4116388"/>
          <p14:tracePt t="250261" x="6724650" y="4125913"/>
          <p14:tracePt t="250279" x="6742113" y="4143375"/>
          <p14:tracePt t="250295" x="6751638" y="4152900"/>
          <p14:tracePt t="250311" x="6759575" y="4162425"/>
          <p14:tracePt t="250341" x="6769100" y="4162425"/>
          <p14:tracePt t="250353" x="6769100" y="4170363"/>
          <p14:tracePt t="250365" x="6778625" y="4187825"/>
          <p14:tracePt t="250377" x="6804025" y="4206875"/>
          <p14:tracePt t="250393" x="6813550" y="4233863"/>
          <p14:tracePt t="250420" x="6831013" y="4241800"/>
          <p14:tracePt t="250444" x="6840538" y="4251325"/>
          <p14:tracePt t="250697" x="6813550" y="4224338"/>
          <p14:tracePt t="250708" x="6769100" y="4197350"/>
          <p14:tracePt t="250720" x="6715125" y="4152900"/>
          <p14:tracePt t="250733" x="6608763" y="4081463"/>
          <p14:tracePt t="250745" x="6473825" y="4010025"/>
          <p14:tracePt t="250761" x="6323013" y="3911600"/>
          <p14:tracePt t="250780" x="6018213" y="3759200"/>
          <p14:tracePt t="250795" x="5894388" y="3706813"/>
          <p14:tracePt t="250811" x="5759450" y="3652838"/>
          <p14:tracePt t="250829" x="5518150" y="3598863"/>
          <p14:tracePt t="250844" x="5384800" y="3563938"/>
          <p14:tracePt t="250860" x="5268913" y="3544888"/>
          <p14:tracePt t="250877" x="5018088" y="3527425"/>
          <p14:tracePt t="250893" x="4929188" y="3527425"/>
          <p14:tracePt t="250910" x="4822825" y="3509963"/>
          <p14:tracePt t="250928" x="4652963" y="3492500"/>
          <p14:tracePt t="250943" x="4572000" y="3473450"/>
          <p14:tracePt t="250960" x="4500563" y="3473450"/>
          <p14:tracePt t="250977" x="4446588" y="3465513"/>
          <p14:tracePt t="250993" x="4205288" y="3465513"/>
          <p14:tracePt t="251011" x="4089400" y="3465513"/>
          <p14:tracePt t="251028" x="3894138" y="3465513"/>
          <p14:tracePt t="251046" x="3795713" y="3473450"/>
          <p14:tracePt t="251061" x="3670300" y="3473450"/>
          <p14:tracePt t="251078" x="3446463" y="3527425"/>
          <p14:tracePt t="251094" x="3322638" y="3563938"/>
          <p14:tracePt t="251113" x="3133725" y="3625850"/>
          <p14:tracePt t="251128" x="3081338" y="3652838"/>
          <p14:tracePt t="251144" x="2973388" y="3706813"/>
          <p14:tracePt t="251161" x="2803525" y="3830638"/>
          <p14:tracePt t="251178" x="2724150" y="3876675"/>
          <p14:tracePt t="251194" x="2633663" y="3929063"/>
          <p14:tracePt t="251211" x="2509838" y="4037013"/>
          <p14:tracePt t="251228" x="2465388" y="4081463"/>
          <p14:tracePt t="251246" x="2366963" y="4152900"/>
          <p14:tracePt t="251261" x="2339975" y="4179888"/>
          <p14:tracePt t="251278" x="2322513" y="4187825"/>
          <p14:tracePt t="251295" x="2303463" y="4206875"/>
          <p14:tracePt t="251331" x="2295525" y="4214813"/>
          <p14:tracePt t="251344" x="2295525" y="4233863"/>
          <p14:tracePt t="251364" x="2295525" y="4241800"/>
          <p14:tracePt t="251377" x="2295525" y="4251325"/>
          <p14:tracePt t="251393" x="2295525" y="4268788"/>
          <p14:tracePt t="251410" x="2295525" y="4278313"/>
          <p14:tracePt t="251427" x="2295525" y="4322763"/>
          <p14:tracePt t="251443" x="2295525" y="4349750"/>
          <p14:tracePt t="251460" x="2295525" y="4357688"/>
          <p14:tracePt t="251477" x="2295525" y="4376738"/>
          <p14:tracePt t="251572" x="2312988" y="4367213"/>
          <p14:tracePt t="251583" x="2347913" y="4322763"/>
          <p14:tracePt t="251596" x="2419350" y="4259263"/>
          <p14:tracePt t="251611" x="2544763" y="4187825"/>
          <p14:tracePt t="251628" x="2652713" y="4090988"/>
          <p14:tracePt t="251644" x="2894013" y="3911600"/>
          <p14:tracePt t="251661" x="3027363" y="3830638"/>
          <p14:tracePt t="251680" x="3286125" y="3687763"/>
          <p14:tracePt t="251694" x="3438525" y="3608388"/>
          <p14:tracePt t="251711" x="3608388" y="3571875"/>
          <p14:tracePt t="251728" x="3973513" y="3500438"/>
          <p14:tracePt t="251745" x="4143375" y="3473450"/>
          <p14:tracePt t="251761" x="4286250" y="3473450"/>
          <p14:tracePt t="251779" x="4545013" y="3473450"/>
          <p14:tracePt t="251795" x="4687888" y="3473450"/>
          <p14:tracePt t="251814" x="4956175" y="3473450"/>
          <p14:tracePt t="251828" x="5099050" y="3473450"/>
          <p14:tracePt t="251845" x="5224463" y="3482975"/>
          <p14:tracePt t="251862" x="5402263" y="3517900"/>
          <p14:tracePt t="251878" x="5473700" y="3536950"/>
          <p14:tracePt t="251897" x="5589588" y="3563938"/>
          <p14:tracePt t="251914" x="5643563" y="3589338"/>
          <p14:tracePt t="251929" x="5707063" y="3616325"/>
          <p14:tracePt t="251944" x="5786438" y="3652838"/>
          <p14:tracePt t="251961" x="5884863" y="3706813"/>
          <p14:tracePt t="251977" x="5921375" y="3733800"/>
          <p14:tracePt t="251994" x="5965825" y="3759200"/>
          <p14:tracePt t="252010" x="6064250" y="3813175"/>
          <p14:tracePt t="252027" x="6099175" y="3857625"/>
          <p14:tracePt t="252044" x="6143625" y="3884613"/>
          <p14:tracePt t="252060" x="6242050" y="3956050"/>
          <p14:tracePt t="252077" x="6296025" y="3983038"/>
          <p14:tracePt t="252093" x="6375400" y="4027488"/>
          <p14:tracePt t="252110" x="6411913" y="4037013"/>
          <p14:tracePt t="252129" x="6438900" y="4044950"/>
          <p14:tracePt t="252145" x="6500813" y="4090988"/>
          <p14:tracePt t="252161" x="6527800" y="4125913"/>
          <p14:tracePt t="252178" x="6599238" y="4179888"/>
          <p14:tracePt t="252194" x="6616700" y="4206875"/>
          <p14:tracePt t="252211" x="6643688" y="4214813"/>
          <p14:tracePt t="252228" x="6680200" y="4251325"/>
          <p14:tracePt t="252245" x="6707188" y="4268788"/>
          <p14:tracePt t="252261" x="6724650" y="4295775"/>
          <p14:tracePt t="252278" x="6732588" y="4313238"/>
          <p14:tracePt t="252295" x="6732588" y="4322763"/>
          <p14:tracePt t="252311" x="6742113" y="4330700"/>
          <p14:tracePt t="252424" x="6732588" y="4313238"/>
          <p14:tracePt t="252435" x="6707188" y="4286250"/>
          <p14:tracePt t="252448" x="6661150" y="4251325"/>
          <p14:tracePt t="252461" x="6608763" y="4206875"/>
          <p14:tracePt t="252478" x="6537325" y="4135438"/>
          <p14:tracePt t="252495" x="6350000" y="4019550"/>
          <p14:tracePt t="252510" x="6242050" y="3965575"/>
          <p14:tracePt t="252527" x="6135688" y="3911600"/>
          <p14:tracePt t="252544" x="5830888" y="3741738"/>
          <p14:tracePt t="252560" x="5653088" y="3643313"/>
          <p14:tracePt t="252577" x="5330825" y="3446463"/>
          <p14:tracePt t="252594" x="5180013" y="3394075"/>
          <p14:tracePt t="252610" x="5045075" y="3322638"/>
          <p14:tracePt t="252627" x="4813300" y="3232150"/>
          <p14:tracePt t="252644" x="4687888" y="3197225"/>
          <p14:tracePt t="252660" x="4589463" y="3160713"/>
          <p14:tracePt t="252677" x="4340225" y="3108325"/>
          <p14:tracePt t="252693" x="4214813" y="3089275"/>
          <p14:tracePt t="252710" x="4027488" y="3089275"/>
          <p14:tracePt t="252727" x="3929063" y="3089275"/>
          <p14:tracePt t="252745" x="3751263" y="3108325"/>
          <p14:tracePt t="252761" x="3670300" y="3125788"/>
          <p14:tracePt t="252778" x="3598863" y="3125788"/>
          <p14:tracePt t="252795" x="3446463" y="3160713"/>
          <p14:tracePt t="252811" x="3384550" y="3170238"/>
          <p14:tracePt t="252828" x="3330575" y="3197225"/>
          <p14:tracePt t="252845" x="3251200" y="3241675"/>
          <p14:tracePt t="252861" x="3224213" y="3268663"/>
          <p14:tracePt t="252880" x="3170238" y="3313113"/>
          <p14:tracePt t="252894" x="3160713" y="3340100"/>
          <p14:tracePt t="253220" x="3116263" y="3421063"/>
          <p14:tracePt t="253232" x="3071813" y="3482975"/>
          <p14:tracePt t="253244" x="3017838" y="3563938"/>
          <p14:tracePt t="253256" x="2982913" y="3643313"/>
          <p14:tracePt t="253268" x="2938463" y="3724275"/>
          <p14:tracePt t="253280" x="2884488" y="3813175"/>
          <p14:tracePt t="253295" x="2857500" y="3894138"/>
          <p14:tracePt t="253311" x="2803525" y="4000500"/>
          <p14:tracePt t="253328" x="2751138" y="4224338"/>
          <p14:tracePt t="253345" x="2732088" y="4322763"/>
          <p14:tracePt t="253363" x="2732088" y="4519613"/>
          <p14:tracePt t="253378" x="2732088" y="4616450"/>
          <p14:tracePt t="253395" x="2759075" y="4714875"/>
          <p14:tracePt t="253411" x="2776538" y="4795838"/>
          <p14:tracePt t="253430" x="2857500" y="4983163"/>
          <p14:tracePt t="253444" x="2911475" y="5064125"/>
          <p14:tracePt t="253461" x="2938463" y="5126038"/>
          <p14:tracePt t="253478" x="3044825" y="5233988"/>
          <p14:tracePt t="253495" x="3081338" y="5241925"/>
          <p14:tracePt t="253513" x="3160713" y="5259388"/>
          <p14:tracePt t="253528" x="3214688" y="5259388"/>
          <p14:tracePt t="253545" x="3251200" y="5259388"/>
          <p14:tracePt t="253561" x="3348038" y="5241925"/>
          <p14:tracePt t="253578" x="3384550" y="5214938"/>
          <p14:tracePt t="253594" x="3429000" y="5187950"/>
          <p14:tracePt t="253612" x="3527425" y="5081588"/>
          <p14:tracePt t="253627" x="3598863" y="5010150"/>
          <p14:tracePt t="253644" x="3705225" y="4911725"/>
          <p14:tracePt t="253660" x="3741738" y="4867275"/>
          <p14:tracePt t="253677" x="3759200" y="4840288"/>
          <p14:tracePt t="253694" x="3759200" y="4822825"/>
          <p14:tracePt t="253727" x="3759200" y="4813300"/>
          <p14:tracePt t="253744" x="3724275" y="4751388"/>
          <p14:tracePt t="253760" x="3633788" y="4643438"/>
          <p14:tracePt t="253778" x="3394075" y="4456113"/>
          <p14:tracePt t="253793" x="3286125" y="4402138"/>
          <p14:tracePt t="253810" x="3205163" y="4367213"/>
          <p14:tracePt t="253827" x="3116263" y="4340225"/>
          <p14:tracePt t="253843" x="3071813" y="4340225"/>
          <p14:tracePt t="253860" x="3036888" y="4340225"/>
          <p14:tracePt t="253877" x="2955925" y="4376738"/>
          <p14:tracePt t="253894" x="2919413" y="4411663"/>
          <p14:tracePt t="253910" x="2867025" y="4473575"/>
          <p14:tracePt t="253927" x="2857500" y="4519613"/>
          <p14:tracePt t="253943" x="2830513" y="4608513"/>
          <p14:tracePt t="253960" x="2830513" y="4652963"/>
          <p14:tracePt t="253977" x="2830513" y="4724400"/>
          <p14:tracePt t="253994" x="2830513" y="4751388"/>
          <p14:tracePt t="254010" x="2847975" y="4786313"/>
          <p14:tracePt t="254027" x="2884488" y="4867275"/>
          <p14:tracePt t="254044" x="2911475" y="4894263"/>
          <p14:tracePt t="254060" x="2990850" y="4929188"/>
          <p14:tracePt t="254077" x="3027363" y="4956175"/>
          <p14:tracePt t="254094" x="3071813" y="4956175"/>
          <p14:tracePt t="254110" x="3179763" y="4973638"/>
          <p14:tracePt t="254127" x="3251200" y="4973638"/>
          <p14:tracePt t="254145" x="3429000" y="4911725"/>
          <p14:tracePt t="254161" x="3536950" y="4840288"/>
          <p14:tracePt t="254178" x="3598863" y="4795838"/>
          <p14:tracePt t="254194" x="3697288" y="4670425"/>
          <p14:tracePt t="254211" x="3724275" y="4616450"/>
          <p14:tracePt t="254228" x="3724275" y="4465638"/>
          <p14:tracePt t="254244" x="3724275" y="4394200"/>
          <p14:tracePt t="254260" x="3697288" y="4313238"/>
          <p14:tracePt t="254277" x="3589338" y="4206875"/>
          <p14:tracePt t="254294" x="3527425" y="4162425"/>
          <p14:tracePt t="254310" x="3446463" y="4125913"/>
          <p14:tracePt t="254327" x="3313113" y="4098925"/>
          <p14:tracePt t="254344" x="3268663" y="4098925"/>
          <p14:tracePt t="254360" x="3152775" y="4125913"/>
          <p14:tracePt t="254377" x="3108325" y="4187825"/>
          <p14:tracePt t="254394" x="3054350" y="4251325"/>
          <p14:tracePt t="254410" x="3009900" y="4313238"/>
          <p14:tracePt t="254427" x="2973388" y="4394200"/>
          <p14:tracePt t="254444" x="2973388" y="4429125"/>
          <p14:tracePt t="254462" x="2973388" y="4510088"/>
          <p14:tracePt t="254478" x="2990850" y="4564063"/>
          <p14:tracePt t="254495" x="3027363" y="4591050"/>
          <p14:tracePt t="254511" x="3116263" y="4643438"/>
          <p14:tracePt t="254528" x="3170238" y="4662488"/>
          <p14:tracePt t="254547" x="3313113" y="4662488"/>
          <p14:tracePt t="254562" x="3394075" y="4635500"/>
          <p14:tracePt t="254578" x="3473450" y="4608513"/>
          <p14:tracePt t="254595" x="3598863" y="4510088"/>
          <p14:tracePt t="254612" x="3643313" y="4483100"/>
          <p14:tracePt t="254630" x="3679825" y="4421188"/>
          <p14:tracePt t="254645" x="3687763" y="4394200"/>
          <p14:tracePt t="254661" x="3687763" y="4357688"/>
          <p14:tracePt t="254679" x="3687763" y="4286250"/>
          <p14:tracePt t="254695" x="3670300" y="4224338"/>
          <p14:tracePt t="254712" x="3633788" y="4187825"/>
          <p14:tracePt t="254728" x="3517900" y="4071938"/>
          <p14:tracePt t="254745" x="3482975" y="4044950"/>
          <p14:tracePt t="254761" x="3367088" y="4010025"/>
          <p14:tracePt t="254778" x="3313113" y="4010025"/>
          <p14:tracePt t="254794" x="3259138" y="4010025"/>
          <p14:tracePt t="254811" x="3152775" y="4027488"/>
          <p14:tracePt t="254827" x="3108325" y="4064000"/>
          <p14:tracePt t="254844" x="3071813" y="4108450"/>
          <p14:tracePt t="254860" x="3009900" y="4224338"/>
          <p14:tracePt t="254877" x="3000375" y="4268788"/>
          <p14:tracePt t="254894" x="2982913" y="4322763"/>
          <p14:tracePt t="254910" x="2982913" y="4357688"/>
          <p14:tracePt t="254927" x="2982913" y="4448175"/>
          <p14:tracePt t="254944" x="2982913" y="4500563"/>
          <p14:tracePt t="254960" x="3036888" y="4643438"/>
          <p14:tracePt t="254977" x="3108325" y="4724400"/>
          <p14:tracePt t="254994" x="3170238" y="4759325"/>
          <p14:tracePt t="255010" x="3322638" y="4786313"/>
          <p14:tracePt t="255027" x="3394075" y="4786313"/>
          <p14:tracePt t="255045" x="3490913" y="4751388"/>
          <p14:tracePt t="255060" x="3536950" y="4724400"/>
          <p14:tracePt t="255077" x="3562350" y="4687888"/>
          <p14:tracePt t="255094" x="3616325" y="4572000"/>
          <p14:tracePt t="255111" x="3616325" y="4500563"/>
          <p14:tracePt t="255128" x="3616325" y="4429125"/>
          <p14:tracePt t="255143" x="3544888" y="4259263"/>
          <p14:tracePt t="255160" x="3482975" y="4197350"/>
          <p14:tracePt t="255177" x="3402013" y="4143375"/>
          <p14:tracePt t="255194" x="3375025" y="4143375"/>
          <p14:tracePt t="255211" x="3340100" y="4143375"/>
          <p14:tracePt t="255227" x="3241675" y="4170363"/>
          <p14:tracePt t="255244" x="3205163" y="4214813"/>
          <p14:tracePt t="255261" x="3160713" y="4259263"/>
          <p14:tracePt t="255277" x="3116263" y="4340225"/>
          <p14:tracePt t="255294" x="3116263" y="4376738"/>
          <p14:tracePt t="255311" x="3116263" y="4438650"/>
          <p14:tracePt t="255327" x="3125788" y="4456113"/>
          <p14:tracePt t="255344" x="3133725" y="4483100"/>
          <p14:tracePt t="255360" x="3187700" y="4537075"/>
          <p14:tracePt t="255377" x="3224213" y="4545013"/>
          <p14:tracePt t="255394" x="3286125" y="4572000"/>
          <p14:tracePt t="255411" x="3411538" y="4591050"/>
          <p14:tracePt t="255427" x="3446463" y="4591050"/>
          <p14:tracePt t="255444" x="3490913" y="4591050"/>
          <p14:tracePt t="255460" x="3581400" y="4527550"/>
          <p14:tracePt t="255478" x="3608388" y="4492625"/>
          <p14:tracePt t="255497" x="3670300" y="4376738"/>
          <p14:tracePt t="255512" x="3687763" y="4322763"/>
          <p14:tracePt t="255528" x="3687763" y="4286250"/>
          <p14:tracePt t="255545" x="3670300" y="4170363"/>
          <p14:tracePt t="255562" x="3625850" y="4116388"/>
          <p14:tracePt t="255581" x="3517900" y="4054475"/>
          <p14:tracePt t="255595" x="3482975" y="4027488"/>
          <p14:tracePt t="255612" x="3429000" y="4027488"/>
          <p14:tracePt t="255628" x="3322638" y="4027488"/>
          <p14:tracePt t="255645" x="3276600" y="4044950"/>
          <p14:tracePt t="255664" x="3179763" y="4135438"/>
          <p14:tracePt t="255678" x="3133725" y="4197350"/>
          <p14:tracePt t="255695" x="3089275" y="4259263"/>
          <p14:tracePt t="255712" x="3044825" y="4394200"/>
          <p14:tracePt t="255728" x="3027363" y="4448175"/>
          <p14:tracePt t="255747" x="3027363" y="4554538"/>
          <p14:tracePt t="255762" x="3036888" y="4598988"/>
          <p14:tracePt t="255778" x="3071813" y="4625975"/>
          <p14:tracePt t="255797" x="3125788" y="4670425"/>
          <p14:tracePt t="255811" x="3160713" y="4697413"/>
          <p14:tracePt t="255828" x="3205163" y="4724400"/>
          <p14:tracePt t="255844" x="3268663" y="4751388"/>
          <p14:tracePt t="255861" x="3322638" y="4751388"/>
          <p14:tracePt t="255878" x="3411538" y="4733925"/>
          <p14:tracePt t="255911" x="3500438" y="4625975"/>
          <p14:tracePt t="255927" x="3536950" y="4572000"/>
          <p14:tracePt t="255944" x="3544888" y="4465638"/>
          <p14:tracePt t="255961" x="3544888" y="4384675"/>
          <p14:tracePt t="255977" x="3509963" y="4330700"/>
          <p14:tracePt t="255994" x="3455988" y="4251325"/>
          <p14:tracePt t="256011" x="3429000" y="4224338"/>
          <p14:tracePt t="256028" x="3367088" y="4206875"/>
          <p14:tracePt t="256044" x="3330575" y="4206875"/>
          <p14:tracePt t="256062" x="3303588" y="4214813"/>
          <p14:tracePt t="256079" x="3259138" y="4233863"/>
          <p14:tracePt t="256095" x="3232150" y="4251325"/>
          <p14:tracePt t="256114" x="3224213" y="4259263"/>
          <p14:tracePt t="256150" x="3224213" y="4268788"/>
          <p14:tracePt t="256163" x="3224213" y="42783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Does It Work?</a:t>
            </a:r>
            <a:endParaRPr lang="ru-RU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 bwMode="auto">
          <a:xfrm>
            <a:off x="457199" y="1112837"/>
            <a:ext cx="8226425" cy="513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Temporal Locality (Locality in Time):</a:t>
            </a:r>
          </a:p>
          <a:p>
            <a:pPr marL="1082675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an item is accessed, it will tend to be accessed again soon</a:t>
            </a:r>
          </a:p>
          <a:p>
            <a:pPr marL="1082675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Example: code and variables in loops</a:t>
            </a:r>
          </a:p>
          <a:p>
            <a:pPr marL="746125" marR="0" lvl="0" indent="-350838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→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Keep recently accessed data closer to the processor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Spatial Locality (Locality in Space):</a:t>
            </a:r>
          </a:p>
          <a:p>
            <a:pPr marL="1082675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an item is accessed, nearby items tend to be accessed soon</a:t>
            </a:r>
          </a:p>
          <a:p>
            <a:pPr marL="1082675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Example: scanning an array</a:t>
            </a:r>
          </a:p>
          <a:p>
            <a:pPr marL="746125" marR="0" lvl="0" indent="-350838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→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 Move contiguous blocks closer to the processor</a:t>
            </a:r>
          </a:p>
          <a:p>
            <a:pPr marL="746125" marR="0" lvl="0" indent="-350838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24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Locality + smaller HW is faster memory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→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hierarchy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5594001"/>
      </p:ext>
    </p:extLst>
  </p:cSld>
  <p:clrMapOvr>
    <a:masterClrMapping/>
  </p:clrMapOvr>
  <p:transition advTm="37653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731" x="3179763" y="4278313"/>
          <p14:tracePt t="32742" x="3044825" y="4197350"/>
          <p14:tracePt t="32755" x="2867025" y="4064000"/>
          <p14:tracePt t="32765" x="2625725" y="3867150"/>
          <p14:tracePt t="32777" x="2322513" y="3608388"/>
          <p14:tracePt t="32790" x="2009775" y="3349625"/>
          <p14:tracePt t="32803" x="1795463" y="3089275"/>
          <p14:tracePt t="32820" x="1633538" y="2911475"/>
          <p14:tracePt t="32837" x="1401763" y="2598738"/>
          <p14:tracePt t="32853" x="1330325" y="2509838"/>
          <p14:tracePt t="32870" x="1285875" y="2428875"/>
          <p14:tracePt t="32887" x="1214438" y="2349500"/>
          <p14:tracePt t="32904" x="1196975" y="2339975"/>
          <p14:tracePt t="32921" x="1179513" y="2312988"/>
          <p14:tracePt t="33067" x="1179513" y="2303463"/>
          <p14:tracePt t="33084" x="1179513" y="2295525"/>
          <p14:tracePt t="33097" x="1160463" y="2268538"/>
          <p14:tracePt t="33110" x="1133475" y="2251075"/>
          <p14:tracePt t="33122" x="1108075" y="2206625"/>
          <p14:tracePt t="33138" x="1062038" y="2179638"/>
          <p14:tracePt t="33157" x="1009650" y="2081213"/>
          <p14:tracePt t="33172" x="1000125" y="2044700"/>
          <p14:tracePt t="33187" x="1000125" y="2017713"/>
          <p14:tracePt t="33204" x="1000125" y="2000250"/>
          <p14:tracePt t="33221" x="1027113" y="1955800"/>
          <p14:tracePt t="33571" x="1027113" y="1874838"/>
          <p14:tracePt t="33586" x="990600" y="1795463"/>
          <p14:tracePt t="33598" x="938213" y="1714500"/>
          <p14:tracePt t="33610" x="928688" y="1616075"/>
          <p14:tracePt t="33622" x="911225" y="1536700"/>
          <p14:tracePt t="33637" x="893763" y="1482725"/>
          <p14:tracePt t="33653" x="893763" y="1455738"/>
          <p14:tracePt t="33671" x="884238" y="1438275"/>
          <p14:tracePt t="33756" x="893763" y="1438275"/>
          <p14:tracePt t="33767" x="919163" y="1438275"/>
          <p14:tracePt t="33779" x="955675" y="1428750"/>
          <p14:tracePt t="33791" x="982663" y="1428750"/>
          <p14:tracePt t="33805" x="1000125" y="1428750"/>
          <p14:tracePt t="33821" x="1017588" y="1428750"/>
          <p14:tracePt t="33838" x="1027113" y="1428750"/>
          <p14:tracePt t="33983" x="1036638" y="1428750"/>
          <p14:tracePt t="33993" x="1044575" y="1428750"/>
          <p14:tracePt t="34008" x="1054100" y="1428750"/>
          <p14:tracePt t="34022" x="1089025" y="1428750"/>
          <p14:tracePt t="34037" x="1116013" y="1428750"/>
          <p14:tracePt t="34054" x="1187450" y="1438275"/>
          <p14:tracePt t="34070" x="1214438" y="1438275"/>
          <p14:tracePt t="34087" x="1250950" y="1438275"/>
          <p14:tracePt t="34104" x="1285875" y="1455738"/>
          <p14:tracePt t="34120" x="1347788" y="1455738"/>
          <p14:tracePt t="34137" x="1393825" y="1455738"/>
          <p14:tracePt t="34154" x="1482725" y="1455738"/>
          <p14:tracePt t="34170" x="1554163" y="1455738"/>
          <p14:tracePt t="34187" x="1625600" y="1455738"/>
          <p14:tracePt t="34204" x="1751013" y="1455738"/>
          <p14:tracePt t="34220" x="1795463" y="1455738"/>
          <p14:tracePt t="34238" x="1866900" y="1455738"/>
          <p14:tracePt t="34254" x="1901825" y="1455738"/>
          <p14:tracePt t="34270" x="1946275" y="1455738"/>
          <p14:tracePt t="34287" x="2054225" y="1482725"/>
          <p14:tracePt t="34304" x="2108200" y="1500188"/>
          <p14:tracePt t="34322" x="2187575" y="1509713"/>
          <p14:tracePt t="34337" x="2224088" y="1517650"/>
          <p14:tracePt t="34353" x="2268538" y="1517650"/>
          <p14:tracePt t="34370" x="2339975" y="1536700"/>
          <p14:tracePt t="34388" x="2384425" y="1544638"/>
          <p14:tracePt t="34407" x="2490788" y="1562100"/>
          <p14:tracePt t="34421" x="2544763" y="1562100"/>
          <p14:tracePt t="34438" x="2581275" y="1571625"/>
          <p14:tracePt t="34455" x="2660650" y="1589088"/>
          <p14:tracePt t="34471" x="2687638" y="1598613"/>
          <p14:tracePt t="34488" x="2724150" y="1598613"/>
          <p14:tracePt t="34507" x="2768600" y="1598613"/>
          <p14:tracePt t="34521" x="2813050" y="1616075"/>
          <p14:tracePt t="34538" x="2822575" y="1616075"/>
          <p14:tracePt t="34555" x="2867025" y="1616075"/>
          <p14:tracePt t="34572" x="2884488" y="1616075"/>
          <p14:tracePt t="34588" x="2894013" y="1625600"/>
          <p14:tracePt t="34604" x="2911475" y="1625600"/>
          <p14:tracePt t="34621" x="2938463" y="1625600"/>
          <p14:tracePt t="34637" x="2946400" y="1625600"/>
          <p14:tracePt t="34654" x="2982913" y="1633538"/>
          <p14:tracePt t="34670" x="3009900" y="1633538"/>
          <p14:tracePt t="34687" x="3017838" y="1633538"/>
          <p14:tracePt t="34704" x="3027363" y="1633538"/>
          <p14:tracePt t="34738" x="3036888" y="1633538"/>
          <p14:tracePt t="34920" x="3027363" y="1633538"/>
          <p14:tracePt t="34933" x="2973388" y="1633538"/>
          <p14:tracePt t="34945" x="2822575" y="1633538"/>
          <p14:tracePt t="34958" x="2581275" y="1633538"/>
          <p14:tracePt t="34971" x="2187575" y="1633538"/>
          <p14:tracePt t="34988" x="1679575" y="1687513"/>
          <p14:tracePt t="35005" x="768350" y="1795463"/>
          <p14:tracePt t="35021" x="446088" y="1849438"/>
          <p14:tracePt t="35038" x="250825" y="1866900"/>
          <p14:tracePt t="35055" x="36513" y="1884363"/>
          <p14:tracePt t="35071" x="0" y="1884363"/>
          <p14:tracePt t="35130" x="26988" y="1884363"/>
          <p14:tracePt t="35142" x="80963" y="1884363"/>
          <p14:tracePt t="35154" x="214313" y="1901825"/>
          <p14:tracePt t="35165" x="401638" y="1901825"/>
          <p14:tracePt t="35176" x="660400" y="1901825"/>
          <p14:tracePt t="35190" x="982663" y="1901825"/>
          <p14:tracePt t="35204" x="1330325" y="1901825"/>
          <p14:tracePt t="35220" x="1562100" y="1901825"/>
          <p14:tracePt t="35237" x="1919288" y="1866900"/>
          <p14:tracePt t="35254" x="2071688" y="1849438"/>
          <p14:tracePt t="35271" x="2197100" y="1830388"/>
          <p14:tracePt t="35288" x="2268538" y="1822450"/>
          <p14:tracePt t="35304" x="2295525" y="1822450"/>
          <p14:tracePt t="35333" x="2276475" y="1822450"/>
          <p14:tracePt t="35344" x="2170113" y="1822450"/>
          <p14:tracePt t="35357" x="2000250" y="1785938"/>
          <p14:tracePt t="35371" x="1803400" y="1768475"/>
          <p14:tracePt t="35388" x="1589088" y="1724025"/>
          <p14:tracePt t="35404" x="1160463" y="1643063"/>
          <p14:tracePt t="35421" x="1036638" y="1625600"/>
          <p14:tracePt t="35438" x="965200" y="1625600"/>
          <p14:tracePt t="35455" x="911225" y="1616075"/>
          <p14:tracePt t="35491" x="938213" y="1616075"/>
          <p14:tracePt t="35506" x="1062038" y="1616075"/>
          <p14:tracePt t="35521" x="1276350" y="1616075"/>
          <p14:tracePt t="35538" x="1955800" y="1633538"/>
          <p14:tracePt t="35555" x="2312988" y="1652588"/>
          <p14:tracePt t="35571" x="2670175" y="1679575"/>
          <p14:tracePt t="35589" x="2901950" y="1679575"/>
          <p14:tracePt t="35605" x="3214688" y="1714500"/>
          <p14:tracePt t="35621" x="3259138" y="1731963"/>
          <p14:tracePt t="35638" x="3286125" y="1731963"/>
          <p14:tracePt t="35670" x="3276600" y="1731963"/>
          <p14:tracePt t="35687" x="2982913" y="1731963"/>
          <p14:tracePt t="35704" x="2679700" y="1714500"/>
          <p14:tracePt t="35720" x="2232025" y="1687513"/>
          <p14:tracePt t="35737" x="1465263" y="1616075"/>
          <p14:tracePt t="35754" x="1223963" y="1598613"/>
          <p14:tracePt t="35770" x="1081088" y="1598613"/>
          <p14:tracePt t="35787" x="990600" y="1598613"/>
          <p14:tracePt t="194997" x="1071563" y="1598613"/>
          <p14:tracePt t="195009" x="1214438" y="1598613"/>
          <p14:tracePt t="195021" x="1312863" y="1598613"/>
          <p14:tracePt t="195034" x="1411288" y="1616075"/>
          <p14:tracePt t="195045" x="1509713" y="1633538"/>
          <p14:tracePt t="195059" x="1616075" y="1652588"/>
          <p14:tracePt t="195074" x="1741488" y="1687513"/>
          <p14:tracePt t="195090" x="1839913" y="1704975"/>
          <p14:tracePt t="195107" x="1938338" y="1724025"/>
          <p14:tracePt t="195123" x="1965325" y="1724025"/>
          <p14:tracePt t="195140" x="1973263" y="1724025"/>
          <p14:tracePt t="195174" x="1919288" y="1724025"/>
          <p14:tracePt t="195191" x="1751013" y="1697038"/>
          <p14:tracePt t="195208" x="1625600" y="1679575"/>
          <p14:tracePt t="195224" x="1500188" y="1660525"/>
          <p14:tracePt t="195240" x="1322388" y="1625600"/>
          <p14:tracePt t="195257" x="1285875" y="1625600"/>
          <p14:tracePt t="195275" x="1268413" y="1625600"/>
          <p14:tracePt t="195323" x="1312863" y="1625600"/>
          <p14:tracePt t="195334" x="1446213" y="1616075"/>
          <p14:tracePt t="195346" x="1616075" y="1589088"/>
          <p14:tracePt t="195358" x="1803400" y="1589088"/>
          <p14:tracePt t="195373" x="1946275" y="1571625"/>
          <p14:tracePt t="195390" x="2054225" y="1562100"/>
          <p14:tracePt t="195407" x="2125663" y="1544638"/>
          <p14:tracePt t="195439" x="2133600" y="1544638"/>
          <p14:tracePt t="195484" x="2125663" y="1544638"/>
          <p14:tracePt t="195497" x="2071688" y="1544638"/>
          <p14:tracePt t="195509" x="1982788" y="1527175"/>
          <p14:tracePt t="195521" x="1884363" y="1527175"/>
          <p14:tracePt t="195534" x="1714500" y="1527175"/>
          <p14:tracePt t="195545" x="1643063" y="1527175"/>
          <p14:tracePt t="195558" x="1608138" y="1527175"/>
          <p14:tracePt t="195573" x="1598613" y="1527175"/>
          <p14:tracePt t="195590" x="1581150" y="1527175"/>
          <p14:tracePt t="195618" x="1589088" y="1527175"/>
          <p14:tracePt t="195631" x="1616075" y="1527175"/>
          <p14:tracePt t="195644" x="1731963" y="1500188"/>
          <p14:tracePt t="195658" x="1901825" y="1482725"/>
          <p14:tracePt t="195675" x="2098675" y="1438275"/>
          <p14:tracePt t="195691" x="2527300" y="1357313"/>
          <p14:tracePt t="195707" x="2670175" y="1339850"/>
          <p14:tracePt t="195724" x="2751138" y="1339850"/>
          <p14:tracePt t="195741" x="2795588" y="1330325"/>
          <p14:tracePt t="195776" x="2776538" y="1330325"/>
          <p14:tracePt t="195791" x="2687638" y="1330325"/>
          <p14:tracePt t="195808" x="2527300" y="1330325"/>
          <p14:tracePt t="195824" x="2143125" y="1330325"/>
          <p14:tracePt t="195840" x="1973263" y="1330325"/>
          <p14:tracePt t="195859" x="1758950" y="1330325"/>
          <p14:tracePt t="195874" x="1724025" y="1330325"/>
          <p14:tracePt t="195891" x="1697038" y="1330325"/>
          <p14:tracePt t="195909" x="1687513" y="1330325"/>
          <p14:tracePt t="195944" x="1697038" y="1330325"/>
          <p14:tracePt t="195955" x="1731963" y="1330325"/>
          <p14:tracePt t="195972" x="1830388" y="1339850"/>
          <p14:tracePt t="195984" x="1973263" y="1374775"/>
          <p14:tracePt t="195996" x="2170113" y="1393825"/>
          <p14:tracePt t="196008" x="2339975" y="1428750"/>
          <p14:tracePt t="196023" x="2482850" y="1446213"/>
          <p14:tracePt t="196040" x="2554288" y="1446213"/>
          <p14:tracePt t="196057" x="2608263" y="1446213"/>
          <p14:tracePt t="196106" x="2589213" y="1446213"/>
          <p14:tracePt t="196117" x="2482850" y="1428750"/>
          <p14:tracePt t="196129" x="2312988" y="1411288"/>
          <p14:tracePt t="196142" x="2116138" y="1374775"/>
          <p14:tracePt t="196157" x="1946275" y="1357313"/>
          <p14:tracePt t="196174" x="1776413" y="1322388"/>
          <p14:tracePt t="196191" x="1643063" y="1285875"/>
          <p14:tracePt t="196208" x="1616075" y="1285875"/>
          <p14:tracePt t="196226" x="1608138" y="1276350"/>
          <p14:tracePt t="196274" x="1616075" y="1285875"/>
          <p14:tracePt t="196286" x="1660525" y="1339850"/>
          <p14:tracePt t="196298" x="1714500" y="1465263"/>
          <p14:tracePt t="196310" x="1768475" y="1643063"/>
          <p14:tracePt t="196324" x="1803400" y="1830388"/>
          <p14:tracePt t="196341" x="1830388" y="2027238"/>
          <p14:tracePt t="196358" x="1847850" y="2411413"/>
          <p14:tracePt t="196374" x="1847850" y="2554288"/>
          <p14:tracePt t="196391" x="1847850" y="2670175"/>
          <p14:tracePt t="196409" x="1768475" y="2857500"/>
          <p14:tracePt t="196425" x="1741488" y="2938463"/>
          <p14:tracePt t="196441" x="1670050" y="3036888"/>
          <p14:tracePt t="196457" x="1643063" y="3081338"/>
          <p14:tracePt t="196770" x="1660525" y="3152775"/>
          <p14:tracePt t="196786" x="1697038" y="3259138"/>
          <p14:tracePt t="196796" x="1751013" y="3340100"/>
          <p14:tracePt t="196808" x="1776413" y="3438525"/>
          <p14:tracePt t="196824" x="1795463" y="3500438"/>
          <p14:tracePt t="196841" x="1803400" y="3536950"/>
          <p14:tracePt t="196857" x="1803400" y="3581400"/>
          <p14:tracePt t="196874" x="1803400" y="3608388"/>
          <p14:tracePt t="196892" x="1741488" y="3635375"/>
          <p14:tracePt t="196907" x="1704975" y="3643313"/>
          <p14:tracePt t="196924" x="1652588" y="3643313"/>
          <p14:tracePt t="196941" x="1544638" y="3643313"/>
          <p14:tracePt t="196957" x="1490663" y="3643313"/>
          <p14:tracePt t="196975" x="1465263" y="3643313"/>
          <p14:tracePt t="196991" x="1455738" y="3643313"/>
          <p14:tracePt t="197007" x="1438275" y="3643313"/>
          <p14:tracePt t="197024" x="1438275" y="3635375"/>
          <p14:tracePt t="197043" x="1438275" y="3625850"/>
          <p14:tracePt t="197074" x="1438275" y="3616325"/>
          <p14:tracePt t="197091" x="1500188" y="3581400"/>
          <p14:tracePt t="197108" x="1554163" y="3544888"/>
          <p14:tracePt t="197125" x="1625600" y="3544888"/>
          <p14:tracePt t="197141" x="1847850" y="3527425"/>
          <p14:tracePt t="197159" x="1946275" y="3527425"/>
          <p14:tracePt t="197174" x="2027238" y="3536950"/>
          <p14:tracePt t="197190" x="2116138" y="3536950"/>
          <p14:tracePt t="197206" x="2125663" y="3536950"/>
          <p14:tracePt t="197223" x="2133600" y="3536950"/>
          <p14:tracePt t="197285" x="2125663" y="3544888"/>
          <p14:tracePt t="197296" x="2098675" y="3544888"/>
          <p14:tracePt t="197309" x="2044700" y="3581400"/>
          <p14:tracePt t="197324" x="1938338" y="3608388"/>
          <p14:tracePt t="197341" x="1857375" y="3643313"/>
          <p14:tracePt t="197357" x="1589088" y="3662363"/>
          <p14:tracePt t="197374" x="1446213" y="3662363"/>
          <p14:tracePt t="197393" x="1258888" y="3662363"/>
          <p14:tracePt t="197407" x="1179513" y="3662363"/>
          <p14:tracePt t="197424" x="1160463" y="3662363"/>
          <p14:tracePt t="197441" x="1143000" y="3652838"/>
          <p14:tracePt t="197493" x="1152525" y="3652838"/>
          <p14:tracePt t="197505" x="1169988" y="3652838"/>
          <p14:tracePt t="197518" x="1241425" y="3635375"/>
          <p14:tracePt t="197529" x="1339850" y="3635375"/>
          <p14:tracePt t="197541" x="1509713" y="3635375"/>
          <p14:tracePt t="197557" x="1670050" y="3635375"/>
          <p14:tracePt t="197576" x="2081213" y="3643313"/>
          <p14:tracePt t="197591" x="2224088" y="3679825"/>
          <p14:tracePt t="197608" x="2322513" y="3679825"/>
          <p14:tracePt t="197625" x="2366963" y="3679825"/>
          <p14:tracePt t="197661" x="2357438" y="3679825"/>
          <p14:tracePt t="197674" x="2286000" y="3679825"/>
          <p14:tracePt t="197690" x="2133600" y="3670300"/>
          <p14:tracePt t="197707" x="1822450" y="3616325"/>
          <p14:tracePt t="197724" x="1652588" y="3563938"/>
          <p14:tracePt t="197740" x="1500188" y="3517900"/>
          <p14:tracePt t="197757" x="1295400" y="3455988"/>
          <p14:tracePt t="197774" x="1268413" y="3455988"/>
          <p14:tracePt t="197790" x="1250950" y="3438525"/>
          <p14:tracePt t="197852" x="1258888" y="3438525"/>
          <p14:tracePt t="197864" x="1303338" y="3438525"/>
          <p14:tracePt t="197876" x="1401763" y="3465513"/>
          <p14:tracePt t="197887" x="1544638" y="3482975"/>
          <p14:tracePt t="197899" x="1697038" y="3517900"/>
          <p14:tracePt t="197913" x="1839913" y="3536950"/>
          <p14:tracePt t="197925" x="1965325" y="3554413"/>
          <p14:tracePt t="197941" x="2062163" y="3554413"/>
          <p14:tracePt t="197958" x="2133600" y="3571875"/>
          <p14:tracePt t="197975" x="2187575" y="3571875"/>
          <p14:tracePt t="197991" x="2224088" y="3571875"/>
          <p14:tracePt t="198007" x="2232025" y="3571875"/>
          <p14:tracePt t="198063" x="2224088" y="3571875"/>
          <p14:tracePt t="198075" x="2214563" y="3571875"/>
          <p14:tracePt t="198087" x="2187575" y="3554413"/>
          <p14:tracePt t="198099" x="2152650" y="3554413"/>
          <p14:tracePt t="308493" x="2081213" y="3554413"/>
          <p14:tracePt t="308504" x="1982788" y="3563938"/>
          <p14:tracePt t="308517" x="1839913" y="3563938"/>
          <p14:tracePt t="308529" x="1670050" y="3563938"/>
          <p14:tracePt t="308541" x="1500188" y="3581400"/>
          <p14:tracePt t="308555" x="1330325" y="3581400"/>
          <p14:tracePt t="308571" x="1187450" y="3581400"/>
          <p14:tracePt t="308588" x="1027113" y="3581400"/>
          <p14:tracePt t="308604" x="901700" y="3571875"/>
          <p14:tracePt t="308621" x="714375" y="3509963"/>
          <p14:tracePt t="308638" x="679450" y="3465513"/>
          <p14:tracePt t="308655" x="660400" y="3357563"/>
          <p14:tracePt t="308670" x="669925" y="3286125"/>
          <p14:tracePt t="308687" x="741363" y="3197225"/>
          <p14:tracePt t="308703" x="955675" y="3036888"/>
          <p14:tracePt t="308720" x="1081088" y="2982913"/>
          <p14:tracePt t="308737" x="1330325" y="2911475"/>
          <p14:tracePt t="308753" x="1428750" y="2911475"/>
          <p14:tracePt t="308770" x="1554163" y="2921000"/>
          <p14:tracePt t="308787" x="1785938" y="3009900"/>
          <p14:tracePt t="308803" x="1884363" y="3054350"/>
          <p14:tracePt t="308821" x="2081213" y="3241675"/>
          <p14:tracePt t="308837" x="2179638" y="3349625"/>
          <p14:tracePt t="308853" x="2268538" y="3455988"/>
          <p14:tracePt t="308870" x="2374900" y="3687763"/>
          <p14:tracePt t="308886" x="2393950" y="3813175"/>
          <p14:tracePt t="308903" x="2393950" y="3929063"/>
          <p14:tracePt t="308920" x="2347913" y="4224338"/>
          <p14:tracePt t="308937" x="2268538" y="4357688"/>
          <p14:tracePt t="308953" x="2044700" y="4598988"/>
          <p14:tracePt t="308970" x="1938338" y="4670425"/>
          <p14:tracePt t="308986" x="1812925" y="4741863"/>
          <p14:tracePt t="309004" x="1581150" y="4813300"/>
          <p14:tracePt t="309021" x="1482725" y="4813300"/>
          <p14:tracePt t="309038" x="1231900" y="4733925"/>
          <p14:tracePt t="309055" x="1125538" y="4625975"/>
          <p14:tracePt t="309074" x="938213" y="4384675"/>
          <p14:tracePt t="309104" x="839788" y="4081463"/>
          <p14:tracePt t="309121" x="839788" y="3938588"/>
          <p14:tracePt t="309140" x="928688" y="3598863"/>
          <p14:tracePt t="309154" x="1000125" y="3465513"/>
          <p14:tracePt t="309171" x="1116013" y="3330575"/>
          <p14:tracePt t="309188" x="1401763" y="3160713"/>
          <p14:tracePt t="309204" x="1571625" y="3125788"/>
          <p14:tracePt t="309222" x="1714500" y="3125788"/>
          <p14:tracePt t="309238" x="1973263" y="3224213"/>
          <p14:tracePt t="309255" x="2054225" y="3313113"/>
          <p14:tracePt t="309272" x="2224088" y="3554413"/>
          <p14:tracePt t="309288" x="2259013" y="3706813"/>
          <p14:tracePt t="309305" x="2259013" y="3849688"/>
          <p14:tracePt t="309322" x="2197100" y="4143375"/>
          <p14:tracePt t="309338" x="2098675" y="4268788"/>
          <p14:tracePt t="309356" x="1857375" y="4500563"/>
          <p14:tracePt t="309371" x="1704975" y="4598988"/>
          <p14:tracePt t="309388" x="1527175" y="4635500"/>
          <p14:tracePt t="309404" x="1241425" y="4670425"/>
          <p14:tracePt t="309421" x="1116013" y="4662488"/>
          <p14:tracePt t="309440" x="901700" y="4500563"/>
          <p14:tracePt t="309454" x="812800" y="4384675"/>
          <p14:tracePt t="309471" x="750888" y="4241800"/>
          <p14:tracePt t="309489" x="741363" y="3921125"/>
          <p14:tracePt t="309504" x="822325" y="3751263"/>
          <p14:tracePt t="309521" x="938213" y="3571875"/>
          <p14:tracePt t="309538" x="1268413" y="3340100"/>
          <p14:tracePt t="309555" x="1446213" y="3303588"/>
          <p14:tracePt t="309572" x="1758950" y="3349625"/>
          <p14:tracePt t="309590" x="1866900" y="3438525"/>
          <p14:tracePt t="309604" x="1938338" y="3527425"/>
          <p14:tracePt t="314323" x="1973263" y="3608388"/>
          <p14:tracePt t="314336" x="2000250" y="3687763"/>
          <p14:tracePt t="314348" x="2036763" y="3786188"/>
          <p14:tracePt t="314360" x="2071688" y="3867150"/>
          <p14:tracePt t="314372" x="2081213" y="3921125"/>
          <p14:tracePt t="314388" x="2081213" y="3973513"/>
          <p14:tracePt t="314407" x="2081213" y="4054475"/>
          <p14:tracePt t="314421" x="2062163" y="4090988"/>
          <p14:tracePt t="314438" x="2036763" y="4135438"/>
          <p14:tracePt t="314455" x="1938338" y="4251325"/>
          <p14:tracePt t="314472" x="1893888" y="4313238"/>
          <p14:tracePt t="314488" x="1847850" y="4376738"/>
          <p14:tracePt t="314505" x="1704975" y="4572000"/>
          <p14:tracePt t="314522" x="1660525" y="4608513"/>
          <p14:tracePt t="314538" x="1633538" y="4635500"/>
          <p14:tracePt t="314555" x="1598613" y="4670425"/>
          <p14:tracePt t="314572" x="1589088" y="4697413"/>
          <p14:tracePt t="314588" x="1581150" y="4706938"/>
          <p14:tracePt t="314607" x="1571625" y="4759325"/>
          <p14:tracePt t="314624" x="1554163" y="4805363"/>
          <p14:tracePt t="314639" x="1554163" y="4876800"/>
          <p14:tracePt t="314657" x="1554163" y="5072063"/>
          <p14:tracePt t="314672" x="1562100" y="5170488"/>
          <p14:tracePt t="314689" x="1598613" y="5251450"/>
          <p14:tracePt t="314705" x="1625600" y="5340350"/>
          <p14:tracePt t="314721" x="1652588" y="5421313"/>
          <p14:tracePt t="314738" x="1660525" y="5456238"/>
          <p14:tracePt t="314754" x="1697038" y="5519738"/>
          <p14:tracePt t="315110" x="1660525" y="5527675"/>
          <p14:tracePt t="315123" x="1608138" y="5546725"/>
          <p14:tracePt t="315135" x="1571625" y="5546725"/>
          <p14:tracePt t="315146" x="1536700" y="5546725"/>
          <p14:tracePt t="315157" x="1482725" y="5546725"/>
          <p14:tracePt t="315171" x="1428750" y="5546725"/>
          <p14:tracePt t="315188" x="1357313" y="5546725"/>
          <p14:tracePt t="315204" x="1258888" y="5546725"/>
          <p14:tracePt t="315221" x="1241425" y="5546725"/>
          <p14:tracePt t="315237" x="1214438" y="5537200"/>
          <p14:tracePt t="315254" x="1196975" y="5527675"/>
          <p14:tracePt t="315270" x="1196975" y="5519738"/>
          <p14:tracePt t="315373" x="1241425" y="5519738"/>
          <p14:tracePt t="315385" x="1357313" y="5519738"/>
          <p14:tracePt t="315636" x="1527175" y="5153025"/>
          <p14:tracePt t="315648" x="1687513" y="4706938"/>
          <p14:tracePt t="315659" x="1830388" y="4259263"/>
          <p14:tracePt t="315672" x="2000250" y="3768725"/>
          <p14:tracePt t="315689" x="2251075" y="3214688"/>
          <p14:tracePt t="315706" x="2517775" y="2741613"/>
          <p14:tracePt t="315721" x="2982913" y="1973263"/>
          <p14:tracePt t="315738" x="3098800" y="1776413"/>
          <p14:tracePt t="315755" x="3224213" y="1625600"/>
          <p14:tracePt t="315771" x="3232150" y="1616075"/>
          <p14:tracePt t="315788" x="3241675" y="1616075"/>
          <p14:tracePt t="315839" x="3241675" y="1625600"/>
          <p14:tracePt t="315851" x="3241675" y="1633538"/>
          <p14:tracePt t="315875" x="3241675" y="1660525"/>
          <p14:tracePt t="315887" x="3197225" y="1714500"/>
          <p14:tracePt t="315899" x="3125788" y="1776413"/>
          <p14:tracePt t="315911" x="3098800" y="1822450"/>
          <p14:tracePt t="315923" x="3081338" y="1849438"/>
          <p14:tracePt t="315937" x="3062288" y="1857375"/>
          <p14:tracePt t="315954" x="3054350" y="1857375"/>
          <p14:tracePt t="315972" x="3044825" y="1857375"/>
          <p14:tracePt t="316008" x="3044825" y="1849438"/>
          <p14:tracePt t="316020" x="3044825" y="1839913"/>
          <p14:tracePt t="316032" x="3044825" y="1822450"/>
          <p14:tracePt t="316045" x="3062288" y="1785938"/>
          <p14:tracePt t="316057" x="3089275" y="1751013"/>
          <p14:tracePt t="316070" x="3133725" y="1687513"/>
          <p14:tracePt t="316088" x="3179763" y="1608138"/>
          <p14:tracePt t="316108" x="3232150" y="1554163"/>
          <p14:tracePt t="316122" x="3241675" y="1544638"/>
          <p14:tracePt t="316226" x="3241675" y="1554163"/>
          <p14:tracePt t="316287" x="3241675" y="1571625"/>
          <p14:tracePt t="316551" x="3241675" y="1581150"/>
          <p14:tracePt t="316582" x="3241675" y="1589088"/>
          <p14:tracePt t="316618" x="3241675" y="1598613"/>
          <p14:tracePt t="316642" x="3232150" y="1598613"/>
          <p14:tracePt t="316654" x="3232150" y="1608138"/>
          <p14:tracePt t="316870" x="3232150" y="1598613"/>
          <p14:tracePt t="316916" x="3241675" y="1598613"/>
          <p14:tracePt t="316939" x="3241675" y="1589088"/>
          <p14:tracePt t="317010" x="3241675" y="1581150"/>
          <p14:tracePt t="317065" x="3232150" y="1581150"/>
          <p14:tracePt t="317077" x="3205163" y="1581150"/>
          <p14:tracePt t="317089" x="3152775" y="1581150"/>
          <p14:tracePt t="317101" x="3098800" y="1581150"/>
          <p14:tracePt t="317112" x="3027363" y="1581150"/>
          <p14:tracePt t="317124" x="2938463" y="1581150"/>
          <p14:tracePt t="317137" x="2813050" y="1581150"/>
          <p14:tracePt t="317154" x="2714625" y="1581150"/>
          <p14:tracePt t="317171" x="2643188" y="1581150"/>
          <p14:tracePt t="317188" x="2517775" y="1581150"/>
          <p14:tracePt t="317204" x="2473325" y="1598613"/>
          <p14:tracePt t="317222" x="2438400" y="1608138"/>
          <p14:tracePt t="317238" x="2419350" y="1616075"/>
          <p14:tracePt t="317271" x="2419350" y="1633538"/>
          <p14:tracePt t="317376" x="2419350" y="1652588"/>
          <p14:tracePt t="317400" x="2419350" y="1660525"/>
          <p14:tracePt t="317424" x="2419350" y="1670050"/>
          <p14:tracePt t="317436" x="2428875" y="1670050"/>
          <p14:tracePt t="317461" x="2428875" y="1679575"/>
          <p14:tracePt t="317509" x="2438400" y="1679575"/>
          <p14:tracePt t="317698" x="2438400" y="1687513"/>
          <p14:tracePt t="317784" x="2446338" y="1687513"/>
          <p14:tracePt t="317808" x="2455863" y="1687513"/>
          <p14:tracePt t="317819" x="2473325" y="1687513"/>
          <p14:tracePt t="317844" x="2482850" y="1687513"/>
          <p14:tracePt t="317857" x="2490788" y="1687513"/>
          <p14:tracePt t="317868" x="2500313" y="1687513"/>
          <p14:tracePt t="317880" x="2509838" y="1687513"/>
          <p14:tracePt t="317904" x="2517775" y="1687513"/>
          <p14:tracePt t="317916" x="2517775" y="1697038"/>
          <p14:tracePt t="317928" x="2527300" y="1697038"/>
          <p14:tracePt t="317941" x="2544763" y="1704975"/>
          <p14:tracePt t="317956" x="2554288" y="1724025"/>
          <p14:tracePt t="317972" x="2562225" y="1731963"/>
          <p14:tracePt t="317988" x="2589213" y="1751013"/>
          <p14:tracePt t="318292" x="2517775" y="1884363"/>
          <p14:tracePt t="318306" x="2374900" y="2089150"/>
          <p14:tracePt t="318316" x="2214563" y="2384425"/>
          <p14:tracePt t="318329" x="2062163" y="2741613"/>
          <p14:tracePt t="318342" x="1938338" y="3098800"/>
          <p14:tracePt t="318355" x="1822450" y="3402013"/>
          <p14:tracePt t="318373" x="1758950" y="3643313"/>
          <p14:tracePt t="318390" x="1660525" y="4037013"/>
          <p14:tracePt t="318405" x="1625600" y="4179888"/>
          <p14:tracePt t="318425" x="1608138" y="4376738"/>
          <p14:tracePt t="318439" x="1608138" y="4456113"/>
          <p14:tracePt t="318765" x="1589088" y="4572000"/>
          <p14:tracePt t="318777" x="1554163" y="4768850"/>
          <p14:tracePt t="318790" x="1527175" y="4965700"/>
          <p14:tracePt t="318801" x="1509713" y="5153025"/>
          <p14:tracePt t="318813" x="1490663" y="5322888"/>
          <p14:tracePt t="318825" x="1473200" y="5465763"/>
          <p14:tracePt t="318838" x="1473200" y="5564188"/>
          <p14:tracePt t="318854" x="1473200" y="5662613"/>
          <p14:tracePt t="318873" x="1473200" y="5715000"/>
          <p14:tracePt t="318888" x="1473200" y="5761038"/>
          <p14:tracePt t="318905" x="1473200" y="5786438"/>
          <p14:tracePt t="318922" x="1509713" y="5805488"/>
          <p14:tracePt t="318939" x="1517650" y="5805488"/>
          <p14:tracePt t="332780" x="1554163" y="5813425"/>
          <p14:tracePt t="332793" x="1608138" y="5832475"/>
          <p14:tracePt t="332804" x="1660525" y="5832475"/>
          <p14:tracePt t="332816" x="1714500" y="5849938"/>
          <p14:tracePt t="332828" x="1795463" y="5849938"/>
          <p14:tracePt t="332841" x="1884363" y="5849938"/>
          <p14:tracePt t="332856" x="1982788" y="5849938"/>
          <p14:tracePt t="332873" x="2081213" y="5849938"/>
          <p14:tracePt t="332889" x="2322513" y="5849938"/>
          <p14:tracePt t="332906" x="2419350" y="5849938"/>
          <p14:tracePt t="332923" x="2517775" y="5849938"/>
          <p14:tracePt t="332939" x="2608263" y="5849938"/>
          <p14:tracePt t="332956" x="2643188" y="5849938"/>
          <p14:tracePt t="332974" x="2679700" y="5849938"/>
          <p14:tracePt t="332990" x="2697163" y="5840413"/>
          <p14:tracePt t="333007" x="2741613" y="5840413"/>
          <p14:tracePt t="333024" x="2776538" y="5840413"/>
          <p14:tracePt t="333041" x="2901950" y="5840413"/>
          <p14:tracePt t="333057" x="2955925" y="5840413"/>
          <p14:tracePt t="333074" x="2990850" y="5840413"/>
          <p14:tracePt t="333090" x="3081338" y="5840413"/>
          <p14:tracePt t="333107" x="3108325" y="5840413"/>
          <p14:tracePt t="333125" x="3170238" y="5813425"/>
          <p14:tracePt t="333140" x="3197225" y="5813425"/>
          <p14:tracePt t="333157" x="3232150" y="5805488"/>
          <p14:tracePt t="333541" x="3241675" y="5805488"/>
          <p14:tracePt t="333553" x="3268663" y="5805488"/>
          <p14:tracePt t="333577" x="3276600" y="5805488"/>
          <p14:tracePt t="333601" x="3286125" y="5805488"/>
          <p14:tracePt t="333613" x="3295650" y="5805488"/>
          <p14:tracePt t="333625" x="3303588" y="5805488"/>
          <p14:tracePt t="333636" x="3330575" y="5805488"/>
          <p14:tracePt t="333649" x="3348038" y="5805488"/>
          <p14:tracePt t="333661" x="3375025" y="5805488"/>
          <p14:tracePt t="333674" x="3402013" y="5805488"/>
          <p14:tracePt t="333691" x="3419475" y="5805488"/>
          <p14:tracePt t="333709" x="3455988" y="5805488"/>
          <p14:tracePt t="333725" x="3473450" y="5822950"/>
          <p14:tracePt t="333741" x="3500438" y="5822950"/>
          <p14:tracePt t="333758" x="3571875" y="5822950"/>
          <p14:tracePt t="333774" x="3616325" y="5832475"/>
          <p14:tracePt t="333793" x="3660775" y="5832475"/>
          <p14:tracePt t="333807" x="3687763" y="5840413"/>
          <p14:tracePt t="333824" x="3705225" y="5840413"/>
          <p14:tracePt t="333840" x="3732213" y="5840413"/>
          <p14:tracePt t="333857" x="3741738" y="5857875"/>
          <p14:tracePt t="333876" x="3751263" y="5857875"/>
          <p14:tracePt t="333891" x="3759200" y="5857875"/>
          <p14:tracePt t="333907" x="3768725" y="5857875"/>
          <p14:tracePt t="333924" x="3786188" y="5857875"/>
          <p14:tracePt t="333941" x="3813175" y="5857875"/>
          <p14:tracePt t="333960" x="3857625" y="5857875"/>
          <p14:tracePt t="333975" x="3894138" y="5857875"/>
          <p14:tracePt t="333991" x="3929063" y="5849938"/>
          <p14:tracePt t="334008" x="3973513" y="5849938"/>
          <p14:tracePt t="334025" x="4098925" y="5840413"/>
          <p14:tracePt t="334040" x="4179888" y="5822950"/>
          <p14:tracePt t="334057" x="4232275" y="5805488"/>
          <p14:tracePt t="334073" x="4322763" y="5795963"/>
          <p14:tracePt t="334090" x="4348163" y="5795963"/>
          <p14:tracePt t="334106" x="4384675" y="5795963"/>
          <p14:tracePt t="334123" x="4446588" y="5795963"/>
          <p14:tracePt t="334140" x="4500563" y="5795963"/>
          <p14:tracePt t="334157" x="4581525" y="5778500"/>
          <p14:tracePt t="334173" x="4598988" y="5778500"/>
          <p14:tracePt t="334190" x="4633913" y="5778500"/>
          <p14:tracePt t="334206" x="4697413" y="5778500"/>
          <p14:tracePt t="334223" x="4724400" y="5768975"/>
          <p14:tracePt t="334241" x="4786313" y="5768975"/>
          <p14:tracePt t="334256" x="4822825" y="5768975"/>
          <p14:tracePt t="334273" x="4848225" y="5768975"/>
          <p14:tracePt t="334289" x="4911725" y="5761038"/>
          <p14:tracePt t="334306" x="4946650" y="5761038"/>
          <p14:tracePt t="334326" x="4992688" y="5761038"/>
          <p14:tracePt t="334340" x="5000625" y="5761038"/>
          <p14:tracePt t="334357" x="5010150" y="5761038"/>
          <p14:tracePt t="334374" x="5018088" y="5761038"/>
          <p14:tracePt t="334397" x="5037138" y="5761038"/>
          <p14:tracePt t="334448" x="5018088" y="5761038"/>
          <p14:tracePt t="334459" x="4965700" y="5768975"/>
          <p14:tracePt t="334471" x="4911725" y="5768975"/>
          <p14:tracePt t="334484" x="4822825" y="5786438"/>
          <p14:tracePt t="334496" x="4724400" y="5786438"/>
          <p14:tracePt t="334514" x="4598988" y="5786438"/>
          <p14:tracePt t="334526" x="4483100" y="5786438"/>
          <p14:tracePt t="334541" x="4340225" y="5778500"/>
          <p14:tracePt t="334558" x="4214813" y="5761038"/>
          <p14:tracePt t="334575" x="3848100" y="5724525"/>
          <p14:tracePt t="334591" x="3660775" y="5724525"/>
          <p14:tracePt t="334608" x="3490913" y="5724525"/>
          <p14:tracePt t="334625" x="3232150" y="5724525"/>
          <p14:tracePt t="334641" x="3133725" y="5724525"/>
          <p14:tracePt t="334658" x="2938463" y="5724525"/>
          <p14:tracePt t="334674" x="2867025" y="5724525"/>
          <p14:tracePt t="334691" x="2813050" y="5724525"/>
          <p14:tracePt t="334707" x="2687638" y="5724525"/>
          <p14:tracePt t="334724" x="2616200" y="5724525"/>
          <p14:tracePt t="334743" x="2446338" y="5724525"/>
          <p14:tracePt t="334757" x="2347913" y="5724525"/>
          <p14:tracePt t="334774" x="2251075" y="5724525"/>
          <p14:tracePt t="334792" x="2062163" y="5724525"/>
          <p14:tracePt t="334807" x="1982788" y="5707063"/>
          <p14:tracePt t="334824" x="1928813" y="5707063"/>
          <p14:tracePt t="334841" x="1822450" y="5707063"/>
          <p14:tracePt t="334858" x="1785938" y="5707063"/>
          <p14:tracePt t="334875" x="1724025" y="5707063"/>
          <p14:tracePt t="334891" x="1687513" y="5707063"/>
          <p14:tracePt t="334907" x="1660525" y="5707063"/>
          <p14:tracePt t="334924" x="1616075" y="5707063"/>
          <p14:tracePt t="334941" x="1598613" y="5707063"/>
          <p14:tracePt t="334960" x="1536700" y="5707063"/>
          <p14:tracePt t="334974" x="1482725" y="5715000"/>
          <p14:tracePt t="334991" x="1419225" y="5724525"/>
          <p14:tracePt t="335008" x="1366838" y="5724525"/>
          <p14:tracePt t="335025" x="1295400" y="5724525"/>
          <p14:tracePt t="335041" x="1285875" y="5724525"/>
          <p14:tracePt t="335057" x="1258888" y="5715000"/>
          <p14:tracePt t="335074" x="1223963" y="5689600"/>
          <p14:tracePt t="335090" x="1214438" y="5689600"/>
          <p14:tracePt t="335108" x="1204913" y="5680075"/>
          <p14:tracePt t="335124" x="1196975" y="5680075"/>
          <p14:tracePt t="335157" x="1187450" y="5715000"/>
          <p14:tracePt t="335174" x="1187450" y="5751513"/>
          <p14:tracePt t="335191" x="1187450" y="5805488"/>
          <p14:tracePt t="335207" x="1187450" y="5903913"/>
          <p14:tracePt t="335224" x="1187450" y="5938838"/>
          <p14:tracePt t="335240" x="1258888" y="6010275"/>
          <p14:tracePt t="335257" x="1295400" y="6037263"/>
          <p14:tracePt t="335274" x="1347788" y="6046788"/>
          <p14:tracePt t="335290" x="1455738" y="6064250"/>
          <p14:tracePt t="335307" x="1527175" y="6064250"/>
          <p14:tracePt t="335324" x="1687513" y="6019800"/>
          <p14:tracePt t="335340" x="1731963" y="5992813"/>
          <p14:tracePt t="335357" x="1785938" y="5965825"/>
          <p14:tracePt t="335359" x="1795463" y="5956300"/>
          <p14:tracePt t="335374" x="1822450" y="5948363"/>
          <p14:tracePt t="335396" x="1830388" y="5938838"/>
          <p14:tracePt t="335419" x="1830388" y="5921375"/>
          <p14:tracePt t="335431" x="1830388" y="5911850"/>
          <p14:tracePt t="335444" x="1822450" y="5876925"/>
          <p14:tracePt t="335457" x="1812925" y="5840413"/>
          <p14:tracePt t="335474" x="1795463" y="5805488"/>
          <p14:tracePt t="335492" x="1785938" y="5707063"/>
          <p14:tracePt t="335523" x="1758950" y="5618163"/>
          <p14:tracePt t="335540" x="1751013" y="5572125"/>
          <p14:tracePt t="335557" x="1724025" y="5510213"/>
          <p14:tracePt t="335573" x="1704975" y="5473700"/>
          <p14:tracePt t="335590" x="1679575" y="5448300"/>
          <p14:tracePt t="335606" x="1616075" y="5411788"/>
          <p14:tracePt t="335624" x="1581150" y="5394325"/>
          <p14:tracePt t="335641" x="1473200" y="5384800"/>
          <p14:tracePt t="335657" x="1411288" y="5367338"/>
          <p14:tracePt t="335673" x="1374775" y="5367338"/>
          <p14:tracePt t="335690" x="1312863" y="5367338"/>
          <p14:tracePt t="335706" x="1295400" y="5367338"/>
          <p14:tracePt t="335723" x="1268413" y="5367338"/>
          <p14:tracePt t="335740" x="1250950" y="5367338"/>
          <p14:tracePt t="335756" x="1241425" y="5376863"/>
          <p14:tracePt t="335773" x="1204913" y="5411788"/>
          <p14:tracePt t="335790" x="1179513" y="5438775"/>
          <p14:tracePt t="335806" x="1152525" y="5483225"/>
          <p14:tracePt t="335823" x="1116013" y="5546725"/>
          <p14:tracePt t="335840" x="1089025" y="5554663"/>
          <p14:tracePt t="335857" x="1071563" y="5591175"/>
          <p14:tracePt t="335873" x="1054100" y="5599113"/>
          <p14:tracePt t="335891" x="1054100" y="5608638"/>
          <p14:tracePt t="335907" x="1054100" y="5643563"/>
          <p14:tracePt t="335924" x="1062038" y="5653088"/>
          <p14:tracePt t="335942" x="1108075" y="5689600"/>
          <p14:tracePt t="335957" x="1160463" y="5707063"/>
          <p14:tracePt t="335974" x="1223963" y="5734050"/>
          <p14:tracePt t="335991" x="1374775" y="5751513"/>
          <p14:tracePt t="336008" x="1428750" y="5751513"/>
          <p14:tracePt t="336024" x="1500188" y="5751513"/>
          <p14:tracePt t="336041" x="1598613" y="5751513"/>
          <p14:tracePt t="336059" x="1812925" y="5751513"/>
          <p14:tracePt t="336074" x="2027238" y="5751513"/>
          <p14:tracePt t="336091" x="2170113" y="5751513"/>
          <p14:tracePt t="336108" x="2339975" y="5751513"/>
          <p14:tracePt t="336126" x="2411413" y="5751513"/>
          <p14:tracePt t="336143" x="2581275" y="5751513"/>
          <p14:tracePt t="336158" x="2705100" y="5751513"/>
          <p14:tracePt t="336175" x="2803525" y="5751513"/>
          <p14:tracePt t="336191" x="3044825" y="5751513"/>
          <p14:tracePt t="336208" x="3160713" y="5751513"/>
          <p14:tracePt t="336224" x="3276600" y="5751513"/>
          <p14:tracePt t="336240" x="3544888" y="5768975"/>
          <p14:tracePt t="336257" x="3697288" y="5786438"/>
          <p14:tracePt t="336274" x="3938588" y="5805488"/>
          <p14:tracePt t="336696" x="4037013" y="5805488"/>
          <p14:tracePt t="336708" x="4152900" y="5805488"/>
          <p14:tracePt t="336720" x="4295775" y="5805488"/>
          <p14:tracePt t="336732" x="4438650" y="5805488"/>
          <p14:tracePt t="336744" x="4581525" y="5805488"/>
          <p14:tracePt t="336758" x="4705350" y="5795963"/>
          <p14:tracePt t="336774" x="4822825" y="5795963"/>
          <p14:tracePt t="336791" x="4921250" y="5795963"/>
          <p14:tracePt t="336809" x="5116513" y="5795963"/>
          <p14:tracePt t="336824" x="5197475" y="5778500"/>
          <p14:tracePt t="336841" x="5322888" y="5778500"/>
          <p14:tracePt t="336857" x="5394325" y="5778500"/>
          <p14:tracePt t="336874" x="5465763" y="5778500"/>
          <p14:tracePt t="336890" x="5616575" y="5778500"/>
          <p14:tracePt t="336908" x="5688013" y="5778500"/>
          <p14:tracePt t="336926" x="5795963" y="5778500"/>
          <p14:tracePt t="336941" x="5849938" y="5761038"/>
          <p14:tracePt t="336958" x="5902325" y="5761038"/>
          <p14:tracePt t="336975" x="5992813" y="5734050"/>
          <p14:tracePt t="336991" x="6018213" y="5734050"/>
          <p14:tracePt t="337008" x="6072188" y="5724525"/>
          <p14:tracePt t="337024" x="6116638" y="5707063"/>
          <p14:tracePt t="337041" x="6207125" y="5680075"/>
          <p14:tracePt t="337058" x="6242050" y="5680075"/>
          <p14:tracePt t="337076" x="6269038" y="5670550"/>
          <p14:tracePt t="337091" x="6350000" y="5670550"/>
          <p14:tracePt t="337109" x="6384925" y="5670550"/>
          <p14:tracePt t="337125" x="6473825" y="5680075"/>
          <p14:tracePt t="337140" x="6527800" y="5680075"/>
          <p14:tracePt t="337157" x="6608763" y="5689600"/>
          <p14:tracePt t="337174" x="6751638" y="5707063"/>
          <p14:tracePt t="337190" x="6813550" y="5715000"/>
          <p14:tracePt t="337207" x="6867525" y="5715000"/>
          <p14:tracePt t="337224" x="6956425" y="5715000"/>
          <p14:tracePt t="337240" x="7010400" y="5715000"/>
          <p14:tracePt t="337257" x="7072313" y="5715000"/>
          <p14:tracePt t="337274" x="7108825" y="5715000"/>
          <p14:tracePt t="337291" x="7135813" y="5707063"/>
          <p14:tracePt t="337308" x="7170738" y="5689600"/>
          <p14:tracePt t="337324" x="7188200" y="5689600"/>
          <p14:tracePt t="337341" x="7197725" y="5689600"/>
          <p14:tracePt t="337357" x="7207250" y="5689600"/>
          <p14:tracePt t="337374" x="7224713" y="5689600"/>
          <p14:tracePt t="337390" x="7232650" y="5689600"/>
          <p14:tracePt t="337602" x="7232650" y="5707063"/>
          <p14:tracePt t="337721" x="7232650" y="5715000"/>
          <p14:tracePt t="337782" x="7232650" y="5724525"/>
          <p14:tracePt t="337794" x="7215188" y="5724525"/>
          <p14:tracePt t="337807" x="7207250" y="5724525"/>
          <p14:tracePt t="337819" x="7197725" y="5734050"/>
          <p14:tracePt t="337831" x="7180263" y="5734050"/>
          <p14:tracePt t="337843" x="7170738" y="5741988"/>
          <p14:tracePt t="337856" x="7153275" y="5741988"/>
          <p14:tracePt t="337874" x="7143750" y="5741988"/>
          <p14:tracePt t="337892" x="7126288" y="5741988"/>
          <p14:tracePt t="337908" x="7116763" y="5751513"/>
          <p14:tracePt t="337925" x="7108825" y="5751513"/>
          <p14:tracePt t="337941" x="7081838" y="5751513"/>
          <p14:tracePt t="337958" x="7072313" y="5751513"/>
          <p14:tracePt t="337976" x="7054850" y="5761038"/>
          <p14:tracePt t="338017" x="7045325" y="57610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Cache: Main Idea</a:t>
            </a:r>
            <a:endParaRPr lang="ru-RU" dirty="0"/>
          </a:p>
        </p:txBody>
      </p:sp>
      <p:graphicFrame>
        <p:nvGraphicFramePr>
          <p:cNvPr id="21" name="Content Placeholder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4650210"/>
              </p:ext>
            </p:extLst>
          </p:nvPr>
        </p:nvGraphicFramePr>
        <p:xfrm>
          <a:off x="6305932" y="3351598"/>
          <a:ext cx="609600" cy="2796540"/>
        </p:xfrm>
        <a:graphic>
          <a:graphicData uri="http://schemas.openxmlformats.org/drawingml/2006/table">
            <a:tbl>
              <a:tblPr/>
              <a:tblGrid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22" name="Content Placeholder 59"/>
          <p:cNvSpPr txBox="1">
            <a:spLocks/>
          </p:cNvSpPr>
          <p:nvPr/>
        </p:nvSpPr>
        <p:spPr bwMode="auto">
          <a:xfrm>
            <a:off x="457200" y="889448"/>
            <a:ext cx="8229600" cy="14907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cache holds a small part of the entire memory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Need to map parts of the memory into the cache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Main memory is virtually partitioned into lines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Typical block size is 32 to 64 bytes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Blocks are aligned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45200" y="2681202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prstClr val="black"/>
                </a:solidFill>
                <a:latin typeface="Calibri"/>
                <a:cs typeface="+mn-cs"/>
              </a:rPr>
              <a:t>Memory</a:t>
            </a:r>
            <a:endParaRPr lang="ru-RU" sz="24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66756" y="3643581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prstClr val="black"/>
                </a:solidFill>
                <a:latin typeface="Calibri"/>
                <a:cs typeface="+mn-cs"/>
              </a:rPr>
              <a:t>Cache</a:t>
            </a:r>
            <a:endParaRPr lang="ru-RU" sz="24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16600" y="3029977"/>
            <a:ext cx="59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#line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33730" y="3985676"/>
            <a:ext cx="59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#line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6972300" y="3868177"/>
            <a:ext cx="749300" cy="1336655"/>
            <a:chOff x="6972300" y="4044639"/>
            <a:chExt cx="749300" cy="1336655"/>
          </a:xfrm>
        </p:grpSpPr>
        <p:cxnSp>
          <p:nvCxnSpPr>
            <p:cNvPr id="28" name="Straight Arrow Connector 27"/>
            <p:cNvCxnSpPr/>
            <p:nvPr/>
          </p:nvCxnSpPr>
          <p:spPr>
            <a:xfrm>
              <a:off x="6972300" y="4044639"/>
              <a:ext cx="749300" cy="528935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29" name="Straight Arrow Connector 28"/>
            <p:cNvCxnSpPr/>
            <p:nvPr/>
          </p:nvCxnSpPr>
          <p:spPr>
            <a:xfrm>
              <a:off x="6972300" y="4438797"/>
              <a:ext cx="749300" cy="528935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30" name="Straight Arrow Connector 29"/>
            <p:cNvCxnSpPr/>
            <p:nvPr/>
          </p:nvCxnSpPr>
          <p:spPr>
            <a:xfrm>
              <a:off x="6972300" y="4626882"/>
              <a:ext cx="749300" cy="528935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  <p:cxnSp>
          <p:nvCxnSpPr>
            <p:cNvPr id="31" name="Straight Arrow Connector 30"/>
            <p:cNvCxnSpPr/>
            <p:nvPr/>
          </p:nvCxnSpPr>
          <p:spPr>
            <a:xfrm flipV="1">
              <a:off x="6972300" y="4771694"/>
              <a:ext cx="749300" cy="60960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triangle"/>
            </a:ln>
            <a:effectLst/>
          </p:spPr>
        </p:cxnSp>
      </p:grpSp>
      <p:sp>
        <p:nvSpPr>
          <p:cNvPr id="32" name="Content Placeholder 59"/>
          <p:cNvSpPr txBox="1">
            <a:spLocks/>
          </p:cNvSpPr>
          <p:nvPr/>
        </p:nvSpPr>
        <p:spPr bwMode="auto">
          <a:xfrm>
            <a:off x="457200" y="3562275"/>
            <a:ext cx="5105400" cy="2633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cache holds data by lines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Only a subset of the blocks is mapped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cache at a given time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Address of lines is used as a key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kumimoji="0" lang="ru-RU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33" name="Content Placeholder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3575853"/>
              </p:ext>
            </p:extLst>
          </p:nvPr>
        </p:nvGraphicFramePr>
        <p:xfrm>
          <a:off x="6305932" y="3351598"/>
          <a:ext cx="609600" cy="2796540"/>
        </p:xfrm>
        <a:graphic>
          <a:graphicData uri="http://schemas.openxmlformats.org/drawingml/2006/table">
            <a:tbl>
              <a:tblPr/>
              <a:tblGrid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4" name="Content Placeholder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3827856"/>
              </p:ext>
            </p:extLst>
          </p:nvPr>
        </p:nvGraphicFramePr>
        <p:xfrm>
          <a:off x="5988432" y="3351598"/>
          <a:ext cx="927100" cy="2796540"/>
        </p:xfrm>
        <a:graphic>
          <a:graphicData uri="http://schemas.openxmlformats.org/drawingml/2006/table">
            <a:tbl>
              <a:tblPr/>
              <a:tblGrid>
                <a:gridCol w="317500"/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217664"/>
              </p:ext>
            </p:extLst>
          </p:nvPr>
        </p:nvGraphicFramePr>
        <p:xfrm>
          <a:off x="8122356" y="4316943"/>
          <a:ext cx="609600" cy="800100"/>
        </p:xfrm>
        <a:graphic>
          <a:graphicData uri="http://schemas.openxmlformats.org/drawingml/2006/table">
            <a:tbl>
              <a:tblPr/>
              <a:tblGrid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Text" lastClr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034488"/>
              </p:ext>
            </p:extLst>
          </p:nvPr>
        </p:nvGraphicFramePr>
        <p:xfrm>
          <a:off x="8122356" y="4316943"/>
          <a:ext cx="609600" cy="800100"/>
        </p:xfrm>
        <a:graphic>
          <a:graphicData uri="http://schemas.openxmlformats.org/drawingml/2006/table">
            <a:tbl>
              <a:tblPr/>
              <a:tblGrid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003775"/>
              </p:ext>
            </p:extLst>
          </p:nvPr>
        </p:nvGraphicFramePr>
        <p:xfrm>
          <a:off x="8122356" y="4316943"/>
          <a:ext cx="609600" cy="800100"/>
        </p:xfrm>
        <a:graphic>
          <a:graphicData uri="http://schemas.openxmlformats.org/drawingml/2006/table">
            <a:tbl>
              <a:tblPr/>
              <a:tblGrid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346530"/>
              </p:ext>
            </p:extLst>
          </p:nvPr>
        </p:nvGraphicFramePr>
        <p:xfrm>
          <a:off x="7766756" y="4316943"/>
          <a:ext cx="965200" cy="800100"/>
        </p:xfrm>
        <a:graphic>
          <a:graphicData uri="http://schemas.openxmlformats.org/drawingml/2006/table">
            <a:tbl>
              <a:tblPr/>
              <a:tblGrid>
                <a:gridCol w="355600"/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pic>
        <p:nvPicPr>
          <p:cNvPr id="39" name="Audio 3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04926087"/>
      </p:ext>
    </p:extLst>
  </p:cSld>
  <p:clrMapOvr>
    <a:masterClrMapping/>
  </p:clrMapOvr>
  <p:transition advTm="36127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9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23" grpId="0"/>
      <p:bldP spid="24" grpId="0"/>
      <p:bldP spid="25" grpId="0"/>
      <p:bldP spid="26" grpId="0"/>
    </p:bldLst>
  </p:timing>
  <p:extLst>
    <p:ext uri="{3A86A75C-4F4B-4683-9AE1-C65F6400EC91}">
      <p14:laserTraceLst xmlns:p14="http://schemas.microsoft.com/office/powerpoint/2010/main">
        <p14:tracePtLst>
          <p14:tracePt t="39857" x="6796088" y="5761038"/>
          <p14:tracePt t="39870" x="6527800" y="5734050"/>
          <p14:tracePt t="39882" x="6259513" y="5707063"/>
          <p14:tracePt t="39906" x="5751513" y="5662613"/>
          <p14:tracePt t="39918" x="5554663" y="5643563"/>
          <p14:tracePt t="39929" x="5411788" y="5618163"/>
          <p14:tracePt t="39942" x="5268913" y="5599113"/>
          <p14:tracePt t="40858" x="5795963" y="5064125"/>
          <p14:tracePt t="40865" x="7072313" y="3867150"/>
          <p14:tracePt t="40873" x="7581900" y="3429000"/>
          <p14:tracePt t="40888" x="7983538" y="3108325"/>
          <p14:tracePt t="40905" x="9136063" y="2438400"/>
          <p14:tracePt t="40922" x="9136063" y="2330450"/>
          <p14:tracePt t="40938" x="9136063" y="2312988"/>
          <p14:tracePt t="40968" x="9136063" y="2366963"/>
          <p14:tracePt t="40976" x="9136063" y="2536825"/>
          <p14:tracePt t="40989" x="9136063" y="2706688"/>
          <p14:tracePt t="41005" x="9136063" y="3089275"/>
          <p14:tracePt t="41022" x="9099550" y="4027488"/>
          <p14:tracePt t="41038" x="8956675" y="4956175"/>
          <p14:tracePt t="41055" x="8831263" y="5438775"/>
          <p14:tracePt t="41072" x="8661400" y="5724525"/>
          <p14:tracePt t="41089" x="8394700" y="5992813"/>
          <p14:tracePt t="41107" x="7894638" y="6242050"/>
          <p14:tracePt t="41122" x="7724775" y="6296025"/>
          <p14:tracePt t="41140" x="7170738" y="6305550"/>
          <p14:tracePt t="41156" x="6653213" y="6207125"/>
          <p14:tracePt t="41172" x="5946775" y="5921375"/>
          <p14:tracePt t="41189" x="5187950" y="5340350"/>
          <p14:tracePt t="41205" x="4527550" y="4679950"/>
          <p14:tracePt t="41221" x="4179888" y="4019550"/>
          <p14:tracePt t="41238" x="4133850" y="3589338"/>
          <p14:tracePt t="41255" x="4197350" y="3322638"/>
          <p14:tracePt t="41271" x="4402138" y="3081338"/>
          <p14:tracePt t="41288" x="4697413" y="3009900"/>
          <p14:tracePt t="41304" x="4921250" y="2973388"/>
          <p14:tracePt t="41321" x="5000625" y="2955925"/>
          <p14:tracePt t="41354" x="5054600" y="3044825"/>
          <p14:tracePt t="41372" x="5224463" y="3394075"/>
          <p14:tracePt t="41390" x="5456238" y="3911600"/>
          <p14:tracePt t="41405" x="5589588" y="4259263"/>
          <p14:tracePt t="41422" x="5670550" y="4554538"/>
          <p14:tracePt t="41439" x="5688013" y="4751388"/>
          <p14:tracePt t="41456" x="5688013" y="4786313"/>
          <p14:tracePt t="41472" x="5688013" y="4795838"/>
          <p14:tracePt t="41530" x="5688013" y="4786313"/>
          <p14:tracePt t="41538" x="5697538" y="4652963"/>
          <p14:tracePt t="41555" x="5857875" y="4286250"/>
          <p14:tracePt t="41572" x="6116638" y="3929063"/>
          <p14:tracePt t="41588" x="6367463" y="3643313"/>
          <p14:tracePt t="41605" x="6635750" y="3367088"/>
          <p14:tracePt t="41624" x="6840538" y="3214688"/>
          <p14:tracePt t="41641" x="6867525" y="3179763"/>
          <p14:tracePt t="41655" x="6875463" y="3152775"/>
          <p14:tracePt t="41672" x="6884988" y="3143250"/>
          <p14:tracePt t="41688" x="6884988" y="3125788"/>
          <p14:tracePt t="41706" x="6894513" y="3108325"/>
          <p14:tracePt t="41722" x="6902450" y="3071813"/>
          <p14:tracePt t="41738" x="6929438" y="3017838"/>
          <p14:tracePt t="41755" x="6938963" y="2973388"/>
          <p14:tracePt t="41772" x="6946900" y="2946400"/>
          <p14:tracePt t="41788" x="6946900" y="2938463"/>
          <p14:tracePt t="41849" x="6946900" y="2965450"/>
          <p14:tracePt t="41857" x="6938963" y="3017838"/>
          <p14:tracePt t="41871" x="6921500" y="3125788"/>
          <p14:tracePt t="41888" x="6831013" y="3517900"/>
          <p14:tracePt t="41905" x="6751638" y="3884613"/>
          <p14:tracePt t="41921" x="6635750" y="4322763"/>
          <p14:tracePt t="41938" x="6527800" y="4778375"/>
          <p14:tracePt t="41954" x="6527800" y="5197475"/>
          <p14:tracePt t="41972" x="6564313" y="5581650"/>
          <p14:tracePt t="41989" x="6599238" y="5965825"/>
          <p14:tracePt t="42006" x="6599238" y="6421438"/>
          <p14:tracePt t="42022" x="6589713" y="6715125"/>
          <p14:tracePt t="42039" x="6572250" y="6850063"/>
          <p14:tracePt t="42116" x="6572250" y="6823075"/>
          <p14:tracePt t="42125" x="6581775" y="6697663"/>
          <p14:tracePt t="42140" x="6616700" y="6376988"/>
          <p14:tracePt t="42156" x="6635750" y="6019800"/>
          <p14:tracePt t="42172" x="6635750" y="5546725"/>
          <p14:tracePt t="42189" x="6653213" y="5027613"/>
          <p14:tracePt t="42206" x="6697663" y="4473575"/>
          <p14:tracePt t="42222" x="6732588" y="4044950"/>
          <p14:tracePt t="42239" x="6751638" y="3795713"/>
          <p14:tracePt t="42256" x="6796088" y="3589338"/>
          <p14:tracePt t="42272" x="6813550" y="3509963"/>
          <p14:tracePt t="42288" x="6813550" y="3492500"/>
          <p14:tracePt t="42305" x="6813550" y="3482975"/>
          <p14:tracePt t="42398" x="6823075" y="3473450"/>
          <p14:tracePt t="42412" x="6823075" y="3455988"/>
          <p14:tracePt t="42476" x="6823075" y="3544888"/>
          <p14:tracePt t="42485" x="6813550" y="3759200"/>
          <p14:tracePt t="42493" x="6786563" y="4054475"/>
          <p14:tracePt t="42506" x="6751638" y="4616450"/>
          <p14:tracePt t="42522" x="6707188" y="5162550"/>
          <p14:tracePt t="42539" x="6707188" y="5591175"/>
          <p14:tracePt t="42556" x="6707188" y="5992813"/>
          <p14:tracePt t="42572" x="6715125" y="6323013"/>
          <p14:tracePt t="42589" x="6715125" y="6635750"/>
          <p14:tracePt t="42606" x="6715125" y="6786563"/>
          <p14:tracePt t="42624" x="6715125" y="6840538"/>
          <p14:tracePt t="42686" x="6715125" y="6813550"/>
          <p14:tracePt t="42695" x="6707188" y="6724650"/>
          <p14:tracePt t="42706" x="6688138" y="6581775"/>
          <p14:tracePt t="42722" x="6670675" y="6153150"/>
          <p14:tracePt t="42740" x="6616700" y="5465763"/>
          <p14:tracePt t="42756" x="6589713" y="4902200"/>
          <p14:tracePt t="42773" x="6589713" y="4322763"/>
          <p14:tracePt t="42788" x="6626225" y="3768725"/>
          <p14:tracePt t="42805" x="6680200" y="3375025"/>
          <p14:tracePt t="42821" x="6715125" y="3179763"/>
          <p14:tracePt t="42838" x="6724650" y="3125788"/>
          <p14:tracePt t="42911" x="6742113" y="3125788"/>
          <p14:tracePt t="43366" x="6751638" y="3098800"/>
          <p14:tracePt t="43376" x="6813550" y="2982913"/>
          <p14:tracePt t="43391" x="6929438" y="2830513"/>
          <p14:tracePt t="43407" x="7027863" y="2706688"/>
          <p14:tracePt t="43423" x="7116763" y="2581275"/>
          <p14:tracePt t="43438" x="7278688" y="2384425"/>
          <p14:tracePt t="43455" x="7500938" y="2125663"/>
          <p14:tracePt t="43471" x="7732713" y="1812925"/>
          <p14:tracePt t="43488" x="7902575" y="1571625"/>
          <p14:tracePt t="43505" x="7974013" y="1455738"/>
          <p14:tracePt t="43522" x="8018463" y="1393825"/>
          <p14:tracePt t="43538" x="8027988" y="1374775"/>
          <p14:tracePt t="44673" x="8027988" y="1357313"/>
          <p14:tracePt t="44688" x="8027988" y="1347788"/>
          <p14:tracePt t="44735" x="8027988" y="1384300"/>
          <p14:tracePt t="44743" x="8010525" y="1465263"/>
          <p14:tracePt t="44755" x="7993063" y="1544638"/>
          <p14:tracePt t="44771" x="7947025" y="1724025"/>
          <p14:tracePt t="44788" x="7912100" y="1965325"/>
          <p14:tracePt t="44805" x="7831138" y="2330450"/>
          <p14:tracePt t="44822" x="7661275" y="3108325"/>
          <p14:tracePt t="44839" x="7545388" y="3714750"/>
          <p14:tracePt t="44855" x="7429500" y="4152900"/>
          <p14:tracePt t="44873" x="7340600" y="4448175"/>
          <p14:tracePt t="44890" x="7251700" y="4679950"/>
          <p14:tracePt t="44906" x="7135813" y="4956175"/>
          <p14:tracePt t="44922" x="7010400" y="5233988"/>
          <p14:tracePt t="44941" x="6858000" y="5510213"/>
          <p14:tracePt t="44957" x="6831013" y="5572125"/>
          <p14:tracePt t="44972" x="6804025" y="5591175"/>
          <p14:tracePt t="44989" x="6796088" y="5608638"/>
          <p14:tracePt t="45005" x="6778625" y="5689600"/>
          <p14:tracePt t="45022" x="6751638" y="5768975"/>
          <p14:tracePt t="45039" x="6732588" y="5813425"/>
          <p14:tracePt t="45055" x="6732588" y="5822950"/>
          <p14:tracePt t="45159" x="6751638" y="5822950"/>
          <p14:tracePt t="45167" x="6759575" y="5813425"/>
          <p14:tracePt t="45176" x="6769100" y="5813425"/>
          <p14:tracePt t="45191" x="6840538" y="5805488"/>
          <p14:tracePt t="45206" x="6973888" y="5822950"/>
          <p14:tracePt t="45222" x="7224713" y="5876925"/>
          <p14:tracePt t="45239" x="7510463" y="5911850"/>
          <p14:tracePt t="45255" x="7778750" y="5903913"/>
          <p14:tracePt t="45272" x="8001000" y="5867400"/>
          <p14:tracePt t="45288" x="8161338" y="5840413"/>
          <p14:tracePt t="45305" x="8269288" y="5805488"/>
          <p14:tracePt t="45307" x="8304213" y="5795963"/>
          <p14:tracePt t="45322" x="8331200" y="5778500"/>
          <p14:tracePt t="45339" x="8350250" y="5768975"/>
          <p14:tracePt t="45356" x="8367713" y="5741988"/>
          <p14:tracePt t="45373" x="8375650" y="5724525"/>
          <p14:tracePt t="45390" x="8394700" y="5715000"/>
          <p14:tracePt t="45487" x="8394700" y="5707063"/>
          <p14:tracePt t="45495" x="8394700" y="5697538"/>
          <p14:tracePt t="45506" x="8394700" y="5689600"/>
          <p14:tracePt t="45522" x="8394700" y="5662613"/>
          <p14:tracePt t="45539" x="8394700" y="5608638"/>
          <p14:tracePt t="45557" x="8394700" y="5500688"/>
          <p14:tracePt t="45573" x="8394700" y="5473700"/>
          <p14:tracePt t="45589" x="8394700" y="5448300"/>
          <p14:tracePt t="45606" x="8394700" y="5438775"/>
          <p14:tracePt t="45955" x="8375650" y="5402263"/>
          <p14:tracePt t="45963" x="8331200" y="5376863"/>
          <p14:tracePt t="45973" x="8296275" y="5367338"/>
          <p14:tracePt t="45989" x="8232775" y="5340350"/>
          <p14:tracePt t="46006" x="8170863" y="5313363"/>
          <p14:tracePt t="46023" x="8108950" y="5286375"/>
          <p14:tracePt t="46041" x="8072438" y="5233988"/>
          <p14:tracePt t="46056" x="8072438" y="5162550"/>
          <p14:tracePt t="46073" x="8089900" y="5045075"/>
          <p14:tracePt t="46089" x="8153400" y="4929188"/>
          <p14:tracePt t="46106" x="8197850" y="4813300"/>
          <p14:tracePt t="46123" x="8224838" y="4706938"/>
          <p14:tracePt t="46140" x="8242300" y="4643438"/>
          <p14:tracePt t="46157" x="8259763" y="4598988"/>
          <p14:tracePt t="46173" x="8259763" y="4572000"/>
          <p14:tracePt t="46259" x="8232775" y="4616450"/>
          <p14:tracePt t="46267" x="8180388" y="4679950"/>
          <p14:tracePt t="46275" x="8116888" y="4768850"/>
          <p14:tracePt t="46288" x="8001000" y="4876800"/>
          <p14:tracePt t="46306" x="7599363" y="5322888"/>
          <p14:tracePt t="46322" x="7350125" y="5591175"/>
          <p14:tracePt t="46338" x="7126288" y="5813425"/>
          <p14:tracePt t="46355" x="6902450" y="5992813"/>
          <p14:tracePt t="46371" x="6732588" y="6135688"/>
          <p14:tracePt t="46389" x="6616700" y="6278563"/>
          <p14:tracePt t="46405" x="6518275" y="6465888"/>
          <p14:tracePt t="46422" x="6429375" y="6572250"/>
          <p14:tracePt t="46441" x="6340475" y="6680200"/>
          <p14:tracePt t="46456" x="6323013" y="6697663"/>
          <p14:tracePt t="46518" x="6323013" y="6635750"/>
          <p14:tracePt t="46528" x="6330950" y="6510338"/>
          <p14:tracePt t="46541" x="6384925" y="6242050"/>
          <p14:tracePt t="46557" x="6500813" y="5894388"/>
          <p14:tracePt t="46573" x="6742113" y="5384800"/>
          <p14:tracePt t="46590" x="7153275" y="4714875"/>
          <p14:tracePt t="46606" x="7483475" y="4143375"/>
          <p14:tracePt t="46623" x="7858125" y="3670300"/>
          <p14:tracePt t="46640" x="8116888" y="3357563"/>
          <p14:tracePt t="46656" x="8188325" y="3259138"/>
          <p14:tracePt t="46673" x="8207375" y="3251200"/>
          <p14:tracePt t="46806" x="8180388" y="3214688"/>
          <p14:tracePt t="46813" x="8072438" y="3160713"/>
          <p14:tracePt t="46822" x="7921625" y="3098800"/>
          <p14:tracePt t="46838" x="7653338" y="3063875"/>
          <p14:tracePt t="46855" x="7340600" y="3027363"/>
          <p14:tracePt t="46872" x="6956425" y="3027363"/>
          <p14:tracePt t="46889" x="6643688" y="3027363"/>
          <p14:tracePt t="46905" x="6384925" y="3009900"/>
          <p14:tracePt t="46922" x="6232525" y="3000375"/>
          <p14:tracePt t="46938" x="6170613" y="2982913"/>
          <p14:tracePt t="46955" x="6161088" y="2982913"/>
          <p14:tracePt t="47043" x="6161088" y="3009900"/>
          <p14:tracePt t="47051" x="6207125" y="3071813"/>
          <p14:tracePt t="47061" x="6269038" y="3135313"/>
          <p14:tracePt t="47073" x="6402388" y="3286125"/>
          <p14:tracePt t="47090" x="6564313" y="3482975"/>
          <p14:tracePt t="47106" x="6670675" y="3608388"/>
          <p14:tracePt t="47124" x="6796088" y="3697288"/>
          <p14:tracePt t="47140" x="6902450" y="3786188"/>
          <p14:tracePt t="47156" x="7018338" y="3867150"/>
          <p14:tracePt t="47173" x="7207250" y="3965575"/>
          <p14:tracePt t="47191" x="7483475" y="4116388"/>
          <p14:tracePt t="47207" x="7581900" y="4187825"/>
          <p14:tracePt t="47223" x="7608888" y="4214813"/>
          <p14:tracePt t="47239" x="7616825" y="4224338"/>
          <p14:tracePt t="47257" x="7635875" y="4241800"/>
          <p14:tracePt t="47322" x="7643813" y="4241800"/>
          <p14:tracePt t="47337" x="7653338" y="4251325"/>
          <p14:tracePt t="47345" x="7680325" y="4286250"/>
          <p14:tracePt t="47355" x="7707313" y="4305300"/>
          <p14:tracePt t="47372" x="7751763" y="4322763"/>
          <p14:tracePt t="47388" x="7831138" y="4349750"/>
          <p14:tracePt t="47405" x="7939088" y="4376738"/>
          <p14:tracePt t="47421" x="8045450" y="4394200"/>
          <p14:tracePt t="47438" x="8054975" y="4394200"/>
          <p14:tracePt t="48364" x="8054975" y="4376738"/>
          <p14:tracePt t="48372" x="8010525" y="4322763"/>
          <p14:tracePt t="48380" x="7894638" y="4206875"/>
          <p14:tracePt t="48389" x="7742238" y="4071938"/>
          <p14:tracePt t="48406" x="7358063" y="3643313"/>
          <p14:tracePt t="48422" x="6804025" y="3017838"/>
          <p14:tracePt t="48438" x="6357938" y="2589213"/>
          <p14:tracePt t="48455" x="6072188" y="2384425"/>
          <p14:tracePt t="48472" x="5965825" y="2278063"/>
          <p14:tracePt t="48489" x="5921375" y="2241550"/>
          <p14:tracePt t="48579" x="5921375" y="2268538"/>
          <p14:tracePt t="48587" x="5921375" y="2322513"/>
          <p14:tracePt t="48596" x="5921375" y="2393950"/>
          <p14:tracePt t="48608" x="5946775" y="2571750"/>
          <p14:tracePt t="48623" x="5973763" y="2706688"/>
          <p14:tracePt t="48641" x="6000750" y="2813050"/>
          <p14:tracePt t="48657" x="6027738" y="2946400"/>
          <p14:tracePt t="48673" x="6081713" y="3108325"/>
          <p14:tracePt t="48690" x="6153150" y="3330575"/>
          <p14:tracePt t="48707" x="6242050" y="3589338"/>
          <p14:tracePt t="48723" x="6357938" y="3911600"/>
          <p14:tracePt t="48740" x="6688138" y="4421188"/>
          <p14:tracePt t="48757" x="7000875" y="4652963"/>
          <p14:tracePt t="48772" x="7259638" y="4795838"/>
          <p14:tracePt t="48789" x="7466013" y="4902200"/>
          <p14:tracePt t="48805" x="7589838" y="4983163"/>
          <p14:tracePt t="48823" x="7653338" y="5000625"/>
          <p14:tracePt t="48839" x="7661275" y="5000625"/>
          <p14:tracePt t="48856" x="7670800" y="5000625"/>
          <p14:tracePt t="48935" x="7670800" y="4965700"/>
          <p14:tracePt t="48944" x="7626350" y="4902200"/>
          <p14:tracePt t="48956" x="7608888" y="4867275"/>
          <p14:tracePt t="48972" x="7572375" y="4786313"/>
          <p14:tracePt t="48989" x="7518400" y="4706938"/>
          <p14:tracePt t="49006" x="7473950" y="4652963"/>
          <p14:tracePt t="49023" x="7446963" y="4625975"/>
          <p14:tracePt t="49040" x="7446963" y="4616450"/>
          <p14:tracePt t="49056" x="7439025" y="4616450"/>
          <p14:tracePt t="49186" x="7402513" y="4564063"/>
          <p14:tracePt t="49194" x="7350125" y="4483100"/>
          <p14:tracePt t="49207" x="7323138" y="4421188"/>
          <p14:tracePt t="49223" x="7251700" y="4322763"/>
          <p14:tracePt t="49242" x="7135813" y="4162425"/>
          <p14:tracePt t="49257" x="7018338" y="4037013"/>
          <p14:tracePt t="49273" x="6894513" y="3902075"/>
          <p14:tracePt t="49290" x="6804025" y="3805238"/>
          <p14:tracePt t="49307" x="6759575" y="3706813"/>
          <p14:tracePt t="49323" x="6732588" y="3625850"/>
          <p14:tracePt t="49341" x="6715125" y="3509963"/>
          <p14:tracePt t="49357" x="6688138" y="3465513"/>
          <p14:tracePt t="49373" x="6688138" y="3438525"/>
          <p14:tracePt t="49389" x="6688138" y="3429000"/>
          <p14:tracePt t="49641" x="6715125" y="3465513"/>
          <p14:tracePt t="49649" x="6751638" y="3509963"/>
          <p14:tracePt t="49658" x="6796088" y="3554413"/>
          <p14:tracePt t="49673" x="6875463" y="3635375"/>
          <p14:tracePt t="49690" x="7010400" y="3741738"/>
          <p14:tracePt t="49707" x="7170738" y="3813175"/>
          <p14:tracePt t="49723" x="7278688" y="3840163"/>
          <p14:tracePt t="49741" x="7394575" y="3921125"/>
          <p14:tracePt t="49757" x="7483475" y="4027488"/>
          <p14:tracePt t="49772" x="7545388" y="4108450"/>
          <p14:tracePt t="49789" x="7581900" y="4143375"/>
          <p14:tracePt t="49806" x="7599363" y="4152900"/>
          <p14:tracePt t="49822" x="7616825" y="4179888"/>
          <p14:tracePt t="49842" x="7653338" y="4197350"/>
          <p14:tracePt t="49858" x="7670800" y="4214813"/>
          <p14:tracePt t="49874" x="7680325" y="4224338"/>
          <p14:tracePt t="49889" x="7688263" y="4224338"/>
          <p14:tracePt t="72286" x="7661275" y="4187825"/>
          <p14:tracePt t="72294" x="7616825" y="4125913"/>
          <p14:tracePt t="72309" x="7527925" y="4037013"/>
          <p14:tracePt t="72326" x="7456488" y="3921125"/>
          <p14:tracePt t="72343" x="7394575" y="3805238"/>
          <p14:tracePt t="72359" x="7358063" y="3733800"/>
          <p14:tracePt t="72376" x="7340600" y="3706813"/>
          <p14:tracePt t="72392" x="7313613" y="3679825"/>
          <p14:tracePt t="72432" x="7313613" y="3670300"/>
          <p14:tracePt t="72464" x="7304088" y="3670300"/>
          <p14:tracePt t="72488" x="7304088" y="3662363"/>
          <p14:tracePt t="72496" x="7296150" y="3662363"/>
          <p14:tracePt t="72598" x="7286625" y="3662363"/>
          <p14:tracePt t="72607" x="7251700" y="3662363"/>
          <p14:tracePt t="72626" x="7170738" y="3687763"/>
          <p14:tracePt t="72642" x="7143750" y="3687763"/>
          <p14:tracePt t="72659" x="7135813" y="3706813"/>
          <p14:tracePt t="72700" x="7116763" y="3706813"/>
          <p14:tracePt t="72716" x="7099300" y="3687763"/>
          <p14:tracePt t="72726" x="7072313" y="3679825"/>
          <p14:tracePt t="72743" x="7054850" y="3652838"/>
          <p14:tracePt t="72760" x="7037388" y="3635375"/>
          <p14:tracePt t="72778" x="7000875" y="3589338"/>
          <p14:tracePt t="72794" x="6983413" y="3571875"/>
          <p14:tracePt t="72809" x="6965950" y="3554413"/>
          <p14:tracePt t="72826" x="6946900" y="3554413"/>
          <p14:tracePt t="72843" x="6938963" y="3544888"/>
          <p14:tracePt t="72887" x="6929438" y="3544888"/>
          <p14:tracePt t="72895" x="6921500" y="3544888"/>
          <p14:tracePt t="73042" x="6956425" y="3581400"/>
          <p14:tracePt t="73050" x="7000875" y="3616325"/>
          <p14:tracePt t="73059" x="7064375" y="3670300"/>
          <p14:tracePt t="73075" x="7251700" y="3768725"/>
          <p14:tracePt t="73091" x="7500938" y="3876675"/>
          <p14:tracePt t="73108" x="7778750" y="3973513"/>
          <p14:tracePt t="73125" x="8099425" y="4044950"/>
          <p14:tracePt t="73141" x="8367713" y="4098925"/>
          <p14:tracePt t="73158" x="8599488" y="4206875"/>
          <p14:tracePt t="73175" x="8850313" y="4305300"/>
          <p14:tracePt t="73192" x="8912225" y="4340225"/>
          <p14:tracePt t="73208" x="8956675" y="4376738"/>
          <p14:tracePt t="73225" x="9037638" y="4429125"/>
          <p14:tracePt t="73241" x="9117013" y="4456113"/>
          <p14:tracePt t="73258" x="9136063" y="4483100"/>
          <p14:tracePt t="73291" x="9136063" y="4492625"/>
          <p14:tracePt t="73308" x="9136063" y="4519613"/>
          <p14:tracePt t="73326" x="9136063" y="4527550"/>
          <p14:tracePt t="73404" x="9109075" y="4510088"/>
          <p14:tracePt t="73412" x="9064625" y="4483100"/>
          <p14:tracePt t="73426" x="8947150" y="4429125"/>
          <p14:tracePt t="73443" x="8840788" y="4402138"/>
          <p14:tracePt t="73459" x="8732838" y="4384675"/>
          <p14:tracePt t="73476" x="8582025" y="4402138"/>
          <p14:tracePt t="73493" x="8447088" y="4438650"/>
          <p14:tracePt t="73510" x="8313738" y="4483100"/>
          <p14:tracePt t="73528" x="8153400" y="4510088"/>
          <p14:tracePt t="73542" x="8045450" y="4510088"/>
          <p14:tracePt t="73559" x="7850188" y="4483100"/>
          <p14:tracePt t="73575" x="7715250" y="4473575"/>
          <p14:tracePt t="73592" x="7589838" y="4473575"/>
          <p14:tracePt t="73608" x="7483475" y="4473575"/>
          <p14:tracePt t="73625" x="7340600" y="4554538"/>
          <p14:tracePt t="73641" x="7126288" y="4697413"/>
          <p14:tracePt t="73659" x="6778625" y="4956175"/>
          <p14:tracePt t="73675" x="6616700" y="5054600"/>
          <p14:tracePt t="73692" x="6510338" y="5126038"/>
          <p14:tracePt t="73709" x="6402388" y="5153025"/>
          <p14:tracePt t="73726" x="6296025" y="5187950"/>
          <p14:tracePt t="73743" x="6180138" y="5214938"/>
          <p14:tracePt t="73760" x="6099175" y="5241925"/>
          <p14:tracePt t="73775" x="6027738" y="5251450"/>
          <p14:tracePt t="73792" x="5992813" y="5259388"/>
          <p14:tracePt t="73918" x="6072188" y="5259388"/>
          <p14:tracePt t="73927" x="6197600" y="5241925"/>
          <p14:tracePt t="73943" x="6581775" y="5143500"/>
          <p14:tracePt t="73959" x="7000875" y="5010150"/>
          <p14:tracePt t="73976" x="7537450" y="4857750"/>
          <p14:tracePt t="73993" x="8170863" y="4670425"/>
          <p14:tracePt t="74009" x="8778875" y="4456113"/>
          <p14:tracePt t="74028" x="9136063" y="4224338"/>
          <p14:tracePt t="74044" x="9136063" y="4179888"/>
          <p14:tracePt t="74191" x="9082088" y="4187825"/>
          <p14:tracePt t="74198" x="8983663" y="4224338"/>
          <p14:tracePt t="74208" x="8875713" y="4278313"/>
          <p14:tracePt t="74226" x="8572500" y="4411663"/>
          <p14:tracePt t="74242" x="8180388" y="4608513"/>
          <p14:tracePt t="74260" x="7778750" y="4813300"/>
          <p14:tracePt t="74278" x="7232650" y="5081588"/>
          <p14:tracePt t="74292" x="7099300" y="5162550"/>
          <p14:tracePt t="74309" x="6850063" y="5295900"/>
          <p14:tracePt t="74326" x="6769100" y="5330825"/>
          <p14:tracePt t="74343" x="6707188" y="5367338"/>
          <p14:tracePt t="74359" x="6626225" y="5438775"/>
          <p14:tracePt t="74376" x="6500813" y="5546725"/>
          <p14:tracePt t="74394" x="6402388" y="5653088"/>
          <p14:tracePt t="74410" x="6207125" y="5840413"/>
          <p14:tracePt t="74426" x="6116638" y="5948363"/>
          <p14:tracePt t="74443" x="6045200" y="6027738"/>
          <p14:tracePt t="74460" x="5992813" y="6099175"/>
          <p14:tracePt t="74477" x="5973763" y="6118225"/>
          <p14:tracePt t="74492" x="5965825" y="6126163"/>
          <p14:tracePt t="74584" x="6018213" y="6072188"/>
          <p14:tracePt t="74592" x="6081713" y="6010275"/>
          <p14:tracePt t="74609" x="6323013" y="5876925"/>
          <p14:tracePt t="74626" x="6670675" y="5707063"/>
          <p14:tracePt t="74642" x="7108825" y="5500688"/>
          <p14:tracePt t="74659" x="7643813" y="5233988"/>
          <p14:tracePt t="74675" x="8350250" y="4849813"/>
          <p14:tracePt t="74692" x="8564563" y="4687888"/>
          <p14:tracePt t="74708" x="8643938" y="4616450"/>
          <p14:tracePt t="74725" x="8680450" y="4581525"/>
          <p14:tracePt t="74741" x="8697913" y="4564063"/>
          <p14:tracePt t="74758" x="8724900" y="4545013"/>
          <p14:tracePt t="74775" x="8732838" y="4527550"/>
          <p14:tracePt t="74944" x="8732838" y="4537075"/>
          <p14:tracePt t="74953" x="8688388" y="4581525"/>
          <p14:tracePt t="74963" x="8643938" y="4670425"/>
          <p14:tracePt t="74975" x="8501063" y="4857750"/>
          <p14:tracePt t="74992" x="8340725" y="5054600"/>
          <p14:tracePt t="75009" x="8215313" y="5187950"/>
          <p14:tracePt t="75026" x="8064500" y="5295900"/>
          <p14:tracePt t="75044" x="7858125" y="5465763"/>
          <p14:tracePt t="75060" x="7751763" y="5546725"/>
          <p14:tracePt t="75077" x="7670800" y="5635625"/>
          <p14:tracePt t="75092" x="7589838" y="5697538"/>
          <p14:tracePt t="75109" x="7510463" y="5751513"/>
          <p14:tracePt t="75125" x="7483475" y="5778500"/>
          <p14:tracePt t="75201" x="7456488" y="5795963"/>
          <p14:tracePt t="75209" x="7412038" y="5813425"/>
          <p14:tracePt t="75214" x="7375525" y="5822950"/>
          <p14:tracePt t="75225" x="7367588" y="5822950"/>
          <p14:tracePt t="75242" x="7350125" y="5832475"/>
          <p14:tracePt t="75300" x="7340600" y="5832475"/>
          <p14:tracePt t="75316" x="7304088" y="5849938"/>
          <p14:tracePt t="75325" x="7269163" y="5857875"/>
          <p14:tracePt t="75332" x="7232650" y="5884863"/>
          <p14:tracePt t="75341" x="7170738" y="5911850"/>
          <p14:tracePt t="75358" x="7089775" y="5983288"/>
          <p14:tracePt t="75375" x="7010400" y="6037263"/>
          <p14:tracePt t="75392" x="6929438" y="6091238"/>
          <p14:tracePt t="75408" x="6884988" y="6108700"/>
          <p14:tracePt t="75425" x="6867525" y="6126163"/>
          <p14:tracePt t="75537" x="6867525" y="6118225"/>
          <p14:tracePt t="75545" x="6867525" y="6099175"/>
          <p14:tracePt t="75553" x="6875463" y="6064250"/>
          <p14:tracePt t="75561" x="6884988" y="6019800"/>
          <p14:tracePt t="75575" x="6938963" y="5938838"/>
          <p14:tracePt t="75592" x="7045325" y="5832475"/>
          <p14:tracePt t="75608" x="7242175" y="5680075"/>
          <p14:tracePt t="75625" x="7572375" y="5465763"/>
          <p14:tracePt t="75642" x="7902575" y="5268913"/>
          <p14:tracePt t="75658" x="8143875" y="5099050"/>
          <p14:tracePt t="75678" x="8331200" y="4973638"/>
          <p14:tracePt t="75694" x="8367713" y="4956175"/>
          <p14:tracePt t="75710" x="8375650" y="4948238"/>
          <p14:tracePt t="75915" x="8350250" y="4973638"/>
          <p14:tracePt t="75923" x="8313738" y="5010150"/>
          <p14:tracePt t="75931" x="8269288" y="5054600"/>
          <p14:tracePt t="75944" x="8188325" y="5116513"/>
          <p14:tracePt t="75961" x="8108950" y="5207000"/>
          <p14:tracePt t="75976" x="8027988" y="5268913"/>
          <p14:tracePt t="75993" x="7921625" y="5357813"/>
          <p14:tracePt t="76010" x="7823200" y="5411788"/>
          <p14:tracePt t="76027" x="7707313" y="5456238"/>
          <p14:tracePt t="76043" x="7616825" y="5483225"/>
          <p14:tracePt t="76060" x="7510463" y="5510213"/>
          <p14:tracePt t="76077" x="7340600" y="5537200"/>
          <p14:tracePt t="76094" x="7278688" y="5554663"/>
          <p14:tracePt t="76110" x="7207250" y="5546725"/>
          <p14:tracePt t="76126" x="7126288" y="5510213"/>
          <p14:tracePt t="76143" x="7000875" y="5402263"/>
          <p14:tracePt t="76160" x="6850063" y="5286375"/>
          <p14:tracePt t="76176" x="6742113" y="5153025"/>
          <p14:tracePt t="76193" x="6608763" y="5027613"/>
          <p14:tracePt t="76211" x="6367463" y="4741863"/>
          <p14:tracePt t="76227" x="6153150" y="4483100"/>
          <p14:tracePt t="76243" x="5902325" y="4170363"/>
          <p14:tracePt t="76260" x="5670550" y="3840163"/>
          <p14:tracePt t="76276" x="5421313" y="3527425"/>
          <p14:tracePt t="76293" x="5116513" y="3170238"/>
          <p14:tracePt t="76310" x="4867275" y="2857500"/>
          <p14:tracePt t="76325" x="4679950" y="2616200"/>
          <p14:tracePt t="76342" x="4456113" y="2349500"/>
          <p14:tracePt t="76359" x="4037013" y="2027238"/>
          <p14:tracePt t="76375" x="3768725" y="1857375"/>
          <p14:tracePt t="76392" x="3465513" y="1704975"/>
          <p14:tracePt t="76409" x="3232150" y="1581150"/>
          <p14:tracePt t="76425" x="3027363" y="1509713"/>
          <p14:tracePt t="76442" x="2847975" y="1465263"/>
          <p14:tracePt t="76459" x="2455863" y="1393825"/>
          <p14:tracePt t="76475" x="2160588" y="1357313"/>
          <p14:tracePt t="76492" x="1847850" y="1357313"/>
          <p14:tracePt t="76508" x="1589088" y="1357313"/>
          <p14:tracePt t="76525" x="1393825" y="1366838"/>
          <p14:tracePt t="76543" x="1258888" y="1366838"/>
          <p14:tracePt t="76560" x="1160463" y="1366838"/>
          <p14:tracePt t="76577" x="1054100" y="1366838"/>
          <p14:tracePt t="76595" x="901700" y="1374775"/>
          <p14:tracePt t="76610" x="795338" y="1401763"/>
          <p14:tracePt t="76626" x="679450" y="1446213"/>
          <p14:tracePt t="76643" x="581025" y="1500188"/>
          <p14:tracePt t="76660" x="500063" y="1544638"/>
          <p14:tracePt t="76676" x="419100" y="1598613"/>
          <p14:tracePt t="76693" x="384175" y="1616075"/>
          <p14:tracePt t="76710" x="374650" y="1633538"/>
          <p14:tracePt t="76727" x="374650" y="1652588"/>
          <p14:tracePt t="76743" x="393700" y="1670050"/>
          <p14:tracePt t="76760" x="401638" y="1679575"/>
          <p14:tracePt t="76776" x="419100" y="1704975"/>
          <p14:tracePt t="76792" x="438150" y="1724025"/>
          <p14:tracePt t="76809" x="500063" y="1751013"/>
          <p14:tracePt t="76811" x="544513" y="1758950"/>
          <p14:tracePt t="76826" x="581025" y="1768475"/>
          <p14:tracePt t="76843" x="723900" y="1795463"/>
          <p14:tracePt t="76860" x="822325" y="1795463"/>
          <p14:tracePt t="76875" x="911225" y="1795463"/>
          <p14:tracePt t="76892" x="1017588" y="1776413"/>
          <p14:tracePt t="76909" x="1152525" y="1751013"/>
          <p14:tracePt t="76925" x="1285875" y="1724025"/>
          <p14:tracePt t="76942" x="1465263" y="1687513"/>
          <p14:tracePt t="76959" x="1758950" y="1643063"/>
          <p14:tracePt t="76975" x="1982788" y="1608138"/>
          <p14:tracePt t="76992" x="2187575" y="1589088"/>
          <p14:tracePt t="77008" x="2357438" y="1589088"/>
          <p14:tracePt t="77025" x="2500313" y="1589088"/>
          <p14:tracePt t="77042" x="2608263" y="1571625"/>
          <p14:tracePt t="77058" x="2732088" y="1571625"/>
          <p14:tracePt t="77075" x="2901950" y="1571625"/>
          <p14:tracePt t="77092" x="3098800" y="1544638"/>
          <p14:tracePt t="77110" x="3402013" y="1490663"/>
          <p14:tracePt t="77126" x="3625850" y="1455738"/>
          <p14:tracePt t="77143" x="3848100" y="1419225"/>
          <p14:tracePt t="77160" x="4027488" y="1393825"/>
          <p14:tracePt t="77177" x="4160838" y="1357313"/>
          <p14:tracePt t="77194" x="4340225" y="1330325"/>
          <p14:tracePt t="77210" x="4518025" y="1312863"/>
          <p14:tracePt t="77226" x="4670425" y="1312863"/>
          <p14:tracePt t="77242" x="4813300" y="1312863"/>
          <p14:tracePt t="77259" x="4938713" y="1312863"/>
          <p14:tracePt t="77276" x="5045075" y="1322388"/>
          <p14:tracePt t="77292" x="5153025" y="1322388"/>
          <p14:tracePt t="77309" x="5241925" y="1322388"/>
          <p14:tracePt t="77326" x="5330825" y="1322388"/>
          <p14:tracePt t="77345" x="5429250" y="1322388"/>
          <p14:tracePt t="77360" x="5492750" y="1322388"/>
          <p14:tracePt t="77377" x="5599113" y="1322388"/>
          <p14:tracePt t="77393" x="5688013" y="1322388"/>
          <p14:tracePt t="77410" x="5768975" y="1322388"/>
          <p14:tracePt t="77427" x="5875338" y="1312863"/>
          <p14:tracePt t="77444" x="6010275" y="1285875"/>
          <p14:tracePt t="77460" x="6054725" y="1276350"/>
          <p14:tracePt t="77476" x="6116638" y="1268413"/>
          <p14:tracePt t="77492" x="6207125" y="1268413"/>
          <p14:tracePt t="77509" x="6286500" y="1268413"/>
          <p14:tracePt t="77526" x="6357938" y="1268413"/>
          <p14:tracePt t="77542" x="6438900" y="1268413"/>
          <p14:tracePt t="77559" x="6473825" y="1268413"/>
          <p14:tracePt t="77575" x="6492875" y="1276350"/>
          <p14:tracePt t="77592" x="6537325" y="1285875"/>
          <p14:tracePt t="77608" x="6572250" y="1312863"/>
          <p14:tracePt t="77625" x="6589713" y="1322388"/>
          <p14:tracePt t="77643" x="6608763" y="1322388"/>
          <p14:tracePt t="77660" x="6626225" y="1330325"/>
          <p14:tracePt t="77676" x="6653213" y="1339850"/>
          <p14:tracePt t="77693" x="6661150" y="1347788"/>
          <p14:tracePt t="77710" x="6670675" y="1347788"/>
          <p14:tracePt t="77758" x="6680200" y="1347788"/>
          <p14:tracePt t="77767" x="6688138" y="1357313"/>
          <p14:tracePt t="77777" x="6697663" y="1357313"/>
          <p14:tracePt t="77793" x="6697663" y="1366838"/>
          <p14:tracePt t="77810" x="6715125" y="1366838"/>
          <p14:tracePt t="77826" x="6715125" y="1384300"/>
          <p14:tracePt t="77850" x="6724650" y="1384300"/>
          <p14:tracePt t="77953" x="6724650" y="1393825"/>
          <p14:tracePt t="77968" x="6724650" y="1401763"/>
          <p14:tracePt t="78077" x="6724650" y="1411288"/>
          <p14:tracePt t="78091" x="6724650" y="1419225"/>
          <p14:tracePt t="78099" x="6724650" y="1428750"/>
          <p14:tracePt t="78108" x="6724650" y="1438275"/>
          <p14:tracePt t="78125" x="6724650" y="1465263"/>
          <p14:tracePt t="78142" x="6724650" y="1482725"/>
          <p14:tracePt t="78159" x="6724650" y="1500188"/>
          <p14:tracePt t="78175" x="6724650" y="1527175"/>
          <p14:tracePt t="78192" x="6724650" y="1536700"/>
          <p14:tracePt t="78259" x="6724650" y="1554163"/>
          <p14:tracePt t="78268" x="6724650" y="1562100"/>
          <p14:tracePt t="78280" x="6707188" y="1571625"/>
          <p14:tracePt t="78321" x="6707188" y="1581150"/>
          <p14:tracePt t="78329" x="6697663" y="1598613"/>
          <p14:tracePt t="78345" x="6688138" y="1731963"/>
          <p14:tracePt t="78360" x="6688138" y="1768475"/>
          <p14:tracePt t="81815" x="6688138" y="1795463"/>
          <p14:tracePt t="81822" x="6688138" y="1884363"/>
          <p14:tracePt t="81830" x="6670675" y="1982788"/>
          <p14:tracePt t="81843" x="6670675" y="2108200"/>
          <p14:tracePt t="81860" x="6697663" y="2393950"/>
          <p14:tracePt t="81876" x="6804025" y="2625725"/>
          <p14:tracePt t="81893" x="6965950" y="2822575"/>
          <p14:tracePt t="81909" x="7054850" y="2921000"/>
          <p14:tracePt t="81926" x="7161213" y="3044825"/>
          <p14:tracePt t="81943" x="7242175" y="3135313"/>
          <p14:tracePt t="81960" x="7323138" y="3295650"/>
          <p14:tracePt t="81976" x="7429500" y="3509963"/>
          <p14:tracePt t="81992" x="7545388" y="3759200"/>
          <p14:tracePt t="82009" x="7688263" y="3973513"/>
          <p14:tracePt t="82026" x="7894638" y="4152900"/>
          <p14:tracePt t="82043" x="7966075" y="4197350"/>
          <p14:tracePt t="82059" x="8010525" y="4214813"/>
          <p14:tracePt t="82076" x="8064500" y="4251325"/>
          <p14:tracePt t="82093" x="8108950" y="4305300"/>
          <p14:tracePt t="82109" x="8188325" y="4330700"/>
          <p14:tracePt t="82126" x="8207375" y="4340225"/>
          <p14:tracePt t="82166" x="8207375" y="4349750"/>
          <p14:tracePt t="82182" x="8224838" y="4402138"/>
          <p14:tracePt t="82192" x="8224838" y="4438650"/>
          <p14:tracePt t="82209" x="8224838" y="4483100"/>
          <p14:tracePt t="82226" x="8224838" y="4519613"/>
          <p14:tracePt t="82243" x="8224838" y="4537075"/>
          <p14:tracePt t="82259" x="8197850" y="4554538"/>
          <p14:tracePt t="82276" x="8170863" y="4598988"/>
          <p14:tracePt t="82292" x="8143875" y="4616450"/>
          <p14:tracePt t="82309" x="8135938" y="4625975"/>
          <p14:tracePt t="82396" x="8135938" y="4616450"/>
          <p14:tracePt t="82405" x="8135938" y="4608513"/>
          <p14:tracePt t="82414" x="8135938" y="4598988"/>
          <p14:tracePt t="82428" x="8135938" y="4572000"/>
          <p14:tracePt t="82443" x="8135938" y="4554538"/>
          <p14:tracePt t="82460" x="8135938" y="4537075"/>
          <p14:tracePt t="82476" x="8153400" y="4527550"/>
          <p14:tracePt t="82732" x="8161338" y="4527550"/>
          <p14:tracePt t="82740" x="8180388" y="4527550"/>
          <p14:tracePt t="82749" x="8207375" y="4527550"/>
          <p14:tracePt t="82760" x="8224838" y="4527550"/>
          <p14:tracePt t="82777" x="8286750" y="4537075"/>
          <p14:tracePt t="82793" x="8304213" y="4554538"/>
          <p14:tracePt t="82810" x="8323263" y="4554538"/>
          <p14:tracePt t="82826" x="8350250" y="4564063"/>
          <p14:tracePt t="82844" x="8367713" y="4564063"/>
          <p14:tracePt t="82860" x="8375650" y="4564063"/>
          <p14:tracePt t="82877" x="8394700" y="4564063"/>
          <p14:tracePt t="82896" x="8429625" y="4537075"/>
          <p14:tracePt t="82911" x="8439150" y="4519613"/>
          <p14:tracePt t="82927" x="8447088" y="4519613"/>
          <p14:tracePt t="83090" x="8456613" y="4519613"/>
          <p14:tracePt t="83106" x="8466138" y="4519613"/>
          <p14:tracePt t="83114" x="8501063" y="4519613"/>
          <p14:tracePt t="83126" x="8528050" y="4519613"/>
          <p14:tracePt t="83144" x="8572500" y="4519613"/>
          <p14:tracePt t="83161" x="8609013" y="4519613"/>
          <p14:tracePt t="83177" x="8626475" y="4527550"/>
          <p14:tracePt t="83194" x="8643938" y="4527550"/>
          <p14:tracePt t="83211" x="8670925" y="4545013"/>
          <p14:tracePt t="83227" x="8688388" y="4545013"/>
          <p14:tracePt t="83244" x="8707438" y="4545013"/>
          <p14:tracePt t="83277" x="8715375" y="4545013"/>
          <p14:tracePt t="83294" x="8742363" y="4537075"/>
          <p14:tracePt t="83310" x="8759825" y="4537075"/>
          <p14:tracePt t="83460" x="8759825" y="4527550"/>
          <p14:tracePt t="83483" x="8759825" y="4519613"/>
          <p14:tracePt t="83493" x="8751888" y="4510088"/>
          <p14:tracePt t="83510" x="8707438" y="4500563"/>
          <p14:tracePt t="83526" x="8626475" y="4483100"/>
          <p14:tracePt t="83543" x="8537575" y="4483100"/>
          <p14:tracePt t="83560" x="8402638" y="4500563"/>
          <p14:tracePt t="83576" x="8358188" y="4500563"/>
          <p14:tracePt t="83593" x="8331200" y="4500563"/>
          <p14:tracePt t="83609" x="8304213" y="4500563"/>
          <p14:tracePt t="83627" x="8286750" y="4500563"/>
          <p14:tracePt t="83644" x="8259763" y="4500563"/>
          <p14:tracePt t="83660" x="8242300" y="4500563"/>
          <p14:tracePt t="83677" x="8215313" y="4500563"/>
          <p14:tracePt t="83694" x="8188325" y="4500563"/>
          <p14:tracePt t="83711" x="8180388" y="4500563"/>
          <p14:tracePt t="83727" x="8170863" y="4500563"/>
          <p14:tracePt t="83744" x="8153400" y="4492625"/>
          <p14:tracePt t="83761" x="8143875" y="4483100"/>
          <p14:tracePt t="83777" x="8116888" y="4473575"/>
          <p14:tracePt t="83794" x="8108950" y="4465638"/>
          <p14:tracePt t="83952" x="8108950" y="4448175"/>
          <p14:tracePt t="83962" x="8135938" y="4438650"/>
          <p14:tracePt t="83977" x="8180388" y="4429125"/>
          <p14:tracePt t="83993" x="8224838" y="4429125"/>
          <p14:tracePt t="84010" x="8269288" y="4429125"/>
          <p14:tracePt t="84027" x="8331200" y="4429125"/>
          <p14:tracePt t="84043" x="8394700" y="4429125"/>
          <p14:tracePt t="84061" x="8483600" y="4429125"/>
          <p14:tracePt t="84076" x="8545513" y="4448175"/>
          <p14:tracePt t="84093" x="8572500" y="4448175"/>
          <p14:tracePt t="84110" x="8599488" y="4448175"/>
          <p14:tracePt t="84126" x="8609013" y="4448175"/>
          <p14:tracePt t="84143" x="8616950" y="4448175"/>
          <p14:tracePt t="84159" x="8626475" y="4456113"/>
          <p14:tracePt t="84176" x="8636000" y="4456113"/>
          <p14:tracePt t="84258" x="8643938" y="4456113"/>
          <p14:tracePt t="84274" x="8661400" y="4438650"/>
          <p14:tracePt t="84290" x="8670925" y="4429125"/>
          <p14:tracePt t="84298" x="8680450" y="4421188"/>
          <p14:tracePt t="84313" x="8680450" y="4411663"/>
          <p14:tracePt t="84328" x="8688388" y="4394200"/>
          <p14:tracePt t="84344" x="8688388" y="4367213"/>
          <p14:tracePt t="84361" x="8680450" y="4340225"/>
          <p14:tracePt t="84377" x="8653463" y="4322763"/>
          <p14:tracePt t="84394" x="8636000" y="4295775"/>
          <p14:tracePt t="84411" x="8616950" y="4286250"/>
          <p14:tracePt t="84427" x="8609013" y="4278313"/>
          <p14:tracePt t="84446" x="8572500" y="4268788"/>
          <p14:tracePt t="84461" x="8555038" y="4268788"/>
          <p14:tracePt t="84477" x="8537575" y="4268788"/>
          <p14:tracePt t="84494" x="8501063" y="4268788"/>
          <p14:tracePt t="84511" x="8421688" y="4286250"/>
          <p14:tracePt t="84527" x="8350250" y="4295775"/>
          <p14:tracePt t="84543" x="8286750" y="4295775"/>
          <p14:tracePt t="84561" x="8215313" y="4330700"/>
          <p14:tracePt t="84577" x="8143875" y="4357688"/>
          <p14:tracePt t="84594" x="8099425" y="4384675"/>
          <p14:tracePt t="84610" x="8054975" y="4402138"/>
          <p14:tracePt t="84627" x="7983538" y="4429125"/>
          <p14:tracePt t="84643" x="7912100" y="4456113"/>
          <p14:tracePt t="84660" x="7850188" y="4465638"/>
          <p14:tracePt t="84677" x="7804150" y="4465638"/>
          <p14:tracePt t="84696" x="7751763" y="4465638"/>
          <p14:tracePt t="84711" x="7742238" y="4465638"/>
          <p14:tracePt t="84727" x="7732713" y="4465638"/>
          <p14:tracePt t="84774" x="7724775" y="4456113"/>
          <p14:tracePt t="84780" x="7715250" y="4448175"/>
          <p14:tracePt t="84796" x="7697788" y="4438650"/>
          <p14:tracePt t="84812" x="7688263" y="4438650"/>
          <p14:tracePt t="84827" x="7670800" y="4421188"/>
          <p14:tracePt t="84844" x="7635875" y="4411663"/>
          <p14:tracePt t="84860" x="7616825" y="4402138"/>
          <p14:tracePt t="84877" x="7599363" y="4394200"/>
          <p14:tracePt t="84893" x="7564438" y="4394200"/>
          <p14:tracePt t="84910" x="7545388" y="4376738"/>
          <p14:tracePt t="84927" x="7510463" y="4367213"/>
          <p14:tracePt t="84944" x="7483475" y="4367213"/>
          <p14:tracePt t="84961" x="7466013" y="4367213"/>
          <p14:tracePt t="84977" x="7439025" y="4349750"/>
          <p14:tracePt t="84993" x="7421563" y="4349750"/>
          <p14:tracePt t="85010" x="7402513" y="4340225"/>
          <p14:tracePt t="85027" x="7385050" y="4340225"/>
          <p14:tracePt t="85043" x="7358063" y="4330700"/>
          <p14:tracePt t="85060" x="7340600" y="4330700"/>
          <p14:tracePt t="85077" x="7296150" y="4322763"/>
          <p14:tracePt t="85094" x="7278688" y="4313238"/>
          <p14:tracePt t="85110" x="7259638" y="4305300"/>
          <p14:tracePt t="85127" x="7242175" y="4305300"/>
          <p14:tracePt t="85144" x="7215188" y="4305300"/>
          <p14:tracePt t="85161" x="7207250" y="4295775"/>
          <p14:tracePt t="85177" x="7188200" y="4278313"/>
          <p14:tracePt t="85194" x="7143750" y="4278313"/>
          <p14:tracePt t="85211" x="7126288" y="4278313"/>
          <p14:tracePt t="85227" x="7108825" y="4268788"/>
          <p14:tracePt t="85244" x="7081838" y="4268788"/>
          <p14:tracePt t="85261" x="7054850" y="4268788"/>
          <p14:tracePt t="85277" x="7018338" y="4268788"/>
          <p14:tracePt t="85296" x="6938963" y="4268788"/>
          <p14:tracePt t="85312" x="6858000" y="4268788"/>
          <p14:tracePt t="85328" x="6786563" y="4268788"/>
          <p14:tracePt t="85344" x="6680200" y="4268788"/>
          <p14:tracePt t="85361" x="6572250" y="4305300"/>
          <p14:tracePt t="85377" x="6492875" y="4322763"/>
          <p14:tracePt t="85394" x="6411913" y="4340225"/>
          <p14:tracePt t="85411" x="6340475" y="4340225"/>
          <p14:tracePt t="85427" x="6313488" y="4349750"/>
          <p14:tracePt t="85444" x="6296025" y="4349750"/>
          <p14:tracePt t="85461" x="6278563" y="4357688"/>
          <p14:tracePt t="85477" x="6269038" y="4357688"/>
          <p14:tracePt t="85493" x="6242050" y="4376738"/>
          <p14:tracePt t="85509" x="6215063" y="4394200"/>
          <p14:tracePt t="85527" x="6188075" y="4411663"/>
          <p14:tracePt t="85543" x="6170613" y="4421188"/>
          <p14:tracePt t="85560" x="6161088" y="4421188"/>
          <p14:tracePt t="85576" x="6161088" y="4429125"/>
          <p14:tracePt t="85593" x="6161088" y="4438650"/>
          <p14:tracePt t="85610" x="6153150" y="4492625"/>
          <p14:tracePt t="85626" x="6135688" y="4519613"/>
          <p14:tracePt t="85643" x="6135688" y="4545013"/>
          <p14:tracePt t="85660" x="6135688" y="4564063"/>
          <p14:tracePt t="85677" x="6161088" y="4608513"/>
          <p14:tracePt t="85693" x="6180138" y="4635500"/>
          <p14:tracePt t="85710" x="6197600" y="4670425"/>
          <p14:tracePt t="85726" x="6215063" y="4697413"/>
          <p14:tracePt t="85743" x="6215063" y="4706938"/>
          <p14:tracePt t="85760" x="6232525" y="4714875"/>
          <p14:tracePt t="85778" x="6232525" y="4724400"/>
          <p14:tracePt t="85812" x="6242050" y="4733925"/>
          <p14:tracePt t="85820" x="6251575" y="4741863"/>
          <p14:tracePt t="85829" x="6269038" y="4751388"/>
          <p14:tracePt t="85845" x="6278563" y="4778375"/>
          <p14:tracePt t="85861" x="6286500" y="4786313"/>
          <p14:tracePt t="85905" x="6323013" y="4786313"/>
          <p14:tracePt t="85913" x="6330950" y="4786313"/>
          <p14:tracePt t="85927" x="6375400" y="4759325"/>
          <p14:tracePt t="85944" x="6473825" y="4714875"/>
          <p14:tracePt t="85960" x="6643688" y="4616450"/>
          <p14:tracePt t="85977" x="6823075" y="4554538"/>
          <p14:tracePt t="85994" x="7000875" y="4500563"/>
          <p14:tracePt t="86010" x="7161213" y="4473575"/>
          <p14:tracePt t="86027" x="7232650" y="4456113"/>
          <p14:tracePt t="86044" x="7269163" y="4448175"/>
          <p14:tracePt t="86091" x="7278688" y="4448175"/>
          <p14:tracePt t="86099" x="7296150" y="4456113"/>
          <p14:tracePt t="86110" x="7313613" y="4465638"/>
          <p14:tracePt t="86127" x="7340600" y="4500563"/>
          <p14:tracePt t="86143" x="7350125" y="4510088"/>
          <p14:tracePt t="86160" x="7358063" y="4510088"/>
          <p14:tracePt t="86337" x="7350125" y="4510088"/>
          <p14:tracePt t="86352" x="7331075" y="4510088"/>
          <p14:tracePt t="86361" x="7323138" y="4510088"/>
          <p14:tracePt t="86377" x="7313613" y="4500563"/>
          <p14:tracePt t="86393" x="7296150" y="4500563"/>
          <p14:tracePt t="86410" x="7286625" y="4492625"/>
          <p14:tracePt t="86427" x="7278688" y="4492625"/>
          <p14:tracePt t="86443" x="7259638" y="4492625"/>
          <p14:tracePt t="86766" x="7251700" y="4492625"/>
          <p14:tracePt t="86782" x="7232650" y="4492625"/>
          <p14:tracePt t="86791" x="7224713" y="4492625"/>
          <p14:tracePt t="86800" x="7215188" y="4492625"/>
          <p14:tracePt t="86812" x="7188200" y="4492625"/>
          <p14:tracePt t="86828" x="7170738" y="4500563"/>
          <p14:tracePt t="86844" x="7161213" y="4500563"/>
          <p14:tracePt t="86860" x="7143750" y="4500563"/>
          <p14:tracePt t="86877" x="7135813" y="4500563"/>
          <p14:tracePt t="86894" x="7116763" y="4492625"/>
          <p14:tracePt t="86927" x="7099300" y="4483100"/>
          <p14:tracePt t="87047" x="7089775" y="4483100"/>
          <p14:tracePt t="87172" x="7089775" y="4473575"/>
          <p14:tracePt t="87188" x="7089775" y="4465638"/>
          <p14:tracePt t="87197" x="7089775" y="4448175"/>
          <p14:tracePt t="87219" x="7089775" y="4438650"/>
          <p14:tracePt t="88908" x="7081838" y="4438650"/>
          <p14:tracePt t="88917" x="7072313" y="4438650"/>
          <p14:tracePt t="88973" x="7064375" y="4438650"/>
          <p14:tracePt t="89011" x="7045325" y="4438650"/>
          <p14:tracePt t="89019" x="7037388" y="4438650"/>
          <p14:tracePt t="89028" x="7027863" y="4438650"/>
          <p14:tracePt t="89044" x="7010400" y="4438650"/>
          <p14:tracePt t="89061" x="6938963" y="4456113"/>
          <p14:tracePt t="89078" x="6858000" y="4483100"/>
          <p14:tracePt t="89096" x="6742113" y="4537075"/>
          <p14:tracePt t="89112" x="6661150" y="4598988"/>
          <p14:tracePt t="89129" x="6581775" y="4643438"/>
          <p14:tracePt t="89144" x="6545263" y="4662488"/>
          <p14:tracePt t="89161" x="6510338" y="4687888"/>
          <p14:tracePt t="89177" x="6492875" y="4697413"/>
          <p14:tracePt t="89194" x="6473825" y="4697413"/>
          <p14:tracePt t="89210" x="6446838" y="4697413"/>
          <p14:tracePt t="89227" x="6429375" y="4687888"/>
          <p14:tracePt t="89244" x="6421438" y="4670425"/>
          <p14:tracePt t="89329" x="6421438" y="4662488"/>
          <p14:tracePt t="89337" x="6429375" y="4662488"/>
          <p14:tracePt t="89345" x="6465888" y="4652963"/>
          <p14:tracePt t="89360" x="6500813" y="4643438"/>
          <p14:tracePt t="89378" x="6715125" y="4598988"/>
          <p14:tracePt t="89393" x="6850063" y="4554538"/>
          <p14:tracePt t="89410" x="7081838" y="4483100"/>
          <p14:tracePt t="89427" x="7286625" y="4429125"/>
          <p14:tracePt t="89443" x="7439025" y="4402138"/>
          <p14:tracePt t="89460" x="7518400" y="4402138"/>
          <p14:tracePt t="89477" x="7599363" y="4402138"/>
          <p14:tracePt t="89494" x="7661275" y="4402138"/>
          <p14:tracePt t="89510" x="7732713" y="4402138"/>
          <p14:tracePt t="89528" x="7813675" y="4402138"/>
          <p14:tracePt t="89544" x="7885113" y="4402138"/>
          <p14:tracePt t="89561" x="7921625" y="4402138"/>
          <p14:tracePt t="89578" x="7939088" y="4402138"/>
          <p14:tracePt t="89594" x="7939088" y="4411663"/>
          <p14:tracePt t="89683" x="7939088" y="4421188"/>
          <p14:tracePt t="89691" x="7902575" y="4421188"/>
          <p14:tracePt t="89699" x="7867650" y="4438650"/>
          <p14:tracePt t="89713" x="7759700" y="4465638"/>
          <p14:tracePt t="89729" x="7589838" y="4465638"/>
          <p14:tracePt t="89745" x="7421563" y="4465638"/>
          <p14:tracePt t="89761" x="7323138" y="4465638"/>
          <p14:tracePt t="89778" x="7259638" y="4456113"/>
          <p14:tracePt t="89794" x="7197725" y="4448175"/>
          <p14:tracePt t="89811" x="7126288" y="4438650"/>
          <p14:tracePt t="89814" x="7072313" y="4438650"/>
          <p14:tracePt t="89828" x="7027863" y="4438650"/>
          <p14:tracePt t="89845" x="6938963" y="4438650"/>
          <p14:tracePt t="89860" x="6840538" y="4465638"/>
          <p14:tracePt t="89877" x="6759575" y="4500563"/>
          <p14:tracePt t="89894" x="6724650" y="4527550"/>
          <p14:tracePt t="89911" x="6715125" y="4537075"/>
          <p14:tracePt t="89927" x="6707188" y="4545013"/>
          <p14:tracePt t="89944" x="6688138" y="4554538"/>
          <p14:tracePt t="90002" x="6715125" y="4545013"/>
          <p14:tracePt t="90010" x="6759575" y="4500563"/>
          <p14:tracePt t="90018" x="6796088" y="4492625"/>
          <p14:tracePt t="90027" x="6840538" y="4465638"/>
          <p14:tracePt t="90044" x="6929438" y="4438650"/>
          <p14:tracePt t="90060" x="7064375" y="4402138"/>
          <p14:tracePt t="90077" x="7242175" y="4376738"/>
          <p14:tracePt t="90096" x="7466013" y="4376738"/>
          <p14:tracePt t="90113" x="7554913" y="4376738"/>
          <p14:tracePt t="90129" x="7616825" y="4376738"/>
          <p14:tracePt t="90145" x="7653338" y="4376738"/>
          <p14:tracePt t="90161" x="7670800" y="4376738"/>
          <p14:tracePt t="90371" x="7653338" y="4384675"/>
          <p14:tracePt t="90379" x="7643813" y="4394200"/>
          <p14:tracePt t="90395" x="7626350" y="4402138"/>
          <p14:tracePt t="90411" x="7608888" y="4411663"/>
          <p14:tracePt t="90428" x="7599363" y="4429125"/>
          <p14:tracePt t="90446" x="7572375" y="4429125"/>
          <p14:tracePt t="90462" x="7564438" y="4429125"/>
          <p14:tracePt t="90753" x="7554913" y="4421188"/>
          <p14:tracePt t="90767" x="7545388" y="4411663"/>
          <p14:tracePt t="90775" x="7537450" y="4402138"/>
          <p14:tracePt t="90783" x="7518400" y="4384675"/>
          <p14:tracePt t="90794" x="7500938" y="4357688"/>
          <p14:tracePt t="90810" x="7456488" y="4305300"/>
          <p14:tracePt t="90827" x="7421563" y="4268788"/>
          <p14:tracePt t="90844" x="7394575" y="4251325"/>
          <p14:tracePt t="90860" x="7358063" y="4233863"/>
          <p14:tracePt t="90877" x="7331075" y="4197350"/>
          <p14:tracePt t="90894" x="7304088" y="4162425"/>
          <p14:tracePt t="90910" x="7286625" y="4143375"/>
          <p14:tracePt t="90927" x="7278688" y="4125913"/>
          <p14:tracePt t="90943" x="7259638" y="4108450"/>
          <p14:tracePt t="90961" x="7242175" y="4071938"/>
          <p14:tracePt t="90977" x="7224713" y="4027488"/>
          <p14:tracePt t="90993" x="7207250" y="3965575"/>
          <p14:tracePt t="91010" x="7188200" y="3929063"/>
          <p14:tracePt t="91028" x="7153275" y="3876675"/>
          <p14:tracePt t="91043" x="7135813" y="3849688"/>
          <p14:tracePt t="91060" x="7116763" y="3830638"/>
          <p14:tracePt t="91077" x="7089775" y="3805238"/>
          <p14:tracePt t="91094" x="7054850" y="3751263"/>
          <p14:tracePt t="91110" x="7010400" y="3714750"/>
          <p14:tracePt t="91127" x="6973888" y="3670300"/>
          <p14:tracePt t="91144" x="6965950" y="3652838"/>
          <p14:tracePt t="91161" x="6965950" y="3643313"/>
          <p14:tracePt t="91210" x="6965950" y="3652838"/>
          <p14:tracePt t="91218" x="6965950" y="3662363"/>
          <p14:tracePt t="91228" x="6965950" y="3670300"/>
          <p14:tracePt t="91245" x="6992938" y="3670300"/>
          <p14:tracePt t="91263" x="7018338" y="3706813"/>
          <p14:tracePt t="91279" x="7037388" y="3724275"/>
          <p14:tracePt t="91295" x="7045325" y="3724275"/>
          <p14:tracePt t="96478" x="7045325" y="3714750"/>
          <p14:tracePt t="96495" x="7027863" y="3697288"/>
          <p14:tracePt t="96512" x="7010400" y="3670300"/>
          <p14:tracePt t="96529" x="6983413" y="3652838"/>
          <p14:tracePt t="96545" x="6965950" y="3652838"/>
          <p14:tracePt t="96564" x="6938963" y="3635375"/>
          <p14:tracePt t="96580" x="6911975" y="3608388"/>
          <p14:tracePt t="96596" x="6894513" y="3598863"/>
          <p14:tracePt t="96612" x="6875463" y="3589338"/>
          <p14:tracePt t="96628" x="6858000" y="3581400"/>
          <p14:tracePt t="96645" x="6840538" y="3571875"/>
          <p14:tracePt t="96661" x="6823075" y="3563938"/>
          <p14:tracePt t="96678" x="6804025" y="3554413"/>
          <p14:tracePt t="96695" x="6796088" y="3536950"/>
          <p14:tracePt t="96711" x="6786563" y="3527425"/>
          <p14:tracePt t="96728" x="6769100" y="3527425"/>
          <p14:tracePt t="96744" x="6769100" y="3517900"/>
          <p14:tracePt t="96814" x="6759575" y="3517900"/>
          <p14:tracePt t="96830" x="6751638" y="3509963"/>
          <p14:tracePt t="96839" x="6742113" y="3500438"/>
          <p14:tracePt t="96970" x="6732588" y="3500438"/>
          <p14:tracePt t="97088" x="6724650" y="3500438"/>
          <p14:tracePt t="97097" x="6715125" y="3500438"/>
          <p14:tracePt t="97113" x="6707188" y="3500438"/>
          <p14:tracePt t="97128" x="6680200" y="3500438"/>
          <p14:tracePt t="97145" x="6661150" y="3500438"/>
          <p14:tracePt t="97162" x="6643688" y="3500438"/>
          <p14:tracePt t="97197" x="6635750" y="3500438"/>
          <p14:tracePt t="97235" x="6635750" y="3509963"/>
          <p14:tracePt t="97243" x="6616700" y="3509963"/>
          <p14:tracePt t="97424" x="6608763" y="3509963"/>
          <p14:tracePt t="97440" x="6599238" y="3509963"/>
          <p14:tracePt t="97449" x="6599238" y="3517900"/>
          <p14:tracePt t="98173" x="6599238" y="3527425"/>
          <p14:tracePt t="98181" x="6599238" y="3544888"/>
          <p14:tracePt t="98299" x="6589713" y="3544888"/>
          <p14:tracePt t="122173" x="6589713" y="3554413"/>
          <p14:tracePt t="122181" x="6581775" y="3554413"/>
          <p14:tracePt t="122305" x="6572250" y="3554413"/>
          <p14:tracePt t="122322" x="6518275" y="3544888"/>
          <p14:tracePt t="122331" x="6465888" y="3536950"/>
          <p14:tracePt t="122349" x="6357938" y="3517900"/>
          <p14:tracePt t="122365" x="6296025" y="3509963"/>
          <p14:tracePt t="122382" x="6251575" y="3500438"/>
          <p14:tracePt t="122399" x="6224588" y="3492500"/>
          <p14:tracePt t="122415" x="6207125" y="3492500"/>
          <p14:tracePt t="122511" x="6197600" y="3482975"/>
          <p14:tracePt t="122667" x="6207125" y="3492500"/>
          <p14:tracePt t="122679" x="6215063" y="3492500"/>
          <p14:tracePt t="122698" x="6251575" y="3517900"/>
          <p14:tracePt t="122715" x="6269038" y="3527425"/>
          <p14:tracePt t="122731" x="6286500" y="3536950"/>
          <p14:tracePt t="122748" x="6313488" y="3554413"/>
          <p14:tracePt t="122765" x="6330950" y="3563938"/>
          <p14:tracePt t="122782" x="6350000" y="3571875"/>
          <p14:tracePt t="122798" x="6384925" y="3589338"/>
          <p14:tracePt t="122815" x="6394450" y="3598863"/>
          <p14:tracePt t="122831" x="6411913" y="3625850"/>
          <p14:tracePt t="122848" x="6429375" y="3635375"/>
          <p14:tracePt t="122864" x="6456363" y="3643313"/>
          <p14:tracePt t="122881" x="6465888" y="3652838"/>
          <p14:tracePt t="122897" x="6473825" y="3652838"/>
          <p14:tracePt t="122914" x="6500813" y="3670300"/>
          <p14:tracePt t="122932" x="6599238" y="3697288"/>
          <p14:tracePt t="122947" x="6653213" y="3714750"/>
          <p14:tracePt t="122964" x="6680200" y="3724275"/>
          <p14:tracePt t="122981" x="6715125" y="3724275"/>
          <p14:tracePt t="122997" x="6732588" y="3724275"/>
          <p14:tracePt t="123015" x="6742113" y="3733800"/>
          <p14:tracePt t="123034" x="6769100" y="3733800"/>
          <p14:tracePt t="123050" x="6786563" y="3741738"/>
          <p14:tracePt t="123065" x="6796088" y="3741738"/>
          <p14:tracePt t="131065" x="6661150" y="3652838"/>
          <p14:tracePt t="131073" x="6465888" y="3536950"/>
          <p14:tracePt t="131082" x="6242050" y="3429000"/>
          <p14:tracePt t="131099" x="5867400" y="3259138"/>
          <p14:tracePt t="131116" x="5680075" y="3170238"/>
          <p14:tracePt t="131133" x="5572125" y="3125788"/>
          <p14:tracePt t="131150" x="5473700" y="3098800"/>
          <p14:tracePt t="131166" x="5367338" y="3063875"/>
          <p14:tracePt t="131183" x="5303838" y="3036888"/>
          <p14:tracePt t="131200" x="5232400" y="3009900"/>
          <p14:tracePt t="131217" x="5153025" y="3000375"/>
          <p14:tracePt t="131233" x="5010150" y="3000375"/>
          <p14:tracePt t="131250" x="4813300" y="3009900"/>
          <p14:tracePt t="131268" x="4491038" y="3017838"/>
          <p14:tracePt t="131285" x="4322763" y="3017838"/>
          <p14:tracePt t="131300" x="4187825" y="2982913"/>
          <p14:tracePt t="131316" x="4108450" y="2955925"/>
          <p14:tracePt t="131332" x="4054475" y="2938463"/>
          <p14:tracePt t="131349" x="4037013" y="2911475"/>
          <p14:tracePt t="131366" x="3990975" y="2901950"/>
          <p14:tracePt t="131383" x="3946525" y="2874963"/>
          <p14:tracePt t="131399" x="3884613" y="2849563"/>
          <p14:tracePt t="131418" x="3803650" y="2822575"/>
          <p14:tracePt t="131433" x="3786188" y="2822575"/>
          <p14:tracePt t="131449" x="3768725" y="2795588"/>
          <p14:tracePt t="131466" x="3741738" y="2786063"/>
          <p14:tracePt t="131482" x="3732213" y="2786063"/>
          <p14:tracePt t="131722" x="3751263" y="2822575"/>
          <p14:tracePt t="131731" x="3759200" y="2830513"/>
          <p14:tracePt t="131750" x="3786188" y="2884488"/>
          <p14:tracePt t="131768" x="3813175" y="2911475"/>
          <p14:tracePt t="131785" x="3848100" y="2946400"/>
          <p14:tracePt t="131801" x="3875088" y="2965450"/>
          <p14:tracePt t="131816" x="3902075" y="2973388"/>
          <p14:tracePt t="131832" x="3911600" y="2982913"/>
          <p14:tracePt t="131996" x="3911600" y="2973388"/>
          <p14:tracePt t="132005" x="3911600" y="2946400"/>
          <p14:tracePt t="132018" x="3919538" y="2911475"/>
          <p14:tracePt t="132034" x="3919538" y="2894013"/>
          <p14:tracePt t="132049" x="3919538" y="2884488"/>
          <p14:tracePt t="132066" x="3919538" y="2874963"/>
          <p14:tracePt t="132083" x="3919538" y="2867025"/>
          <p14:tracePt t="132100" x="3919538" y="2849563"/>
          <p14:tracePt t="132116" x="3919538" y="2822575"/>
          <p14:tracePt t="132133" x="3919538" y="2803525"/>
          <p14:tracePt t="132150" x="3919538" y="2795588"/>
          <p14:tracePt t="132167" x="3911600" y="2778125"/>
          <p14:tracePt t="132183" x="3894138" y="2741613"/>
          <p14:tracePt t="132201" x="3867150" y="2697163"/>
          <p14:tracePt t="132217" x="3848100" y="2679700"/>
          <p14:tracePt t="132232" x="3830638" y="2652713"/>
          <p14:tracePt t="132249" x="3803650" y="2635250"/>
          <p14:tracePt t="132266" x="3786188" y="2625725"/>
          <p14:tracePt t="132285" x="3768725" y="2608263"/>
          <p14:tracePt t="132300" x="3759200" y="2598738"/>
          <p14:tracePt t="132395" x="3741738" y="2598738"/>
          <p14:tracePt t="132410" x="3732213" y="2598738"/>
          <p14:tracePt t="132417" x="3724275" y="2598738"/>
          <p14:tracePt t="132535" x="3714750" y="2616200"/>
          <p14:tracePt t="132543" x="3714750" y="2625725"/>
          <p14:tracePt t="132552" x="3714750" y="2635250"/>
          <p14:tracePt t="132567" x="3714750" y="2660650"/>
          <p14:tracePt t="132583" x="3705225" y="2679700"/>
          <p14:tracePt t="132600" x="3705225" y="2697163"/>
          <p14:tracePt t="132616" x="3705225" y="2724150"/>
          <p14:tracePt t="132633" x="3705225" y="2741613"/>
          <p14:tracePt t="132650" x="3705225" y="2759075"/>
          <p14:tracePt t="132667" x="3705225" y="2830513"/>
          <p14:tracePt t="132683" x="3732213" y="2911475"/>
          <p14:tracePt t="132700" x="3759200" y="2982913"/>
          <p14:tracePt t="132717" x="3786188" y="3036888"/>
          <p14:tracePt t="132733" x="3803650" y="3054350"/>
          <p14:tracePt t="132750" x="3803650" y="3063875"/>
          <p14:tracePt t="132776" x="3813175" y="3063875"/>
          <p14:tracePt t="132787" x="3822700" y="3071813"/>
          <p14:tracePt t="132800" x="3848100" y="3089275"/>
          <p14:tracePt t="132816" x="3867150" y="3108325"/>
          <p14:tracePt t="132832" x="3894138" y="3125788"/>
          <p14:tracePt t="132849" x="3929063" y="3152775"/>
          <p14:tracePt t="132866" x="3946525" y="3160713"/>
          <p14:tracePt t="132883" x="3965575" y="3160713"/>
          <p14:tracePt t="132900" x="3990975" y="3179763"/>
          <p14:tracePt t="132916" x="4010025" y="3179763"/>
          <p14:tracePt t="132932" x="4017963" y="3179763"/>
          <p14:tracePt t="132949" x="4027488" y="3179763"/>
          <p14:tracePt t="133034" x="4044950" y="3179763"/>
          <p14:tracePt t="133051" x="4054475" y="3152775"/>
          <p14:tracePt t="133059" x="4062413" y="3143250"/>
          <p14:tracePt t="133070" x="4071938" y="3135313"/>
          <p14:tracePt t="133083" x="4098925" y="3089275"/>
          <p14:tracePt t="133100" x="4116388" y="3054350"/>
          <p14:tracePt t="133116" x="4143375" y="3017838"/>
          <p14:tracePt t="133133" x="4152900" y="3000375"/>
          <p14:tracePt t="133150" x="4160838" y="2973388"/>
          <p14:tracePt t="133167" x="4170363" y="2965450"/>
          <p14:tracePt t="133183" x="4170363" y="2946400"/>
          <p14:tracePt t="133200" x="4179888" y="2928938"/>
          <p14:tracePt t="133218" x="4179888" y="2921000"/>
          <p14:tracePt t="133233" x="4179888" y="2901950"/>
          <p14:tracePt t="133250" x="4179888" y="2874963"/>
          <p14:tracePt t="133268" x="4179888" y="2849563"/>
          <p14:tracePt t="133284" x="4179888" y="2830513"/>
          <p14:tracePt t="133300" x="4179888" y="2803525"/>
          <p14:tracePt t="133316" x="4179888" y="2786063"/>
          <p14:tracePt t="133332" x="4170363" y="2768600"/>
          <p14:tracePt t="133349" x="4152900" y="2751138"/>
          <p14:tracePt t="133366" x="4125913" y="2724150"/>
          <p14:tracePt t="133382" x="4116388" y="2706688"/>
          <p14:tracePt t="133399" x="4098925" y="2687638"/>
          <p14:tracePt t="133416" x="4071938" y="2652713"/>
          <p14:tracePt t="133432" x="4044950" y="2635250"/>
          <p14:tracePt t="133449" x="4044950" y="2625725"/>
          <p14:tracePt t="133467" x="4037013" y="2616200"/>
          <p14:tracePt t="133483" x="4027488" y="2608263"/>
          <p14:tracePt t="133500" x="4017963" y="2581275"/>
          <p14:tracePt t="133518" x="3983038" y="2563813"/>
          <p14:tracePt t="133535" x="3973513" y="2554288"/>
          <p14:tracePt t="133659" x="3965575" y="2554288"/>
          <p14:tracePt t="133681" x="3956050" y="2554288"/>
          <p14:tracePt t="133697" x="3919538" y="2554288"/>
          <p14:tracePt t="133705" x="3911600" y="2554288"/>
          <p14:tracePt t="133715" x="3894138" y="2554288"/>
          <p14:tracePt t="133732" x="3857625" y="2554288"/>
          <p14:tracePt t="133749" x="3840163" y="2554288"/>
          <p14:tracePt t="133765" x="3803650" y="2554288"/>
          <p14:tracePt t="133782" x="3786188" y="2571750"/>
          <p14:tracePt t="133800" x="3751263" y="2581275"/>
          <p14:tracePt t="133815" x="3732213" y="2598738"/>
          <p14:tracePt t="133832" x="3697288" y="2616200"/>
          <p14:tracePt t="133849" x="3679825" y="2643188"/>
          <p14:tracePt t="133866" x="3660775" y="2660650"/>
          <p14:tracePt t="133882" x="3643313" y="2679700"/>
          <p14:tracePt t="133899" x="3616325" y="2697163"/>
          <p14:tracePt t="133916" x="3598863" y="2714625"/>
          <p14:tracePt t="133935" x="3589338" y="2741613"/>
          <p14:tracePt t="133950" x="3581400" y="2751138"/>
          <p14:tracePt t="133967" x="3571875" y="2768600"/>
          <p14:tracePt t="133983" x="3554413" y="2795588"/>
          <p14:tracePt t="134000" x="3544888" y="2813050"/>
          <p14:tracePt t="134017" x="3536950" y="2830513"/>
          <p14:tracePt t="134035" x="3536950" y="2867025"/>
          <p14:tracePt t="134051" x="3536950" y="2884488"/>
          <p14:tracePt t="134067" x="3536950" y="2901950"/>
          <p14:tracePt t="134083" x="3536950" y="2921000"/>
          <p14:tracePt t="134100" x="3536950" y="2938463"/>
          <p14:tracePt t="134145" x="3536950" y="2946400"/>
          <p14:tracePt t="134161" x="3536950" y="2955925"/>
          <p14:tracePt t="134172" x="3536950" y="2965450"/>
          <p14:tracePt t="134183" x="3536950" y="2973388"/>
          <p14:tracePt t="134199" x="3536950" y="2982913"/>
          <p14:tracePt t="134216" x="3544888" y="2982913"/>
          <p14:tracePt t="134232" x="3544888" y="2992438"/>
          <p14:tracePt t="134261" x="3562350" y="2992438"/>
          <p14:tracePt t="134285" x="3571875" y="3009900"/>
          <p14:tracePt t="134293" x="3581400" y="3017838"/>
          <p14:tracePt t="134300" x="3598863" y="3027363"/>
          <p14:tracePt t="134316" x="3633788" y="3036888"/>
          <p14:tracePt t="134332" x="3679825" y="3044825"/>
          <p14:tracePt t="134349" x="3768725" y="3044825"/>
          <p14:tracePt t="134365" x="3884613" y="3063875"/>
          <p14:tracePt t="134382" x="3973513" y="3063875"/>
          <p14:tracePt t="134399" x="4037013" y="3063875"/>
          <p14:tracePt t="134415" x="4044950" y="3063875"/>
          <p14:tracePt t="134561" x="4027488" y="3063875"/>
          <p14:tracePt t="134570" x="4017963" y="3054350"/>
          <p14:tracePt t="134584" x="4010025" y="3044825"/>
          <p14:tracePt t="134599" x="3983038" y="3017838"/>
          <p14:tracePt t="134616" x="3946525" y="3000375"/>
          <p14:tracePt t="134633" x="3919538" y="2973388"/>
          <p14:tracePt t="134649" x="3902075" y="2955925"/>
          <p14:tracePt t="134667" x="3894138" y="2946400"/>
          <p14:tracePt t="134843" x="3902075" y="2946400"/>
          <p14:tracePt t="134895" x="3911600" y="2946400"/>
          <p14:tracePt t="134911" x="3946525" y="2955925"/>
          <p14:tracePt t="134919" x="3973513" y="2955925"/>
          <p14:tracePt t="134932" x="3990975" y="2955925"/>
          <p14:tracePt t="134949" x="4044950" y="2955925"/>
          <p14:tracePt t="134966" x="4125913" y="2955925"/>
          <p14:tracePt t="134982" x="4187825" y="2955925"/>
          <p14:tracePt t="134999" x="4232275" y="2955925"/>
          <p14:tracePt t="135015" x="4295775" y="2955925"/>
          <p14:tracePt t="135032" x="4402138" y="2973388"/>
          <p14:tracePt t="135049" x="4572000" y="3000375"/>
          <p14:tracePt t="135066" x="4724400" y="3017838"/>
          <p14:tracePt t="135082" x="4786313" y="3017838"/>
          <p14:tracePt t="135100" x="4822825" y="3017838"/>
          <p14:tracePt t="135115" x="4830763" y="3017838"/>
          <p14:tracePt t="135273" x="4803775" y="3009900"/>
          <p14:tracePt t="135282" x="4786313" y="3000375"/>
          <p14:tracePt t="135299" x="4732338" y="2982913"/>
          <p14:tracePt t="135316" x="4687888" y="2955925"/>
          <p14:tracePt t="135333" x="4608513" y="2946400"/>
          <p14:tracePt t="135335" x="4572000" y="2938463"/>
          <p14:tracePt t="135351" x="4518025" y="2921000"/>
          <p14:tracePt t="135367" x="4510088" y="2921000"/>
          <p14:tracePt t="135535" x="4527550" y="2928938"/>
          <p14:tracePt t="135543" x="4537075" y="2946400"/>
          <p14:tracePt t="135551" x="4545013" y="2955925"/>
          <p14:tracePt t="135566" x="4554538" y="2965450"/>
          <p14:tracePt t="135582" x="4598988" y="2973388"/>
          <p14:tracePt t="135600" x="4643438" y="2992438"/>
          <p14:tracePt t="135616" x="4652963" y="2992438"/>
          <p14:tracePt t="135725" x="4633913" y="2992438"/>
          <p14:tracePt t="135734" x="4625975" y="2982913"/>
          <p14:tracePt t="135750" x="4598988" y="2965450"/>
          <p14:tracePt t="135767" x="4545013" y="2938463"/>
          <p14:tracePt t="135784" x="4500563" y="2928938"/>
          <p14:tracePt t="135800" x="4456113" y="2911475"/>
          <p14:tracePt t="135816" x="4429125" y="2911475"/>
          <p14:tracePt t="135818" x="4419600" y="2901950"/>
          <p14:tracePt t="135834" x="4411663" y="2901950"/>
          <p14:tracePt t="135943" x="4438650" y="2921000"/>
          <p14:tracePt t="135953" x="4465638" y="2928938"/>
          <p14:tracePt t="135967" x="4554538" y="2955925"/>
          <p14:tracePt t="135983" x="4652963" y="2973388"/>
          <p14:tracePt t="136000" x="4714875" y="2982913"/>
          <p14:tracePt t="136016" x="4732338" y="2982913"/>
          <p14:tracePt t="136156" x="4724400" y="2982913"/>
          <p14:tracePt t="136165" x="4679950" y="2965450"/>
          <p14:tracePt t="136183" x="4608513" y="2955925"/>
          <p14:tracePt t="136201" x="4491038" y="2946400"/>
          <p14:tracePt t="136216" x="4465638" y="2946400"/>
          <p14:tracePt t="136326" x="4491038" y="2946400"/>
          <p14:tracePt t="136335" x="4510088" y="2946400"/>
          <p14:tracePt t="136345" x="4527550" y="2946400"/>
          <p14:tracePt t="136353" x="4537075" y="2955925"/>
          <p14:tracePt t="136366" x="4545013" y="2955925"/>
          <p14:tracePt t="136512" x="4510088" y="2955925"/>
          <p14:tracePt t="136520" x="4465638" y="2938463"/>
          <p14:tracePt t="136532" x="4429125" y="2938463"/>
          <p14:tracePt t="136549" x="4367213" y="2911475"/>
          <p14:tracePt t="136566" x="4340225" y="2911475"/>
          <p14:tracePt t="136582" x="4303713" y="2901950"/>
          <p14:tracePt t="136599" x="4295775" y="2901950"/>
          <p14:tracePt t="136676" x="4330700" y="2911475"/>
          <p14:tracePt t="136684" x="4348163" y="2928938"/>
          <p14:tracePt t="136692" x="4394200" y="2938463"/>
          <p14:tracePt t="136700" x="4411663" y="2955925"/>
          <p14:tracePt t="136716" x="4473575" y="2965450"/>
          <p14:tracePt t="136733" x="4510088" y="2965450"/>
          <p14:tracePt t="136749" x="4518025" y="2965450"/>
          <p14:tracePt t="136919" x="4500563" y="2955925"/>
          <p14:tracePt t="136928" x="4483100" y="2955925"/>
          <p14:tracePt t="136938" x="4473575" y="2955925"/>
          <p14:tracePt t="136952" x="4465638" y="2946400"/>
          <p14:tracePt t="137077" x="4473575" y="2946400"/>
          <p14:tracePt t="137115" x="4491038" y="2946400"/>
          <p14:tracePt t="137130" x="4500563" y="2946400"/>
          <p14:tracePt t="137295" x="4465638" y="2938463"/>
          <p14:tracePt t="137304" x="4419600" y="2928938"/>
          <p14:tracePt t="137317" x="4384675" y="2911475"/>
          <p14:tracePt t="137333" x="4330700" y="2911475"/>
          <p14:tracePt t="137350" x="4313238" y="2911475"/>
          <p14:tracePt t="137460" x="4313238" y="2921000"/>
          <p14:tracePt t="137476" x="4348163" y="2928938"/>
          <p14:tracePt t="137485" x="4394200" y="2938463"/>
          <p14:tracePt t="137501" x="4465638" y="2955925"/>
          <p14:tracePt t="137518" x="4625975" y="2982913"/>
          <p14:tracePt t="137535" x="4822825" y="3017838"/>
          <p14:tracePt t="137551" x="4992688" y="3017838"/>
          <p14:tracePt t="137567" x="5108575" y="3000375"/>
          <p14:tracePt t="137583" x="5153025" y="2982913"/>
          <p14:tracePt t="137600" x="5160963" y="2982913"/>
          <p14:tracePt t="137679" x="5160963" y="2973388"/>
          <p14:tracePt t="137694" x="5143500" y="2965450"/>
          <p14:tracePt t="137701" x="5099050" y="2965450"/>
          <p14:tracePt t="137716" x="5054600" y="2955925"/>
          <p14:tracePt t="137733" x="5037138" y="2946400"/>
          <p14:tracePt t="137749" x="5010150" y="2946400"/>
          <p14:tracePt t="137766" x="5000625" y="2946400"/>
          <p14:tracePt t="137783" x="4992688" y="2946400"/>
          <p14:tracePt t="137799" x="4983163" y="2946400"/>
          <p14:tracePt t="137816" x="4973638" y="2946400"/>
          <p14:tracePt t="137906" x="4973638" y="2955925"/>
          <p14:tracePt t="137970" x="4973638" y="2965450"/>
          <p14:tracePt t="137979" x="4983163" y="2965450"/>
          <p14:tracePt t="138064" x="4946650" y="2965450"/>
          <p14:tracePt t="138071" x="4894263" y="2946400"/>
          <p14:tracePt t="138084" x="4786313" y="2928938"/>
          <p14:tracePt t="138102" x="4598988" y="2911475"/>
          <p14:tracePt t="138117" x="4527550" y="2921000"/>
          <p14:tracePt t="138134" x="4491038" y="2928938"/>
          <p14:tracePt t="138150" x="4465638" y="2928938"/>
          <p14:tracePt t="138273" x="4465638" y="2938463"/>
          <p14:tracePt t="140198" x="4465638" y="3036888"/>
          <p14:tracePt t="140206" x="4465638" y="3206750"/>
          <p14:tracePt t="140219" x="4465638" y="3349625"/>
          <p14:tracePt t="140236" x="4652963" y="3867150"/>
          <p14:tracePt t="140252" x="4992688" y="4162425"/>
          <p14:tracePt t="140268" x="5411788" y="4357688"/>
          <p14:tracePt t="140286" x="5803900" y="4500563"/>
          <p14:tracePt t="140300" x="6081713" y="4652963"/>
          <p14:tracePt t="140316" x="6251575" y="4733925"/>
          <p14:tracePt t="140333" x="6367463" y="4786313"/>
          <p14:tracePt t="140350" x="6456363" y="4813300"/>
          <p14:tracePt t="140366" x="6537325" y="4830763"/>
          <p14:tracePt t="140383" x="6581775" y="4830763"/>
          <p14:tracePt t="140400" x="6589713" y="4830763"/>
          <p14:tracePt t="140418" x="6599238" y="4830763"/>
          <p14:tracePt t="140434" x="6643688" y="4805363"/>
          <p14:tracePt t="140451" x="6680200" y="4768850"/>
          <p14:tracePt t="140468" x="6715125" y="4741863"/>
          <p14:tracePt t="140486" x="6751638" y="4635500"/>
          <p14:tracePt t="140502" x="6769100" y="4564063"/>
          <p14:tracePt t="140517" x="6769100" y="4465638"/>
          <p14:tracePt t="140533" x="6769100" y="4376738"/>
          <p14:tracePt t="140550" x="6778625" y="4268788"/>
          <p14:tracePt t="140566" x="6769100" y="4116388"/>
          <p14:tracePt t="140583" x="6759575" y="3992563"/>
          <p14:tracePt t="140600" x="6724650" y="3840163"/>
          <p14:tracePt t="140617" x="6697663" y="3724275"/>
          <p14:tracePt t="140633" x="6661150" y="3589338"/>
          <p14:tracePt t="140649" x="6661150" y="3536950"/>
          <p14:tracePt t="140666" x="6661150" y="3473450"/>
          <p14:tracePt t="140683" x="6661150" y="3429000"/>
          <p14:tracePt t="140699" x="6661150" y="3402013"/>
          <p14:tracePt t="140733" x="6661150" y="3394075"/>
          <p14:tracePt t="140750" x="6661150" y="3375025"/>
          <p14:tracePt t="140767" x="6661150" y="3295650"/>
          <p14:tracePt t="140783" x="6661150" y="3241675"/>
          <p14:tracePt t="140799" x="6661150" y="3187700"/>
          <p14:tracePt t="140816" x="6670675" y="3152775"/>
          <p14:tracePt t="140833" x="6670675" y="3135313"/>
          <p14:tracePt t="140850" x="6670675" y="3116263"/>
          <p14:tracePt t="140868" x="6670675" y="3108325"/>
          <p14:tracePt t="140978" x="6670675" y="3125788"/>
          <p14:tracePt t="140986" x="6670675" y="3143250"/>
          <p14:tracePt t="141002" x="6670675" y="3160713"/>
          <p14:tracePt t="141018" x="6670675" y="3187700"/>
          <p14:tracePt t="141035" x="6670675" y="3197225"/>
          <p14:tracePt t="141050" x="6670675" y="3214688"/>
          <p14:tracePt t="141140" x="6670675" y="3232150"/>
          <p14:tracePt t="141157" x="6670675" y="3251200"/>
          <p14:tracePt t="141164" x="6670675" y="3259138"/>
          <p14:tracePt t="141172" x="6670675" y="3268663"/>
          <p14:tracePt t="141183" x="6670675" y="3278188"/>
          <p14:tracePt t="141200" x="6670675" y="3313113"/>
          <p14:tracePt t="141216" x="6670675" y="3340100"/>
          <p14:tracePt t="141233" x="6670675" y="3357563"/>
          <p14:tracePt t="141250" x="6670675" y="3394075"/>
          <p14:tracePt t="141268" x="6670675" y="3421063"/>
          <p14:tracePt t="141285" x="6670675" y="3446463"/>
          <p14:tracePt t="141301" x="6670675" y="3465513"/>
          <p14:tracePt t="141317" x="6661150" y="3482975"/>
          <p14:tracePt t="141334" x="6661150" y="3500438"/>
          <p14:tracePt t="141351" x="6661150" y="3517900"/>
          <p14:tracePt t="141367" x="6661150" y="3536950"/>
          <p14:tracePt t="141384" x="6661150" y="3563938"/>
          <p14:tracePt t="141401" x="6653213" y="3589338"/>
          <p14:tracePt t="141417" x="6653213" y="3608388"/>
          <p14:tracePt t="141434" x="6643688" y="3652838"/>
          <p14:tracePt t="141451" x="6643688" y="3670300"/>
          <p14:tracePt t="141468" x="6643688" y="3679825"/>
          <p14:tracePt t="141485" x="6643688" y="3706813"/>
          <p14:tracePt t="141502" x="6643688" y="3724275"/>
          <p14:tracePt t="141517" x="6643688" y="3741738"/>
          <p14:tracePt t="141535" x="6643688" y="3759200"/>
          <p14:tracePt t="141551" x="6643688" y="3795713"/>
          <p14:tracePt t="141567" x="6643688" y="3822700"/>
          <p14:tracePt t="141584" x="6643688" y="3867150"/>
          <p14:tracePt t="141601" x="6643688" y="3929063"/>
          <p14:tracePt t="141617" x="6643688" y="3992563"/>
          <p14:tracePt t="141633" x="6653213" y="4037013"/>
          <p14:tracePt t="141650" x="6661150" y="4098925"/>
          <p14:tracePt t="141667" x="6680200" y="4143375"/>
          <p14:tracePt t="141683" x="6680200" y="4187825"/>
          <p14:tracePt t="141700" x="6680200" y="4251325"/>
          <p14:tracePt t="141716" x="6688138" y="4313238"/>
          <p14:tracePt t="141733" x="6688138" y="4376738"/>
          <p14:tracePt t="141751" x="6707188" y="4473575"/>
          <p14:tracePt t="141767" x="6707188" y="4519613"/>
          <p14:tracePt t="141783" x="6707188" y="4598988"/>
          <p14:tracePt t="141800" x="6707188" y="4643438"/>
          <p14:tracePt t="141816" x="6707188" y="4687888"/>
          <p14:tracePt t="141833" x="6707188" y="4733925"/>
          <p14:tracePt t="141850" x="6707188" y="4768850"/>
          <p14:tracePt t="141867" x="6707188" y="4822825"/>
          <p14:tracePt t="141885" x="6707188" y="4938713"/>
          <p14:tracePt t="141902" x="6707188" y="5037138"/>
          <p14:tracePt t="141918" x="6707188" y="5108575"/>
          <p14:tracePt t="141934" x="6715125" y="5187950"/>
          <p14:tracePt t="141951" x="6715125" y="5259388"/>
          <p14:tracePt t="141967" x="6715125" y="5340350"/>
          <p14:tracePt t="141984" x="6697663" y="5421313"/>
          <p14:tracePt t="142001" x="6688138" y="5492750"/>
          <p14:tracePt t="142018" x="6670675" y="5608638"/>
          <p14:tracePt t="142035" x="6661150" y="5707063"/>
          <p14:tracePt t="142051" x="6643688" y="5795963"/>
          <p14:tracePt t="142067" x="6635750" y="5876925"/>
          <p14:tracePt t="142084" x="6616700" y="5948363"/>
          <p14:tracePt t="142101" x="6616700" y="6010275"/>
          <p14:tracePt t="142117" x="6608763" y="6064250"/>
          <p14:tracePt t="142134" x="6608763" y="6108700"/>
          <p14:tracePt t="142152" x="6599238" y="6143625"/>
          <p14:tracePt t="142168" x="6599238" y="6170613"/>
          <p14:tracePt t="142184" x="6589713" y="6189663"/>
          <p14:tracePt t="142200" x="6589713" y="6207125"/>
          <p14:tracePt t="142216" x="6589713" y="6224588"/>
          <p14:tracePt t="142370" x="6589713" y="6180138"/>
          <p14:tracePt t="142379" x="6599238" y="6126163"/>
          <p14:tracePt t="142387" x="6616700" y="6072188"/>
          <p14:tracePt t="142403" x="6635750" y="5867400"/>
          <p14:tracePt t="142418" x="6670675" y="5581650"/>
          <p14:tracePt t="142435" x="6688138" y="5313363"/>
          <p14:tracePt t="142451" x="6724650" y="5091113"/>
          <p14:tracePt t="142468" x="6751638" y="4894263"/>
          <p14:tracePt t="142485" x="6751638" y="4714875"/>
          <p14:tracePt t="142501" x="6732588" y="4564063"/>
          <p14:tracePt t="142518" x="6697663" y="4411663"/>
          <p14:tracePt t="142536" x="6688138" y="4259263"/>
          <p14:tracePt t="142550" x="6688138" y="4197350"/>
          <p14:tracePt t="142567" x="6688138" y="4170363"/>
          <p14:tracePt t="142583" x="6680200" y="4152900"/>
          <p14:tracePt t="142600" x="6680200" y="4125913"/>
          <p14:tracePt t="142617" x="6680200" y="4108450"/>
          <p14:tracePt t="142634" x="6680200" y="4090988"/>
          <p14:tracePt t="142652" x="6680200" y="3973513"/>
          <p14:tracePt t="142668" x="6661150" y="3902075"/>
          <p14:tracePt t="142683" x="6653213" y="3867150"/>
          <p14:tracePt t="142700" x="6643688" y="3849688"/>
          <p14:tracePt t="142716" x="6626225" y="3830638"/>
          <p14:tracePt t="142733" x="6589713" y="3778250"/>
          <p14:tracePt t="142750" x="6537325" y="3724275"/>
          <p14:tracePt t="142766" x="6465888" y="3643313"/>
          <p14:tracePt t="142784" x="6402388" y="3581400"/>
          <p14:tracePt t="142802" x="6323013" y="3492500"/>
          <p14:tracePt t="142818" x="6296025" y="3438525"/>
          <p14:tracePt t="142834" x="6278563" y="3421063"/>
          <p14:tracePt t="142851" x="6259513" y="3411538"/>
          <p14:tracePt t="142868" x="6259513" y="3402013"/>
          <p14:tracePt t="142884" x="6251575" y="3384550"/>
          <p14:tracePt t="143068" x="6259513" y="3394075"/>
          <p14:tracePt t="143078" x="6303963" y="3402013"/>
          <p14:tracePt t="143086" x="6375400" y="3421063"/>
          <p14:tracePt t="143100" x="6554788" y="3446463"/>
          <p14:tracePt t="143117" x="6732588" y="3482975"/>
          <p14:tracePt t="143133" x="6823075" y="3509963"/>
          <p14:tracePt t="143150" x="6884988" y="3517900"/>
          <p14:tracePt t="143166" x="6938963" y="3536950"/>
          <p14:tracePt t="143183" x="6965950" y="3544888"/>
          <p14:tracePt t="143217" x="6973888" y="3544888"/>
          <p14:tracePt t="143233" x="6983413" y="3544888"/>
          <p14:tracePt t="143250" x="7045325" y="3544888"/>
          <p14:tracePt t="143267" x="7108825" y="3544888"/>
          <p14:tracePt t="143283" x="7170738" y="3517900"/>
          <p14:tracePt t="143300" x="7188200" y="3509963"/>
          <p14:tracePt t="143787" x="7180263" y="3509963"/>
          <p14:tracePt t="143803" x="7170738" y="3517900"/>
          <p14:tracePt t="143811" x="7161213" y="3517900"/>
          <p14:tracePt t="143820" x="7161213" y="3527425"/>
          <p14:tracePt t="143834" x="7143750" y="3527425"/>
          <p14:tracePt t="143856" x="7135813" y="3527425"/>
          <p14:tracePt t="143866" x="7126288" y="3527425"/>
          <p14:tracePt t="143883" x="7099300" y="3527425"/>
          <p14:tracePt t="143900" x="7054850" y="3536950"/>
          <p14:tracePt t="143918" x="6956425" y="3536950"/>
          <p14:tracePt t="143933" x="6875463" y="3536950"/>
          <p14:tracePt t="143950" x="6786563" y="3536950"/>
          <p14:tracePt t="143966" x="6680200" y="3554413"/>
          <p14:tracePt t="143983" x="6527800" y="3581400"/>
          <p14:tracePt t="144000" x="6367463" y="3608388"/>
          <p14:tracePt t="144016" x="6215063" y="3643313"/>
          <p14:tracePt t="144033" x="6045200" y="3643313"/>
          <p14:tracePt t="144050" x="5938838" y="3643313"/>
          <p14:tracePt t="144068" x="5795963" y="3643313"/>
          <p14:tracePt t="144083" x="5715000" y="3643313"/>
          <p14:tracePt t="144100" x="5643563" y="3643313"/>
          <p14:tracePt t="144117" x="5564188" y="3643313"/>
          <p14:tracePt t="144133" x="5518150" y="3643313"/>
          <p14:tracePt t="144150" x="5483225" y="3643313"/>
          <p14:tracePt t="144167" x="5465763" y="3643313"/>
          <p14:tracePt t="147243" x="5465763" y="3679825"/>
          <p14:tracePt t="147252" x="5465763" y="3697288"/>
          <p14:tracePt t="147269" x="5465763" y="3714750"/>
          <p14:tracePt t="147286" x="5465763" y="3733800"/>
          <p14:tracePt t="147321" x="5473700" y="3741738"/>
          <p14:tracePt t="147330" x="5483225" y="3751263"/>
          <p14:tracePt t="147338" x="5500688" y="3759200"/>
          <p14:tracePt t="147353" x="5518150" y="3768725"/>
          <p14:tracePt t="147368" x="5518150" y="3778250"/>
          <p14:tracePt t="147386" x="5554663" y="3778250"/>
          <p14:tracePt t="147402" x="5626100" y="3751263"/>
          <p14:tracePt t="147419" x="5724525" y="3697288"/>
          <p14:tracePt t="147435" x="5867400" y="3635375"/>
          <p14:tracePt t="147453" x="6153150" y="3536950"/>
          <p14:tracePt t="147471" x="6384925" y="3446463"/>
          <p14:tracePt t="147485" x="6545263" y="3349625"/>
          <p14:tracePt t="147501" x="6635750" y="3278188"/>
          <p14:tracePt t="147518" x="6697663" y="3241675"/>
          <p14:tracePt t="147536" x="6715125" y="3224213"/>
          <p14:tracePt t="147551" x="6724650" y="3214688"/>
          <p14:tracePt t="147681" x="6715125" y="3232150"/>
          <p14:tracePt t="147690" x="6680200" y="3251200"/>
          <p14:tracePt t="147703" x="6661150" y="3268663"/>
          <p14:tracePt t="147720" x="6626225" y="3322638"/>
          <p14:tracePt t="147735" x="6599238" y="3340100"/>
          <p14:tracePt t="147752" x="6581775" y="3357563"/>
          <p14:tracePt t="147769" x="6564313" y="3384550"/>
          <p14:tracePt t="147786" x="6537325" y="3394075"/>
          <p14:tracePt t="147801" x="6527800" y="3402013"/>
          <p14:tracePt t="147817" x="6518275" y="3411538"/>
          <p14:tracePt t="147834" x="6510338" y="3421063"/>
          <p14:tracePt t="147892" x="6500813" y="3421063"/>
          <p14:tracePt t="147940" x="6492875" y="3411538"/>
          <p14:tracePt t="147953" x="6483350" y="3411538"/>
          <p14:tracePt t="147962" x="6465888" y="3411538"/>
          <p14:tracePt t="147971" x="6456363" y="3402013"/>
          <p14:tracePt t="147985" x="6429375" y="3394075"/>
          <p14:tracePt t="148002" x="6394450" y="3375025"/>
          <p14:tracePt t="148018" x="6375400" y="3367088"/>
          <p14:tracePt t="148036" x="6340475" y="3367088"/>
          <p14:tracePt t="148051" x="6323013" y="3357563"/>
          <p14:tracePt t="148068" x="6313488" y="3357563"/>
          <p14:tracePt t="148085" x="6303963" y="3349625"/>
          <p14:tracePt t="148101" x="6286500" y="3340100"/>
          <p14:tracePt t="148117" x="6259513" y="3340100"/>
          <p14:tracePt t="148165" x="6251575" y="3340100"/>
          <p14:tracePt t="148272" x="6251575" y="3349625"/>
          <p14:tracePt t="148280" x="6251575" y="3357563"/>
          <p14:tracePt t="148288" x="6259513" y="3367088"/>
          <p14:tracePt t="148300" x="6278563" y="3384550"/>
          <p14:tracePt t="148317" x="6286500" y="3402013"/>
          <p14:tracePt t="148334" x="6296025" y="3411538"/>
          <p14:tracePt t="148351" x="6303963" y="3429000"/>
          <p14:tracePt t="148367" x="6313488" y="3455988"/>
          <p14:tracePt t="148384" x="6323013" y="3465513"/>
          <p14:tracePt t="148400" x="6330950" y="3473450"/>
          <p14:tracePt t="148444" x="6340475" y="3482975"/>
          <p14:tracePt t="148461" x="6340475" y="3492500"/>
          <p14:tracePt t="148642" x="6340475" y="3500438"/>
          <p14:tracePt t="148667" x="6340475" y="3509963"/>
          <p14:tracePt t="148914" x="6340475" y="3517900"/>
          <p14:tracePt t="148928" x="6340475" y="3536950"/>
          <p14:tracePt t="148936" x="6330950" y="3544888"/>
          <p14:tracePt t="148951" x="6323013" y="3554413"/>
          <p14:tracePt t="148968" x="6313488" y="3554413"/>
          <p14:tracePt t="148985" x="6303963" y="3563938"/>
          <p14:tracePt t="149001" x="6286500" y="3563938"/>
          <p14:tracePt t="149018" x="6259513" y="3563938"/>
          <p14:tracePt t="149035" x="6242050" y="3563938"/>
          <p14:tracePt t="149051" x="6224588" y="3563938"/>
          <p14:tracePt t="149068" x="6215063" y="3563938"/>
          <p14:tracePt t="149084" x="6197600" y="3563938"/>
          <p14:tracePt t="149125" x="6188075" y="3563938"/>
          <p14:tracePt t="149173" x="6180138" y="3563938"/>
          <p14:tracePt t="149188" x="6170613" y="3563938"/>
          <p14:tracePt t="149197" x="6161088" y="3563938"/>
          <p14:tracePt t="149205" x="6161088" y="3554413"/>
          <p14:tracePt t="186041" x="6259513" y="3554413"/>
          <p14:tracePt t="186049" x="6429375" y="3554413"/>
          <p14:tracePt t="186058" x="6616700" y="3554413"/>
          <p14:tracePt t="186073" x="7054850" y="3598863"/>
          <p14:tracePt t="186089" x="7439025" y="3643313"/>
          <p14:tracePt t="186105" x="7653338" y="3662363"/>
          <p14:tracePt t="186122" x="7786688" y="3652838"/>
          <p14:tracePt t="186139" x="7875588" y="3643313"/>
          <p14:tracePt t="186156" x="8010525" y="3643313"/>
          <p14:tracePt t="186173" x="8081963" y="3670300"/>
          <p14:tracePt t="186189" x="8207375" y="3741738"/>
          <p14:tracePt t="186206" x="8323263" y="3805238"/>
          <p14:tracePt t="186222" x="8402638" y="3840163"/>
          <p14:tracePt t="186239" x="8421688" y="3876675"/>
          <p14:tracePt t="186256" x="8447088" y="3938588"/>
          <p14:tracePt t="186272" x="8474075" y="4000500"/>
          <p14:tracePt t="186289" x="8510588" y="4108450"/>
          <p14:tracePt t="186305" x="8555038" y="4187825"/>
          <p14:tracePt t="186322" x="8582025" y="4278313"/>
          <p14:tracePt t="186338" x="8609013" y="4376738"/>
          <p14:tracePt t="186355" x="8616950" y="4465638"/>
          <p14:tracePt t="186372" x="8616950" y="4545013"/>
          <p14:tracePt t="186388" x="8616950" y="4572000"/>
          <p14:tracePt t="186405" x="8626475" y="4598988"/>
          <p14:tracePt t="186422" x="8626475" y="4616450"/>
          <p14:tracePt t="186438" x="8636000" y="4662488"/>
          <p14:tracePt t="186455" x="8653463" y="4687888"/>
          <p14:tracePt t="186472" x="8653463" y="4724400"/>
          <p14:tracePt t="186488" x="8653463" y="4733925"/>
          <p14:tracePt t="186505" x="8653463" y="4741863"/>
          <p14:tracePt t="186522" x="8653463" y="4768850"/>
          <p14:tracePt t="186538" x="8643938" y="4778375"/>
          <p14:tracePt t="186555" x="8636000" y="4786313"/>
          <p14:tracePt t="186588" x="8609013" y="4768850"/>
          <p14:tracePt t="186605" x="8582025" y="4751388"/>
          <p14:tracePt t="186622" x="8564563" y="4733925"/>
          <p14:tracePt t="186638" x="8545513" y="4714875"/>
          <p14:tracePt t="186655" x="8528050" y="4687888"/>
          <p14:tracePt t="186672" x="8501063" y="4670425"/>
          <p14:tracePt t="186689" x="8483600" y="4652963"/>
          <p14:tracePt t="186722" x="8466138" y="4625975"/>
          <p14:tracePt t="186739" x="8447088" y="4608513"/>
          <p14:tracePt t="186755" x="8421688" y="4591050"/>
          <p14:tracePt t="186772" x="8402638" y="4572000"/>
          <p14:tracePt t="186789" x="8385175" y="4545013"/>
          <p14:tracePt t="186805" x="8350250" y="4519613"/>
          <p14:tracePt t="186822" x="8331200" y="4500563"/>
          <p14:tracePt t="186838" x="8313738" y="4492625"/>
          <p14:tracePt t="186855" x="8304213" y="4492625"/>
          <p14:tracePt t="186872" x="8278813" y="4473575"/>
          <p14:tracePt t="186888" x="8269288" y="4465638"/>
          <p14:tracePt t="186905" x="8259763" y="4465638"/>
          <p14:tracePt t="186922" x="8242300" y="4465638"/>
          <p14:tracePt t="186939" x="8207375" y="4465638"/>
          <p14:tracePt t="186955" x="8188325" y="4483100"/>
          <p14:tracePt t="186972" x="8143875" y="4500563"/>
          <p14:tracePt t="186989" x="8108950" y="4500563"/>
          <p14:tracePt t="187005" x="8099425" y="4500563"/>
          <p14:tracePt t="187038" x="8089900" y="4500563"/>
          <p14:tracePt t="187056" x="8089900" y="4510088"/>
          <p14:tracePt t="187088" x="8081963" y="4510088"/>
          <p14:tracePt t="187229" x="8089900" y="4510088"/>
          <p14:tracePt t="187237" x="8126413" y="4510088"/>
          <p14:tracePt t="187243" x="8135938" y="4510088"/>
          <p14:tracePt t="187255" x="8153400" y="4510088"/>
          <p14:tracePt t="187272" x="8188325" y="4519613"/>
          <p14:tracePt t="187289" x="8232775" y="4537075"/>
          <p14:tracePt t="187305" x="8313738" y="4564063"/>
          <p14:tracePt t="187322" x="8394700" y="4572000"/>
          <p14:tracePt t="187339" x="8483600" y="4608513"/>
          <p14:tracePt t="187357" x="8501063" y="4608513"/>
          <p14:tracePt t="187373" x="8510588" y="4608513"/>
          <p14:tracePt t="187410" x="8518525" y="4616450"/>
          <p14:tracePt t="187424" x="8528050" y="4616450"/>
          <p14:tracePt t="187433" x="8555038" y="4635500"/>
          <p14:tracePt t="187442" x="8564563" y="4643438"/>
          <p14:tracePt t="187457" x="8582025" y="4652963"/>
          <p14:tracePt t="187473" x="8609013" y="4662488"/>
          <p14:tracePt t="187490" x="8626475" y="4679950"/>
          <p14:tracePt t="187506" x="8643938" y="4687888"/>
          <p14:tracePt t="187523" x="8661400" y="4706938"/>
          <p14:tracePt t="187599" x="8670925" y="4706938"/>
          <p14:tracePt t="187612" x="8697913" y="4697413"/>
          <p14:tracePt t="187623" x="8707438" y="4687888"/>
          <p14:tracePt t="187640" x="8724900" y="4679950"/>
          <p14:tracePt t="187656" x="8742363" y="4662488"/>
          <p14:tracePt t="187673" x="8751888" y="4652963"/>
          <p14:tracePt t="187690" x="8759825" y="4616450"/>
          <p14:tracePt t="187706" x="8759825" y="4608513"/>
          <p14:tracePt t="187723" x="8769350" y="4598988"/>
          <p14:tracePt t="187794" x="8778875" y="4591050"/>
          <p14:tracePt t="187808" x="8778875" y="4581525"/>
          <p14:tracePt t="187817" x="8778875" y="4572000"/>
          <p14:tracePt t="187833" x="8778875" y="4554538"/>
          <p14:tracePt t="187879" x="8778875" y="4545013"/>
          <p14:tracePt t="187887" x="8778875" y="4537075"/>
          <p14:tracePt t="187907" x="8778875" y="4519613"/>
          <p14:tracePt t="187923" x="8778875" y="4510088"/>
          <p14:tracePt t="187939" x="8778875" y="4500563"/>
          <p14:tracePt t="187956" x="8769350" y="4473575"/>
          <p14:tracePt t="187973" x="8732838" y="4448175"/>
          <p14:tracePt t="187989" x="8724900" y="4429125"/>
          <p14:tracePt t="188006" x="8707438" y="4402138"/>
          <p14:tracePt t="188022" x="8697913" y="4384675"/>
          <p14:tracePt t="188039" x="8688388" y="4384675"/>
          <p14:tracePt t="188056" x="8661400" y="4367213"/>
          <p14:tracePt t="188072" x="8643938" y="4357688"/>
          <p14:tracePt t="188090" x="8626475" y="4330700"/>
          <p14:tracePt t="188106" x="8609013" y="4313238"/>
          <p14:tracePt t="188123" x="8582025" y="4305300"/>
          <p14:tracePt t="188139" x="8564563" y="4286250"/>
          <p14:tracePt t="188156" x="8545513" y="4286250"/>
          <p14:tracePt t="188172" x="8510588" y="4286250"/>
          <p14:tracePt t="188189" x="8483600" y="4286250"/>
          <p14:tracePt t="188206" x="8429625" y="4295775"/>
          <p14:tracePt t="188224" x="8358188" y="4330700"/>
          <p14:tracePt t="188239" x="8340725" y="4357688"/>
          <p14:tracePt t="188256" x="8313738" y="4376738"/>
          <p14:tracePt t="188273" x="8304213" y="4384675"/>
          <p14:tracePt t="188289" x="8296275" y="4394200"/>
          <p14:tracePt t="188355" x="8286750" y="4402138"/>
          <p14:tracePt t="188364" x="8286750" y="4421188"/>
          <p14:tracePt t="188373" x="8278813" y="4429125"/>
          <p14:tracePt t="188390" x="8278813" y="4438650"/>
          <p14:tracePt t="188406" x="8278813" y="4448175"/>
          <p14:tracePt t="188423" x="8278813" y="4465638"/>
          <p14:tracePt t="188440" x="8286750" y="4483100"/>
          <p14:tracePt t="188456" x="8304213" y="4510088"/>
          <p14:tracePt t="188475" x="8340725" y="4537075"/>
          <p14:tracePt t="188490" x="8358188" y="4554538"/>
          <p14:tracePt t="188507" x="8375650" y="4581525"/>
          <p14:tracePt t="188523" x="8402638" y="4598988"/>
          <p14:tracePt t="188541" x="8421688" y="4616450"/>
          <p14:tracePt t="188556" x="8439150" y="4625975"/>
          <p14:tracePt t="188573" x="8447088" y="4643438"/>
          <p14:tracePt t="188589" x="8456613" y="4643438"/>
          <p14:tracePt t="188607" x="8493125" y="4662488"/>
          <p14:tracePt t="188623" x="8501063" y="4662488"/>
          <p14:tracePt t="188672" x="8510588" y="4670425"/>
          <p14:tracePt t="188685" x="8518525" y="4670425"/>
          <p14:tracePt t="188967" x="8528050" y="4670425"/>
          <p14:tracePt t="188976" x="8555038" y="4670425"/>
          <p14:tracePt t="188991" x="8572500" y="4670425"/>
          <p14:tracePt t="189006" x="8589963" y="4670425"/>
          <p14:tracePt t="189023" x="8616950" y="4679950"/>
          <p14:tracePt t="189040" x="8636000" y="4679950"/>
          <p14:tracePt t="189057" x="8653463" y="4679950"/>
          <p14:tracePt t="189073" x="8670925" y="4679950"/>
          <p14:tracePt t="189089" x="8697913" y="4679950"/>
          <p14:tracePt t="189106" x="8707438" y="4670425"/>
          <p14:tracePt t="189155" x="8707438" y="4662488"/>
          <p14:tracePt t="189179" x="8707438" y="4652963"/>
          <p14:tracePt t="189194" x="8680450" y="4616450"/>
          <p14:tracePt t="189203" x="8670925" y="4598988"/>
          <p14:tracePt t="189212" x="8643938" y="4591050"/>
          <p14:tracePt t="189225" x="8626475" y="4581525"/>
          <p14:tracePt t="189240" x="8609013" y="4572000"/>
          <p14:tracePt t="189256" x="8589963" y="4572000"/>
          <p14:tracePt t="189273" x="8564563" y="4564063"/>
          <p14:tracePt t="189289" x="8545513" y="4564063"/>
          <p14:tracePt t="189306" x="8528050" y="4564063"/>
          <p14:tracePt t="189323" x="8510588" y="4564063"/>
          <p14:tracePt t="189339" x="8483600" y="4564063"/>
          <p14:tracePt t="189358" x="8456613" y="4554538"/>
          <p14:tracePt t="189375" x="8439150" y="4545013"/>
          <p14:tracePt t="189391" x="8412163" y="4527550"/>
          <p14:tracePt t="189407" x="8394700" y="4519613"/>
          <p14:tracePt t="189423" x="8350250" y="4500563"/>
          <p14:tracePt t="189440" x="8286750" y="4483100"/>
          <p14:tracePt t="189457" x="8207375" y="4456113"/>
          <p14:tracePt t="189473" x="8126413" y="4429125"/>
          <p14:tracePt t="189490" x="8045450" y="4402138"/>
          <p14:tracePt t="189507" x="7885113" y="4367213"/>
          <p14:tracePt t="189524" x="7769225" y="4305300"/>
          <p14:tracePt t="189541" x="7581900" y="4224338"/>
          <p14:tracePt t="189557" x="7367588" y="4116388"/>
          <p14:tracePt t="189573" x="7135813" y="4010025"/>
          <p14:tracePt t="189590" x="6929438" y="3921125"/>
          <p14:tracePt t="189607" x="6724650" y="3867150"/>
          <p14:tracePt t="189625" x="6446838" y="3805238"/>
          <p14:tracePt t="189641" x="6286500" y="3778250"/>
          <p14:tracePt t="189656" x="6180138" y="3759200"/>
          <p14:tracePt t="189674" x="6116638" y="3751263"/>
          <p14:tracePt t="189689" x="6089650" y="3733800"/>
          <p14:tracePt t="189706" x="6089650" y="3724275"/>
          <p14:tracePt t="189811" x="6099175" y="3733800"/>
          <p14:tracePt t="189819" x="6116638" y="3751263"/>
          <p14:tracePt t="189827" x="6126163" y="3759200"/>
          <p14:tracePt t="189839" x="6161088" y="3759200"/>
          <p14:tracePt t="189856" x="6242050" y="3786188"/>
          <p14:tracePt t="189872" x="6323013" y="3795713"/>
          <p14:tracePt t="189889" x="6483350" y="3840163"/>
          <p14:tracePt t="189905" x="6616700" y="3884613"/>
          <p14:tracePt t="189922" x="6823075" y="3956050"/>
          <p14:tracePt t="189939" x="7027863" y="4019550"/>
          <p14:tracePt t="189957" x="7242175" y="4108450"/>
          <p14:tracePt t="189973" x="7493000" y="4197350"/>
          <p14:tracePt t="189990" x="7724775" y="4268788"/>
          <p14:tracePt t="190008" x="7974013" y="4313238"/>
          <p14:tracePt t="190024" x="8072438" y="4330700"/>
          <p14:tracePt t="190041" x="8116888" y="4349750"/>
          <p14:tracePt t="190057" x="8135938" y="4367213"/>
          <p14:tracePt t="190073" x="8161338" y="4376738"/>
          <p14:tracePt t="190090" x="8180388" y="4384675"/>
          <p14:tracePt t="190107" x="8197850" y="4394200"/>
          <p14:tracePt t="190123" x="8215313" y="4402138"/>
          <p14:tracePt t="190141" x="8259763" y="4411663"/>
          <p14:tracePt t="190157" x="8296275" y="4421188"/>
          <p14:tracePt t="190173" x="8323263" y="4438650"/>
          <p14:tracePt t="190190" x="8358188" y="4448175"/>
          <p14:tracePt t="190207" x="8375650" y="4448175"/>
          <p14:tracePt t="190223" x="8394700" y="4448175"/>
          <p14:tracePt t="190239" x="8421688" y="4456113"/>
          <p14:tracePt t="192467" x="8331200" y="4402138"/>
          <p14:tracePt t="192476" x="8161338" y="4322763"/>
          <p14:tracePt t="192490" x="7858125" y="4224338"/>
          <p14:tracePt t="192506" x="7796213" y="4206875"/>
          <p14:tracePt t="192523" x="7786688" y="4125913"/>
          <p14:tracePt t="192539" x="7769225" y="3929063"/>
          <p14:tracePt t="192556" x="7751763" y="3751263"/>
          <p14:tracePt t="192572" x="7724775" y="3625850"/>
          <p14:tracePt t="192589" x="7697788" y="3544888"/>
          <p14:tracePt t="192606" x="7599363" y="3446463"/>
          <p14:tracePt t="192622" x="7518400" y="3394075"/>
          <p14:tracePt t="192639" x="7439025" y="3330575"/>
          <p14:tracePt t="192656" x="7394575" y="3303588"/>
          <p14:tracePt t="192673" x="7375525" y="3286125"/>
          <p14:tracePt t="192689" x="7350125" y="3259138"/>
          <p14:tracePt t="192706" x="7331075" y="3241675"/>
          <p14:tracePt t="192722" x="7313613" y="3232150"/>
          <p14:tracePt t="192739" x="7286625" y="3232150"/>
          <p14:tracePt t="192756" x="7278688" y="3232150"/>
          <p14:tracePt t="192789" x="7259638" y="3232150"/>
          <p14:tracePt t="192806" x="7242175" y="3232150"/>
          <p14:tracePt t="192840" x="7232650" y="3232150"/>
          <p14:tracePt t="192859" x="7224713" y="3232150"/>
          <p14:tracePt t="192874" x="7207250" y="3241675"/>
          <p14:tracePt t="192890" x="7153275" y="3259138"/>
          <p14:tracePt t="192907" x="7116763" y="3268663"/>
          <p14:tracePt t="192924" x="7099300" y="3268663"/>
          <p14:tracePt t="192940" x="7081838" y="3268663"/>
          <p14:tracePt t="192976" x="7045325" y="3268663"/>
          <p14:tracePt t="192992" x="7027863" y="3268663"/>
          <p14:tracePt t="193007" x="7010400" y="3268663"/>
          <p14:tracePt t="193024" x="7000875" y="3251200"/>
          <p14:tracePt t="193069" x="6992938" y="3251200"/>
          <p14:tracePt t="193108" x="6973888" y="3259138"/>
          <p14:tracePt t="193114" x="6973888" y="3268663"/>
          <p14:tracePt t="193123" x="6965950" y="3268663"/>
          <p14:tracePt t="193139" x="6965950" y="3278188"/>
          <p14:tracePt t="193156" x="6956425" y="3286125"/>
          <p14:tracePt t="193173" x="6946900" y="3286125"/>
          <p14:tracePt t="193194" x="6938963" y="3286125"/>
          <p14:tracePt t="193216" x="6929438" y="3286125"/>
          <p14:tracePt t="193335" x="6921500" y="3286125"/>
          <p14:tracePt t="193352" x="6902450" y="3286125"/>
          <p14:tracePt t="193392" x="6894513" y="3286125"/>
          <p14:tracePt t="193491" x="6884988" y="3286125"/>
          <p14:tracePt t="193500" x="6875463" y="3295650"/>
          <p14:tracePt t="193508" x="6875463" y="3322638"/>
          <p14:tracePt t="193524" x="6875463" y="3340100"/>
          <p14:tracePt t="193540" x="6867525" y="3357563"/>
          <p14:tracePt t="193557" x="6867525" y="3375025"/>
          <p14:tracePt t="193574" x="6867525" y="3394075"/>
          <p14:tracePt t="193590" x="6867525" y="3402013"/>
          <p14:tracePt t="193609" x="6867525" y="3421063"/>
          <p14:tracePt t="193624" x="6867525" y="3429000"/>
          <p14:tracePt t="193641" x="6867525" y="3438525"/>
          <p14:tracePt t="193657" x="6867525" y="3465513"/>
          <p14:tracePt t="193673" x="6867525" y="3482975"/>
          <p14:tracePt t="193690" x="6867525" y="3492500"/>
          <p14:tracePt t="193722" x="6867525" y="3500438"/>
          <p14:tracePt t="193953" x="6867525" y="3509963"/>
          <p14:tracePt t="193969" x="6867525" y="3517900"/>
          <p14:tracePt t="193978" x="6867525" y="3527425"/>
          <p14:tracePt t="193991" x="6867525" y="3554413"/>
          <p14:tracePt t="194007" x="6867525" y="3571875"/>
          <p14:tracePt t="194024" x="6867525" y="3616325"/>
          <p14:tracePt t="194042" x="6867525" y="3635375"/>
          <p14:tracePt t="194057" x="6867525" y="3652838"/>
          <p14:tracePt t="194074" x="6867525" y="3679825"/>
          <p14:tracePt t="194090" x="6867525" y="3706813"/>
          <p14:tracePt t="194108" x="6867525" y="3741738"/>
          <p14:tracePt t="194125" x="6867525" y="3805238"/>
          <p14:tracePt t="194142" x="6867525" y="3867150"/>
          <p14:tracePt t="194157" x="6850063" y="3929063"/>
          <p14:tracePt t="194175" x="6831013" y="3965575"/>
          <p14:tracePt t="194190" x="6831013" y="3983038"/>
          <p14:tracePt t="194207" x="6823075" y="4000500"/>
          <p14:tracePt t="194223" x="6823075" y="4010025"/>
          <p14:tracePt t="194239" x="6823075" y="4037013"/>
          <p14:tracePt t="194256" x="6823075" y="4054475"/>
          <p14:tracePt t="194273" x="6823075" y="4071938"/>
          <p14:tracePt t="194289" x="6823075" y="4108450"/>
          <p14:tracePt t="194307" x="6823075" y="4125913"/>
          <p14:tracePt t="194323" x="6823075" y="4170363"/>
          <p14:tracePt t="194340" x="6823075" y="4251325"/>
          <p14:tracePt t="194357" x="6823075" y="4322763"/>
          <p14:tracePt t="194373" x="6823075" y="4429125"/>
          <p14:tracePt t="194391" x="6823075" y="4572000"/>
          <p14:tracePt t="194407" x="6823075" y="4652963"/>
          <p14:tracePt t="194424" x="6823075" y="4724400"/>
          <p14:tracePt t="194441" x="6823075" y="4805363"/>
          <p14:tracePt t="194457" x="6840538" y="4884738"/>
          <p14:tracePt t="194474" x="6850063" y="4929188"/>
          <p14:tracePt t="194491" x="6850063" y="4992688"/>
          <p14:tracePt t="194507" x="6850063" y="5064125"/>
          <p14:tracePt t="194524" x="6831013" y="5180013"/>
          <p14:tracePt t="194543" x="6823075" y="5259388"/>
          <p14:tracePt t="194558" x="6823075" y="5295900"/>
          <p14:tracePt t="194574" x="6823075" y="5367338"/>
          <p14:tracePt t="194590" x="6804025" y="5429250"/>
          <p14:tracePt t="194607" x="6804025" y="5492750"/>
          <p14:tracePt t="194623" x="6804025" y="5546725"/>
          <p14:tracePt t="194639" x="6804025" y="5572125"/>
          <p14:tracePt t="194656" x="6804025" y="5599113"/>
          <p14:tracePt t="194673" x="6804025" y="5653088"/>
          <p14:tracePt t="194689" x="6804025" y="5689600"/>
          <p14:tracePt t="194706" x="6804025" y="5707063"/>
          <p14:tracePt t="194723" x="6804025" y="5734050"/>
          <p14:tracePt t="194739" x="6804025" y="5751513"/>
          <p14:tracePt t="194756" x="6804025" y="5768975"/>
          <p14:tracePt t="194773" x="6804025" y="5778500"/>
          <p14:tracePt t="194789" x="6804025" y="5786438"/>
          <p14:tracePt t="194844" x="6804025" y="5805488"/>
          <p14:tracePt t="194852" x="6804025" y="5822950"/>
          <p14:tracePt t="194860" x="6804025" y="5832475"/>
          <p14:tracePt t="194873" x="6804025" y="5849938"/>
          <p14:tracePt t="194889" x="6804025" y="5876925"/>
          <p14:tracePt t="194906" x="6804025" y="5894388"/>
          <p14:tracePt t="194923" x="6804025" y="5903913"/>
          <p14:tracePt t="194940" x="6804025" y="5921375"/>
          <p14:tracePt t="194957" x="6804025" y="5948363"/>
          <p14:tracePt t="194996" x="6804025" y="5956300"/>
          <p14:tracePt t="195206" x="6796088" y="5956300"/>
          <p14:tracePt t="195214" x="6786563" y="5929313"/>
          <p14:tracePt t="195224" x="6769100" y="5894388"/>
          <p14:tracePt t="195240" x="6751638" y="5813425"/>
          <p14:tracePt t="195256" x="6724650" y="5751513"/>
          <p14:tracePt t="195274" x="6697663" y="5635625"/>
          <p14:tracePt t="195293" x="6635750" y="5421313"/>
          <p14:tracePt t="195308" x="6608763" y="5313363"/>
          <p14:tracePt t="195324" x="6581775" y="5207000"/>
          <p14:tracePt t="195340" x="6554788" y="5108575"/>
          <p14:tracePt t="195356" x="6527800" y="5045075"/>
          <p14:tracePt t="195373" x="6510338" y="4965700"/>
          <p14:tracePt t="195389" x="6500813" y="4902200"/>
          <p14:tracePt t="195406" x="6500813" y="4830763"/>
          <p14:tracePt t="195423" x="6483350" y="4733925"/>
          <p14:tracePt t="195439" x="6483350" y="4679950"/>
          <p14:tracePt t="195456" x="6483350" y="4608513"/>
          <p14:tracePt t="195473" x="6483350" y="4572000"/>
          <p14:tracePt t="195489" x="6473825" y="4554538"/>
          <p14:tracePt t="195506" x="6473825" y="4537075"/>
          <p14:tracePt t="195523" x="6473825" y="4492625"/>
          <p14:tracePt t="195539" x="6483350" y="4448175"/>
          <p14:tracePt t="195557" x="6483350" y="4384675"/>
          <p14:tracePt t="195573" x="6483350" y="4340225"/>
          <p14:tracePt t="195589" x="6492875" y="4313238"/>
          <p14:tracePt t="195606" x="6500813" y="4286250"/>
          <p14:tracePt t="195623" x="6500813" y="4268788"/>
          <p14:tracePt t="195639" x="6500813" y="4259263"/>
          <p14:tracePt t="195673" x="6500813" y="4251325"/>
          <p14:tracePt t="195689" x="6510338" y="4233863"/>
          <p14:tracePt t="195706" x="6518275" y="4197350"/>
          <p14:tracePt t="195723" x="6518275" y="4179888"/>
          <p14:tracePt t="195739" x="6527800" y="4162425"/>
          <p14:tracePt t="207004" x="6527800" y="4152900"/>
          <p14:tracePt t="207050" x="6545263" y="4125913"/>
          <p14:tracePt t="207059" x="6581775" y="4081463"/>
          <p14:tracePt t="207075" x="6635750" y="4037013"/>
          <p14:tracePt t="207091" x="6643688" y="4027488"/>
          <p14:tracePt t="207109" x="6688138" y="3992563"/>
          <p14:tracePt t="207124" x="6769100" y="3948113"/>
          <p14:tracePt t="207141" x="6786563" y="3948113"/>
          <p14:tracePt t="207157" x="6796088" y="3938588"/>
          <p14:tracePt t="207175" x="6796088" y="3894138"/>
          <p14:tracePt t="207191" x="6769100" y="3813175"/>
          <p14:tracePt t="207208" x="6742113" y="3741738"/>
          <p14:tracePt t="207224" x="6732588" y="3662363"/>
          <p14:tracePt t="207241" x="6715125" y="3581400"/>
          <p14:tracePt t="207258" x="6707188" y="3517900"/>
          <p14:tracePt t="207275" x="6680200" y="3482975"/>
          <p14:tracePt t="207291" x="6661150" y="3465513"/>
          <p14:tracePt t="207308" x="6643688" y="3411538"/>
          <p14:tracePt t="207324" x="6626225" y="3367088"/>
          <p14:tracePt t="207341" x="6608763" y="3313113"/>
          <p14:tracePt t="207358" x="6581775" y="3251200"/>
          <p14:tracePt t="207374" x="6554788" y="3187700"/>
          <p14:tracePt t="207391" x="6527800" y="3125788"/>
          <p14:tracePt t="207408" x="6500813" y="3071813"/>
          <p14:tracePt t="207425" x="6473825" y="3044825"/>
          <p14:tracePt t="207441" x="6473825" y="3036888"/>
          <p14:tracePt t="207458" x="6473825" y="3027363"/>
          <p14:tracePt t="207495" x="6465888" y="3027363"/>
          <p14:tracePt t="207519" x="6456363" y="3017838"/>
          <p14:tracePt t="207535" x="6446838" y="3000375"/>
          <p14:tracePt t="207543" x="6429375" y="2992438"/>
          <p14:tracePt t="207558" x="6421438" y="2992438"/>
          <p14:tracePt t="207574" x="6402388" y="2982913"/>
          <p14:tracePt t="207591" x="6384925" y="2982913"/>
          <p14:tracePt t="207610" x="6357938" y="2982913"/>
          <p14:tracePt t="207626" x="6350000" y="2982913"/>
          <p14:tracePt t="207642" x="6340475" y="2982913"/>
          <p14:tracePt t="207770" x="6330950" y="2982913"/>
          <p14:tracePt t="207786" x="6323013" y="2992438"/>
          <p14:tracePt t="207795" x="6313488" y="3017838"/>
          <p14:tracePt t="207810" x="6286500" y="3036888"/>
          <p14:tracePt t="207827" x="6269038" y="3063875"/>
          <p14:tracePt t="207842" x="6269038" y="3081338"/>
          <p14:tracePt t="207860" x="6269038" y="3098800"/>
          <p14:tracePt t="207876" x="6259513" y="3116263"/>
          <p14:tracePt t="207892" x="6259513" y="3143250"/>
          <p14:tracePt t="207909" x="6259513" y="3152775"/>
          <p14:tracePt t="207926" x="6251575" y="3179763"/>
          <p14:tracePt t="207959" x="6251575" y="3197225"/>
          <p14:tracePt t="207975" x="6251575" y="3224213"/>
          <p14:tracePt t="207992" x="6251575" y="3241675"/>
          <p14:tracePt t="208009" x="6251575" y="3278188"/>
          <p14:tracePt t="208025" x="6251575" y="3303588"/>
          <p14:tracePt t="208043" x="6251575" y="3357563"/>
          <p14:tracePt t="208060" x="6232525" y="3411538"/>
          <p14:tracePt t="208076" x="6224588" y="3438525"/>
          <p14:tracePt t="208092" x="6215063" y="3482975"/>
          <p14:tracePt t="208109" x="6207125" y="3509963"/>
          <p14:tracePt t="208126" x="6207125" y="3527425"/>
          <p14:tracePt t="208142" x="6207125" y="3544888"/>
          <p14:tracePt t="208160" x="6197600" y="3544888"/>
          <p14:tracePt t="208560" x="6207125" y="3544888"/>
          <p14:tracePt t="208569" x="6215063" y="3544888"/>
          <p14:tracePt t="208600" x="6224588" y="3544888"/>
          <p14:tracePt t="208609" x="6232525" y="3544888"/>
          <p14:tracePt t="208626" x="6242050" y="3544888"/>
          <p14:tracePt t="208686" x="6259513" y="3544888"/>
          <p14:tracePt t="208703" x="6269038" y="3544888"/>
          <p14:tracePt t="208713" x="6278563" y="3544888"/>
          <p14:tracePt t="208726" x="6286500" y="3544888"/>
          <p14:tracePt t="208835" x="6296025" y="3544888"/>
          <p14:tracePt t="208890" x="6303963" y="3544888"/>
          <p14:tracePt t="208898" x="6313488" y="3544888"/>
          <p14:tracePt t="208976" x="6330950" y="3544888"/>
          <p14:tracePt t="208992" x="6340475" y="3536950"/>
          <p14:tracePt t="209008" x="6350000" y="3536950"/>
          <p14:tracePt t="209196" x="6340475" y="3544888"/>
          <p14:tracePt t="209204" x="6323013" y="3554413"/>
          <p14:tracePt t="209213" x="6313488" y="3554413"/>
          <p14:tracePt t="209226" x="6296025" y="3571875"/>
          <p14:tracePt t="209242" x="6286500" y="3571875"/>
          <p14:tracePt t="209259" x="6269038" y="3571875"/>
          <p14:tracePt t="209275" x="6242050" y="3571875"/>
          <p14:tracePt t="209291" x="6224588" y="3571875"/>
          <p14:tracePt t="209308" x="6215063" y="3571875"/>
          <p14:tracePt t="209325" x="6207125" y="3571875"/>
          <p14:tracePt t="209341" x="6197600" y="3571875"/>
          <p14:tracePt t="209358" x="6170613" y="3571875"/>
          <p14:tracePt t="209374" x="6143625" y="3571875"/>
          <p14:tracePt t="209391" x="6126163" y="3589338"/>
          <p14:tracePt t="209408" x="6108700" y="3589338"/>
          <p14:tracePt t="209469" x="6089650" y="3589338"/>
          <p14:tracePt t="209477" x="6081713" y="3589338"/>
          <p14:tracePt t="209493" x="6064250" y="3571875"/>
          <p14:tracePt t="209509" x="6037263" y="3571875"/>
          <p14:tracePt t="209526" x="6018213" y="3563938"/>
          <p14:tracePt t="209542" x="6010275" y="3554413"/>
          <p14:tracePt t="209559" x="5992813" y="3544888"/>
          <p14:tracePt t="209578" x="5965825" y="3536950"/>
          <p14:tracePt t="209594" x="5956300" y="3527425"/>
          <p14:tracePt t="209612" x="5956300" y="3517900"/>
          <p14:tracePt t="209626" x="5946775" y="3500438"/>
          <p14:tracePt t="209642" x="5946775" y="3482975"/>
          <p14:tracePt t="209659" x="5938838" y="3465513"/>
          <p14:tracePt t="209677" x="5938838" y="3446463"/>
          <p14:tracePt t="209692" x="5938838" y="3438525"/>
          <p14:tracePt t="209709" x="5938838" y="3421063"/>
          <p14:tracePt t="209729" x="5938838" y="3411538"/>
          <p14:tracePt t="209750" x="5938838" y="3402013"/>
          <p14:tracePt t="209760" x="5946775" y="3402013"/>
          <p14:tracePt t="209775" x="5965825" y="3394075"/>
          <p14:tracePt t="209791" x="5983288" y="3375025"/>
          <p14:tracePt t="209808" x="5992813" y="3349625"/>
          <p14:tracePt t="209825" x="6000750" y="3340100"/>
          <p14:tracePt t="209841" x="6018213" y="3322638"/>
          <p14:tracePt t="209858" x="6027738" y="3313113"/>
          <p14:tracePt t="209875" x="6064250" y="3278188"/>
          <p14:tracePt t="209891" x="6081713" y="3259138"/>
          <p14:tracePt t="209908" x="6089650" y="3251200"/>
          <p14:tracePt t="209925" x="6099175" y="3241675"/>
          <p14:tracePt t="209942" x="6126163" y="3232150"/>
          <p14:tracePt t="209958" x="6143625" y="3224213"/>
          <p14:tracePt t="209975" x="6161088" y="3214688"/>
          <p14:tracePt t="209991" x="6170613" y="3197225"/>
          <p14:tracePt t="210008" x="6188075" y="3187700"/>
          <p14:tracePt t="210025" x="6207125" y="3179763"/>
          <p14:tracePt t="210041" x="6224588" y="3179763"/>
          <p14:tracePt t="210058" x="6232525" y="3179763"/>
          <p14:tracePt t="210074" x="6242050" y="3179763"/>
          <p14:tracePt t="210091" x="6251575" y="3179763"/>
          <p14:tracePt t="210108" x="6278563" y="3179763"/>
          <p14:tracePt t="210125" x="6296025" y="3179763"/>
          <p14:tracePt t="210142" x="6313488" y="3206750"/>
          <p14:tracePt t="210158" x="6330950" y="3214688"/>
          <p14:tracePt t="210175" x="6357938" y="3224213"/>
          <p14:tracePt t="210191" x="6375400" y="3232150"/>
          <p14:tracePt t="210208" x="6384925" y="3241675"/>
          <p14:tracePt t="210251" x="6394450" y="3251200"/>
          <p14:tracePt t="210259" x="6402388" y="3259138"/>
          <p14:tracePt t="210275" x="6421438" y="3286125"/>
          <p14:tracePt t="210291" x="6429375" y="3295650"/>
          <p14:tracePt t="210308" x="6429375" y="3303588"/>
          <p14:tracePt t="210325" x="6429375" y="3313113"/>
          <p14:tracePt t="210342" x="6429375" y="3330575"/>
          <p14:tracePt t="210358" x="6429375" y="3357563"/>
          <p14:tracePt t="210376" x="6429375" y="3375025"/>
          <p14:tracePt t="210408" x="6429375" y="3394075"/>
          <p14:tracePt t="210425" x="6402388" y="3411538"/>
          <p14:tracePt t="210442" x="6384925" y="3438525"/>
          <p14:tracePt t="210458" x="6367463" y="3455988"/>
          <p14:tracePt t="210475" x="6357938" y="3465513"/>
          <p14:tracePt t="210541" x="6340475" y="3473450"/>
          <p14:tracePt t="210549" x="6330950" y="3482975"/>
          <p14:tracePt t="210558" x="6323013" y="3482975"/>
          <p14:tracePt t="210637" x="6303963" y="3500438"/>
          <p14:tracePt t="210644" x="6296025" y="3500438"/>
          <p14:tracePt t="210659" x="6269038" y="3500438"/>
          <p14:tracePt t="210676" x="6259513" y="3500438"/>
          <p14:tracePt t="210692" x="6251575" y="3500438"/>
          <p14:tracePt t="210709" x="6232525" y="3492500"/>
          <p14:tracePt t="210725" x="6207125" y="3482975"/>
          <p14:tracePt t="210742" x="6197600" y="3482975"/>
          <p14:tracePt t="210761" x="6180138" y="3473450"/>
          <p14:tracePt t="210776" x="6170613" y="3473450"/>
          <p14:tracePt t="210792" x="6153150" y="3465513"/>
          <p14:tracePt t="210810" x="6126163" y="3446463"/>
          <p14:tracePt t="210826" x="6116638" y="3446463"/>
          <p14:tracePt t="210842" x="6116638" y="3438525"/>
          <p14:tracePt t="210901" x="6108700" y="3438525"/>
          <p14:tracePt t="210923" x="6108700" y="3429000"/>
          <p14:tracePt t="210939" x="6099175" y="3429000"/>
          <p14:tracePt t="210955" x="6089650" y="3411538"/>
          <p14:tracePt t="210971" x="6081713" y="3411538"/>
          <p14:tracePt t="210987" x="6081713" y="3402013"/>
          <p14:tracePt t="211083" x="6081713" y="3394075"/>
          <p14:tracePt t="211091" x="6081713" y="3384550"/>
          <p14:tracePt t="211110" x="6081713" y="3367088"/>
          <p14:tracePt t="211126" x="6081713" y="3340100"/>
          <p14:tracePt t="211142" x="6089650" y="3322638"/>
          <p14:tracePt t="211161" x="6089650" y="3303588"/>
          <p14:tracePt t="211176" x="6099175" y="3295650"/>
          <p14:tracePt t="211209" x="6108700" y="3286125"/>
          <p14:tracePt t="211226" x="6116638" y="3286125"/>
          <p14:tracePt t="211242" x="6126163" y="3268663"/>
          <p14:tracePt t="211258" x="6143625" y="3259138"/>
          <p14:tracePt t="211333" x="6153150" y="3259138"/>
          <p14:tracePt t="211354" x="6161088" y="3259138"/>
          <p14:tracePt t="211378" x="6170613" y="3259138"/>
          <p14:tracePt t="211417" x="6180138" y="3259138"/>
          <p14:tracePt t="211433" x="6207125" y="3278188"/>
          <p14:tracePt t="211441" x="6215063" y="3278188"/>
          <p14:tracePt t="211449" x="6224588" y="3286125"/>
          <p14:tracePt t="211458" x="6232525" y="3286125"/>
          <p14:tracePt t="211475" x="6251575" y="3295650"/>
          <p14:tracePt t="211508" x="6259513" y="3303588"/>
          <p14:tracePt t="211525" x="6259513" y="3313113"/>
          <p14:tracePt t="211541" x="6278563" y="3340100"/>
          <p14:tracePt t="211558" x="6278563" y="3349625"/>
          <p14:tracePt t="211575" x="6278563" y="3357563"/>
          <p14:tracePt t="211591" x="6278563" y="3375025"/>
          <p14:tracePt t="211608" x="6278563" y="3394075"/>
          <p14:tracePt t="211625" x="6278563" y="3421063"/>
          <p14:tracePt t="211641" x="6269038" y="3438525"/>
          <p14:tracePt t="211658" x="6251575" y="3455988"/>
          <p14:tracePt t="211730" x="6242050" y="3455988"/>
          <p14:tracePt t="211747" x="6232525" y="3455988"/>
          <p14:tracePt t="211787" x="6224588" y="3455988"/>
          <p14:tracePt t="211809" x="6215063" y="3455988"/>
          <p14:tracePt t="211817" x="6197600" y="3455988"/>
          <p14:tracePt t="211826" x="6188075" y="3455988"/>
          <p14:tracePt t="211881" x="6180138" y="3455988"/>
          <p14:tracePt t="211911" x="6170613" y="3455988"/>
          <p14:tracePt t="211926" x="6170613" y="3446463"/>
          <p14:tracePt t="211965" x="6170613" y="3438525"/>
          <p14:tracePt t="211989" x="6170613" y="3429000"/>
          <p14:tracePt t="212011" x="6170613" y="3411538"/>
          <p14:tracePt t="212019" x="6170613" y="3402013"/>
          <p14:tracePt t="212035" x="6170613" y="3394075"/>
          <p14:tracePt t="212051" x="6170613" y="3384550"/>
          <p14:tracePt t="212089" x="6170613" y="3375025"/>
          <p14:tracePt t="212114" x="6170613" y="3367088"/>
          <p14:tracePt t="212155" x="6180138" y="3357563"/>
          <p14:tracePt t="212163" x="6188075" y="3349625"/>
          <p14:tracePt t="212177" x="6188075" y="3322638"/>
          <p14:tracePt t="212193" x="6207125" y="3303588"/>
          <p14:tracePt t="212211" x="6215063" y="3286125"/>
          <p14:tracePt t="212226" x="6215063" y="3259138"/>
          <p14:tracePt t="212243" x="6215063" y="3241675"/>
          <p14:tracePt t="212275" x="6215063" y="3232150"/>
          <p14:tracePt t="212413" x="6215063" y="3241675"/>
          <p14:tracePt t="212423" x="6215063" y="3251200"/>
          <p14:tracePt t="212432" x="6215063" y="3268663"/>
          <p14:tracePt t="212444" x="6215063" y="3278188"/>
          <p14:tracePt t="212459" x="6215063" y="3286125"/>
          <p14:tracePt t="212475" x="6215063" y="3303588"/>
          <p14:tracePt t="212492" x="6215063" y="3322638"/>
          <p14:tracePt t="212508" x="6215063" y="3349625"/>
          <p14:tracePt t="212525" x="6215063" y="3367088"/>
          <p14:tracePt t="212542" x="6215063" y="3384550"/>
          <p14:tracePt t="212558" x="6215063" y="3402013"/>
          <p14:tracePt t="212576" x="6215063" y="3446463"/>
          <p14:tracePt t="212592" x="6215063" y="3492500"/>
          <p14:tracePt t="212608" x="6197600" y="3527425"/>
          <p14:tracePt t="212625" x="6197600" y="3544888"/>
          <p14:tracePt t="212642" x="6197600" y="3563938"/>
          <p14:tracePt t="212658" x="6197600" y="3598863"/>
          <p14:tracePt t="212675" x="6197600" y="3643313"/>
          <p14:tracePt t="212692" x="6197600" y="3706813"/>
          <p14:tracePt t="212708" x="6215063" y="3805238"/>
          <p14:tracePt t="212725" x="6232525" y="3867150"/>
          <p14:tracePt t="212743" x="6242050" y="3911600"/>
          <p14:tracePt t="212759" x="6242050" y="3956050"/>
          <p14:tracePt t="212776" x="6242050" y="4010025"/>
          <p14:tracePt t="212793" x="6242050" y="4037013"/>
          <p14:tracePt t="212811" x="6242050" y="4116388"/>
          <p14:tracePt t="212826" x="6242050" y="4179888"/>
          <p14:tracePt t="212842" x="6242050" y="4259263"/>
          <p14:tracePt t="212859" x="6242050" y="4330700"/>
          <p14:tracePt t="212875" x="6242050" y="4384675"/>
          <p14:tracePt t="212892" x="6242050" y="4429125"/>
          <p14:tracePt t="212909" x="6242050" y="4483100"/>
          <p14:tracePt t="212925" x="6242050" y="4537075"/>
          <p14:tracePt t="212942" x="6242050" y="4564063"/>
          <p14:tracePt t="212958" x="6251575" y="4598988"/>
          <p14:tracePt t="212975" x="6251575" y="4670425"/>
          <p14:tracePt t="212992" x="6251575" y="4714875"/>
          <p14:tracePt t="213008" x="6251575" y="4741863"/>
          <p14:tracePt t="213025" x="6251575" y="4795838"/>
          <p14:tracePt t="213042" x="6251575" y="4813300"/>
          <p14:tracePt t="213058" x="6242050" y="4867275"/>
          <p14:tracePt t="213075" x="6224588" y="4956175"/>
          <p14:tracePt t="213092" x="6224588" y="5000625"/>
          <p14:tracePt t="213109" x="6224588" y="5045075"/>
          <p14:tracePt t="213125" x="6224588" y="5091113"/>
          <p14:tracePt t="213142" x="6224588" y="5153025"/>
          <p14:tracePt t="213158" x="6224588" y="5187950"/>
          <p14:tracePt t="213175" x="6224588" y="5241925"/>
          <p14:tracePt t="213192" x="6232525" y="5305425"/>
          <p14:tracePt t="213209" x="6242050" y="5367338"/>
          <p14:tracePt t="213226" x="6269038" y="5456238"/>
          <p14:tracePt t="213242" x="6278563" y="5537200"/>
          <p14:tracePt t="213258" x="6278563" y="5564188"/>
          <p14:tracePt t="213275" x="6296025" y="5599113"/>
          <p14:tracePt t="213292" x="6313488" y="5618163"/>
          <p14:tracePt t="213308" x="6323013" y="5643563"/>
          <p14:tracePt t="213325" x="6330950" y="5662613"/>
          <p14:tracePt t="213342" x="6340475" y="5689600"/>
          <p14:tracePt t="213359" x="6357938" y="5715000"/>
          <p14:tracePt t="213375" x="6357938" y="5734050"/>
          <p14:tracePt t="213594" x="6357938" y="5724525"/>
          <p14:tracePt t="213603" x="6357938" y="5707063"/>
          <p14:tracePt t="213612" x="6357938" y="5697538"/>
          <p14:tracePt t="213627" x="6350000" y="5680075"/>
          <p14:tracePt t="213642" x="6340475" y="5662613"/>
          <p14:tracePt t="213658" x="6340475" y="5643563"/>
          <p14:tracePt t="213675" x="6330950" y="5618163"/>
          <p14:tracePt t="213692" x="6323013" y="5599113"/>
          <p14:tracePt t="213708" x="6313488" y="5564188"/>
          <p14:tracePt t="213725" x="6296025" y="5492750"/>
          <p14:tracePt t="213742" x="6296025" y="5465763"/>
          <p14:tracePt t="213758" x="6286500" y="5429250"/>
          <p14:tracePt t="213775" x="6278563" y="5402263"/>
          <p14:tracePt t="213793" x="6278563" y="5376863"/>
          <p14:tracePt t="213809" x="6278563" y="5322888"/>
          <p14:tracePt t="213826" x="6269038" y="5268913"/>
          <p14:tracePt t="213843" x="6269038" y="5241925"/>
          <p14:tracePt t="213846" x="6269038" y="5224463"/>
          <p14:tracePt t="213862" x="6269038" y="5207000"/>
          <p14:tracePt t="213877" x="6269038" y="5187950"/>
          <p14:tracePt t="213893" x="6269038" y="5170488"/>
          <p14:tracePt t="213909" x="6259513" y="5143500"/>
          <p14:tracePt t="213926" x="6259513" y="5126038"/>
          <p14:tracePt t="213943" x="6259513" y="5108575"/>
          <p14:tracePt t="213961" x="6259513" y="5072063"/>
          <p14:tracePt t="213978" x="6259513" y="5064125"/>
          <p14:tracePt t="213993" x="6259513" y="5045075"/>
          <p14:tracePt t="214009" x="6259513" y="5027613"/>
          <p14:tracePt t="214026" x="6259513" y="5000625"/>
          <p14:tracePt t="214043" x="6259513" y="4983163"/>
          <p14:tracePt t="214076" x="6259513" y="4973638"/>
          <p14:tracePt t="214135" x="6259513" y="4965700"/>
          <p14:tracePt t="214228" x="6269038" y="4956175"/>
          <p14:tracePt t="214242" x="6269038" y="4948238"/>
          <p14:tracePt t="214258" x="6269038" y="4929188"/>
          <p14:tracePt t="214274" x="6269038" y="4921250"/>
          <p14:tracePt t="214282" x="6278563" y="4911725"/>
          <p14:tracePt t="214291" x="6278563" y="4902200"/>
          <p14:tracePt t="214309" x="6286500" y="4867275"/>
          <p14:tracePt t="214326" x="6313488" y="4805363"/>
          <p14:tracePt t="214342" x="6340475" y="4733925"/>
          <p14:tracePt t="214359" x="6367463" y="4635500"/>
          <p14:tracePt t="214376" x="6402388" y="4519613"/>
          <p14:tracePt t="214392" x="6429375" y="4438650"/>
          <p14:tracePt t="214408" x="6456363" y="4376738"/>
          <p14:tracePt t="214425" x="6473825" y="4313238"/>
          <p14:tracePt t="214442" x="6492875" y="4278313"/>
          <p14:tracePt t="214458" x="6500813" y="4241800"/>
          <p14:tracePt t="214475" x="6510338" y="4224338"/>
          <p14:tracePt t="214492" x="6518275" y="4197350"/>
          <p14:tracePt t="214508" x="6518275" y="4162425"/>
          <p14:tracePt t="214525" x="6537325" y="4143375"/>
          <p14:tracePt t="214542" x="6537325" y="4135438"/>
          <p14:tracePt t="214558" x="6545263" y="4135438"/>
          <p14:tracePt t="214604" x="6545263" y="4125913"/>
          <p14:tracePt t="214619" x="6554788" y="4116388"/>
          <p14:tracePt t="214628" x="6564313" y="4090988"/>
          <p14:tracePt t="214643" x="6581775" y="4044950"/>
          <p14:tracePt t="214660" x="6581775" y="4019550"/>
          <p14:tracePt t="214677" x="6581775" y="3992563"/>
          <p14:tracePt t="214693" x="6589713" y="3965575"/>
          <p14:tracePt t="214710" x="6589713" y="3956050"/>
          <p14:tracePt t="214727" x="6589713" y="3938588"/>
          <p14:tracePt t="214742" x="6589713" y="3921125"/>
          <p14:tracePt t="214759" x="6589713" y="3911600"/>
          <p14:tracePt t="214775" x="6589713" y="3894138"/>
          <p14:tracePt t="215192" x="6572250" y="3884613"/>
          <p14:tracePt t="215207" x="6564313" y="3884613"/>
          <p14:tracePt t="215223" x="6554788" y="3876675"/>
          <p14:tracePt t="215277" x="6545263" y="3876675"/>
          <p14:tracePt t="215284" x="6537325" y="3876675"/>
          <p14:tracePt t="215293" x="6527800" y="3876675"/>
          <p14:tracePt t="215309" x="6500813" y="3867150"/>
          <p14:tracePt t="215325" x="6492875" y="3867150"/>
          <p14:tracePt t="215342" x="6473825" y="3867150"/>
          <p14:tracePt t="215359" x="6465888" y="3867150"/>
          <p14:tracePt t="215376" x="6446838" y="3867150"/>
          <p14:tracePt t="215393" x="6421438" y="3867150"/>
          <p14:tracePt t="215410" x="6402388" y="3857625"/>
          <p14:tracePt t="215427" x="6384925" y="3849688"/>
          <p14:tracePt t="215443" x="6367463" y="3840163"/>
          <p14:tracePt t="215460" x="6340475" y="3822700"/>
          <p14:tracePt t="215476" x="6323013" y="3813175"/>
          <p14:tracePt t="215494" x="6303963" y="3805238"/>
          <p14:tracePt t="215512" x="6269038" y="3786188"/>
          <p14:tracePt t="215527" x="6251575" y="3786188"/>
          <p14:tracePt t="215543" x="6232525" y="3778250"/>
          <p14:tracePt t="215560" x="6197600" y="3778250"/>
          <p14:tracePt t="215577" x="6116638" y="3805238"/>
          <p14:tracePt t="215594" x="5946775" y="3857625"/>
          <p14:tracePt t="215610" x="5697538" y="3884613"/>
          <p14:tracePt t="215627" x="5429250" y="3921125"/>
          <p14:tracePt t="215642" x="5303838" y="3938588"/>
          <p14:tracePt t="215659" x="5251450" y="3938588"/>
          <p14:tracePt t="215677" x="5197475" y="3938588"/>
          <p14:tracePt t="215692" x="5116513" y="3911600"/>
          <p14:tracePt t="215709" x="5037138" y="3884613"/>
          <p14:tracePt t="215726" x="4973638" y="3857625"/>
          <p14:tracePt t="215742" x="4929188" y="3830638"/>
          <p14:tracePt t="215759" x="4884738" y="3813175"/>
          <p14:tracePt t="215776" x="4840288" y="3778250"/>
          <p14:tracePt t="215792" x="4813300" y="3759200"/>
          <p14:tracePt t="215809" x="4795838" y="3751263"/>
          <p14:tracePt t="215825" x="4776788" y="3733800"/>
          <p14:tracePt t="215842" x="4768850" y="3714750"/>
          <p14:tracePt t="215859" x="4759325" y="3697288"/>
          <p14:tracePt t="215875" x="4732338" y="3679825"/>
          <p14:tracePt t="215892" x="4714875" y="3662363"/>
          <p14:tracePt t="215909" x="4705350" y="3643313"/>
          <p14:tracePt t="215926" x="4670425" y="3608388"/>
          <p14:tracePt t="215942" x="4660900" y="3563938"/>
          <p14:tracePt t="215959" x="4633913" y="3492500"/>
          <p14:tracePt t="215976" x="4625975" y="3438525"/>
          <p14:tracePt t="215993" x="4598988" y="3322638"/>
          <p14:tracePt t="216010" x="4518025" y="3179763"/>
          <p14:tracePt t="216026" x="4456113" y="3063875"/>
          <p14:tracePt t="216043" x="4402138" y="2946400"/>
          <p14:tracePt t="216060" x="4384675" y="2884488"/>
          <p14:tracePt t="216077" x="4357688" y="2822575"/>
          <p14:tracePt t="216093" x="4330700" y="2751138"/>
          <p14:tracePt t="216110" x="4303713" y="2724150"/>
          <p14:tracePt t="216127" x="4286250" y="2670175"/>
          <p14:tracePt t="216143" x="4276725" y="2652713"/>
          <p14:tracePt t="216160" x="4259263" y="2635250"/>
          <p14:tracePt t="216178" x="4259263" y="2608263"/>
          <p14:tracePt t="216193" x="4259263" y="2598738"/>
          <p14:tracePt t="216210" x="4251325" y="2598738"/>
          <p14:tracePt t="216474" x="4276725" y="2625725"/>
          <p14:tracePt t="216485" x="4286250" y="2635250"/>
          <p14:tracePt t="216493" x="4295775" y="2643188"/>
          <p14:tracePt t="216510" x="4322763" y="2670175"/>
          <p14:tracePt t="216526" x="4330700" y="2687638"/>
          <p14:tracePt t="216543" x="4340225" y="2706688"/>
          <p14:tracePt t="216562" x="4367213" y="2741613"/>
          <p14:tracePt t="216578" x="4394200" y="2759075"/>
          <p14:tracePt t="216593" x="4411663" y="2778125"/>
          <p14:tracePt t="216610" x="4429125" y="2786063"/>
          <p14:tracePt t="216627" x="4429125" y="2795588"/>
          <p14:tracePt t="216664" x="4438650" y="2813050"/>
          <p14:tracePt t="216679" x="4446588" y="2822575"/>
          <p14:tracePt t="216687" x="4456113" y="2830513"/>
          <p14:tracePt t="216696" x="4473575" y="2840038"/>
          <p14:tracePt t="216710" x="4483100" y="2849563"/>
          <p14:tracePt t="216727" x="4483100" y="2857500"/>
          <p14:tracePt t="217266" x="4483100" y="2867025"/>
          <p14:tracePt t="217282" x="4491038" y="2874963"/>
          <p14:tracePt t="233423" x="4625975" y="2921000"/>
          <p14:tracePt t="233431" x="4768850" y="2965450"/>
          <p14:tracePt t="233444" x="4902200" y="3017838"/>
          <p14:tracePt t="233461" x="5108575" y="3081338"/>
          <p14:tracePt t="233478" x="5187950" y="3108325"/>
          <p14:tracePt t="233494" x="5251450" y="3125788"/>
          <p14:tracePt t="233511" x="5330825" y="3152775"/>
          <p14:tracePt t="233527" x="5429250" y="3179763"/>
          <p14:tracePt t="233544" x="5537200" y="3206750"/>
          <p14:tracePt t="233562" x="5599113" y="3232150"/>
          <p14:tracePt t="233578" x="5608638" y="3241675"/>
          <p14:tracePt t="233597" x="5697538" y="3295650"/>
          <p14:tracePt t="233613" x="5840413" y="3375025"/>
          <p14:tracePt t="233628" x="5973763" y="3421063"/>
          <p14:tracePt t="233645" x="6072188" y="3465513"/>
          <p14:tracePt t="233662" x="6108700" y="3473450"/>
          <p14:tracePt t="233679" x="6116638" y="3482975"/>
          <p14:tracePt t="233713" x="6135688" y="3492500"/>
          <p14:tracePt t="233729" x="6143625" y="3500438"/>
          <p14:tracePt t="233737" x="6180138" y="3527425"/>
          <p14:tracePt t="233746" x="6188075" y="3536950"/>
          <p14:tracePt t="233762" x="6207125" y="3554413"/>
          <p14:tracePt t="233778" x="6224588" y="3581400"/>
          <p14:tracePt t="233795" x="6224588" y="3589338"/>
          <p14:tracePt t="233812" x="6242050" y="3598863"/>
          <p14:tracePt t="233828" x="6259513" y="3635375"/>
          <p14:tracePt t="233847" x="6296025" y="3697288"/>
          <p14:tracePt t="233863" x="6303963" y="3724275"/>
          <p14:tracePt t="233924" x="6303963" y="3733800"/>
          <p14:tracePt t="233931" x="6313488" y="3741738"/>
          <p14:tracePt t="234058" x="6323013" y="3714750"/>
          <p14:tracePt t="234065" x="6323013" y="3706813"/>
          <p14:tracePt t="234077" x="6323013" y="3687763"/>
          <p14:tracePt t="234097" x="6323013" y="3652838"/>
          <p14:tracePt t="234113" x="6323013" y="3625850"/>
          <p14:tracePt t="234129" x="6323013" y="3581400"/>
          <p14:tracePt t="234145" x="6323013" y="3544888"/>
          <p14:tracePt t="234162" x="6323013" y="3509963"/>
          <p14:tracePt t="234179" x="6323013" y="3492500"/>
          <p14:tracePt t="234212" x="6323013" y="3473450"/>
          <p14:tracePt t="234230" x="6323013" y="3455988"/>
          <p14:tracePt t="234283" x="6323013" y="3438525"/>
          <p14:tracePt t="234292" x="6313488" y="3438525"/>
          <p14:tracePt t="234300" x="6303963" y="3429000"/>
          <p14:tracePt t="234348" x="6296025" y="3429000"/>
          <p14:tracePt t="234364" x="6259513" y="3438525"/>
          <p14:tracePt t="234372" x="6251575" y="3446463"/>
          <p14:tracePt t="234381" x="6242050" y="3455988"/>
          <p14:tracePt t="234396" x="6215063" y="3455988"/>
          <p14:tracePt t="234428" x="6207125" y="3465513"/>
          <p14:tracePt t="234445" x="6197600" y="3465513"/>
          <p14:tracePt t="234461" x="6180138" y="3473450"/>
          <p14:tracePt t="234478" x="6153150" y="3482975"/>
          <p14:tracePt t="234494" x="6135688" y="3492500"/>
          <p14:tracePt t="234511" x="6108700" y="3527425"/>
          <p14:tracePt t="234528" x="6089650" y="3544888"/>
          <p14:tracePt t="234544" x="6072188" y="3563938"/>
          <p14:tracePt t="234561" x="6072188" y="3571875"/>
          <p14:tracePt t="234578" x="6064250" y="3589338"/>
          <p14:tracePt t="234594" x="6064250" y="3598863"/>
          <p14:tracePt t="234630" x="6064250" y="3608388"/>
          <p14:tracePt t="234685" x="6064250" y="3616325"/>
          <p14:tracePt t="234693" x="6064250" y="3625850"/>
          <p14:tracePt t="234712" x="6081713" y="3643313"/>
          <p14:tracePt t="234729" x="6089650" y="3670300"/>
          <p14:tracePt t="234747" x="6108700" y="3697288"/>
          <p14:tracePt t="234763" x="6126163" y="3714750"/>
          <p14:tracePt t="234779" x="6143625" y="3741738"/>
          <p14:tracePt t="234795" x="6170613" y="3751263"/>
          <p14:tracePt t="234812" x="6180138" y="3759200"/>
          <p14:tracePt t="234829" x="6188075" y="3768725"/>
          <p14:tracePt t="234865" x="6197600" y="3778250"/>
          <p14:tracePt t="234874" x="6207125" y="3778250"/>
          <p14:tracePt t="234883" x="6232525" y="3786188"/>
          <p14:tracePt t="234895" x="6251575" y="3813175"/>
          <p14:tracePt t="234911" x="6269038" y="3830638"/>
          <p14:tracePt t="234928" x="6286500" y="3840163"/>
          <p14:tracePt t="234945" x="6303963" y="3840163"/>
          <p14:tracePt t="234961" x="6313488" y="3849688"/>
          <p14:tracePt t="234977" x="6330950" y="3857625"/>
          <p14:tracePt t="234994" x="6350000" y="3876675"/>
          <p14:tracePt t="235011" x="6375400" y="3894138"/>
          <p14:tracePt t="235028" x="6384925" y="3894138"/>
          <p14:tracePt t="235061" x="6384925" y="3902075"/>
          <p14:tracePt t="235077" x="6394450" y="3902075"/>
          <p14:tracePt t="235095" x="6402388" y="3911600"/>
          <p14:tracePt t="235341" x="6394450" y="3902075"/>
          <p14:tracePt t="235350" x="6384925" y="3902075"/>
          <p14:tracePt t="235362" x="6375400" y="3894138"/>
          <p14:tracePt t="235379" x="6350000" y="3884613"/>
          <p14:tracePt t="235395" x="6340475" y="3884613"/>
          <p14:tracePt t="235450" x="6330950" y="3884613"/>
          <p14:tracePt t="235466" x="6323013" y="3867150"/>
          <p14:tracePt t="235513" x="6313488" y="3867150"/>
          <p14:tracePt t="235781" x="6323013" y="3876675"/>
          <p14:tracePt t="235791" x="6330950" y="3884613"/>
          <p14:tracePt t="235801" x="6340475" y="3894138"/>
          <p14:tracePt t="235812" x="6350000" y="3902075"/>
          <p14:tracePt t="235828" x="6375400" y="3911600"/>
          <p14:tracePt t="235845" x="6384925" y="3921125"/>
          <p14:tracePt t="235862" x="6394450" y="3921125"/>
          <p14:tracePt t="235991" x="6384925" y="3921125"/>
          <p14:tracePt t="236003" x="6357938" y="3894138"/>
          <p14:tracePt t="236013" x="6330950" y="3884613"/>
          <p14:tracePt t="236028" x="6286500" y="3867150"/>
          <p14:tracePt t="236045" x="6251575" y="3849688"/>
          <p14:tracePt t="236061" x="6197600" y="3840163"/>
          <p14:tracePt t="236078" x="6180138" y="3840163"/>
          <p14:tracePt t="236095" x="6180138" y="3830638"/>
          <p14:tracePt t="236128" x="6170613" y="3830638"/>
          <p14:tracePt t="236243" x="6207125" y="3813175"/>
          <p14:tracePt t="236252" x="6251575" y="3805238"/>
          <p14:tracePt t="236262" x="6286500" y="3786188"/>
          <p14:tracePt t="236279" x="6367463" y="3778250"/>
          <p14:tracePt t="236297" x="6438900" y="3759200"/>
          <p14:tracePt t="236314" x="6456363" y="3751263"/>
          <p14:tracePt t="236477" x="6421438" y="3759200"/>
          <p14:tracePt t="236485" x="6394450" y="3768725"/>
          <p14:tracePt t="236496" x="6357938" y="3778250"/>
          <p14:tracePt t="236512" x="6296025" y="3795713"/>
          <p14:tracePt t="236529" x="6259513" y="3805238"/>
          <p14:tracePt t="236547" x="6224588" y="3840163"/>
          <p14:tracePt t="236563" x="6197600" y="3849688"/>
          <p14:tracePt t="236578" x="6188075" y="3857625"/>
          <p14:tracePt t="236611" x="6180138" y="3857625"/>
          <p14:tracePt t="236689" x="6180138" y="3876675"/>
          <p14:tracePt t="236698" x="6188075" y="3884613"/>
          <p14:tracePt t="236712" x="6215063" y="3911600"/>
          <p14:tracePt t="236729" x="6242050" y="3921125"/>
          <p14:tracePt t="236746" x="6303963" y="3948113"/>
          <p14:tracePt t="236762" x="6330950" y="3948113"/>
          <p14:tracePt t="236779" x="6350000" y="3956050"/>
          <p14:tracePt t="236797" x="6357938" y="3965575"/>
          <p14:tracePt t="236813" x="6357938" y="3983038"/>
          <p14:tracePt t="236829" x="6357938" y="4010025"/>
          <p14:tracePt t="236846" x="6357938" y="4027488"/>
          <p14:tracePt t="236863" x="6340475" y="4044950"/>
          <p14:tracePt t="236879" x="6330950" y="4044950"/>
          <p14:tracePt t="236899" x="6313488" y="4044950"/>
          <p14:tracePt t="236912" x="6303963" y="4044950"/>
          <p14:tracePt t="236932" x="6278563" y="4044950"/>
          <p14:tracePt t="236945" x="6269038" y="4044950"/>
          <p14:tracePt t="236962" x="6259513" y="4044950"/>
          <p14:tracePt t="237078" x="6269038" y="4044950"/>
          <p14:tracePt t="237086" x="6303963" y="4054475"/>
          <p14:tracePt t="237095" x="6323013" y="4054475"/>
          <p14:tracePt t="237111" x="6357938" y="4071938"/>
          <p14:tracePt t="237128" x="6375400" y="4081463"/>
          <p14:tracePt t="237161" x="6384925" y="4081463"/>
          <p14:tracePt t="237178" x="6384925" y="4090988"/>
          <p14:tracePt t="237195" x="6384925" y="4098925"/>
          <p14:tracePt t="237212" x="6384925" y="4116388"/>
          <p14:tracePt t="237228" x="6367463" y="4152900"/>
          <p14:tracePt t="237246" x="6313488" y="4179888"/>
          <p14:tracePt t="237262" x="6251575" y="4197350"/>
          <p14:tracePt t="237279" x="6207125" y="4224338"/>
          <p14:tracePt t="237296" x="6143625" y="4268788"/>
          <p14:tracePt t="237312" x="6116638" y="4286250"/>
          <p14:tracePt t="237329" x="6116638" y="4305300"/>
          <p14:tracePt t="237345" x="6116638" y="4313238"/>
          <p14:tracePt t="237363" x="6135688" y="4340225"/>
          <p14:tracePt t="237379" x="6180138" y="4349750"/>
          <p14:tracePt t="237396" x="6251575" y="4349750"/>
          <p14:tracePt t="237412" x="6367463" y="4330700"/>
          <p14:tracePt t="237429" x="6438900" y="4305300"/>
          <p14:tracePt t="237446" x="6510338" y="4305300"/>
          <p14:tracePt t="237462" x="6518275" y="4305300"/>
          <p14:tracePt t="237504" x="6518275" y="4313238"/>
          <p14:tracePt t="237517" x="6518275" y="4322763"/>
          <p14:tracePt t="237529" x="6510338" y="4330700"/>
          <p14:tracePt t="237545" x="6473825" y="4367213"/>
          <p14:tracePt t="237562" x="6438900" y="4421188"/>
          <p14:tracePt t="237578" x="6375400" y="4456113"/>
          <p14:tracePt t="237595" x="6323013" y="4492625"/>
          <p14:tracePt t="237611" x="6278563" y="4554538"/>
          <p14:tracePt t="237628" x="6278563" y="4564063"/>
          <p14:tracePt t="237713" x="6296025" y="4564063"/>
          <p14:tracePt t="237722" x="6313488" y="4564063"/>
          <p14:tracePt t="237732" x="6340475" y="4564063"/>
          <p14:tracePt t="237746" x="6357938" y="4564063"/>
          <p14:tracePt t="237762" x="6367463" y="4564063"/>
          <p14:tracePt t="237778" x="6367463" y="4581525"/>
          <p14:tracePt t="237795" x="6367463" y="4598988"/>
          <p14:tracePt t="237811" x="6367463" y="4625975"/>
          <p14:tracePt t="237828" x="6350000" y="4643438"/>
          <p14:tracePt t="237845" x="6323013" y="4662488"/>
          <p14:tracePt t="237848" x="6313488" y="4670425"/>
          <p14:tracePt t="237862" x="6303963" y="4670425"/>
          <p14:tracePt t="237901" x="6303963" y="4679950"/>
          <p14:tracePt t="237955" x="6313488" y="4670425"/>
          <p14:tracePt t="237964" x="6340475" y="4662488"/>
          <p14:tracePt t="237979" x="6402388" y="4635500"/>
          <p14:tracePt t="237996" x="6446838" y="4608513"/>
          <p14:tracePt t="238053" x="6465888" y="4608513"/>
          <p14:tracePt t="238062" x="6465888" y="4625975"/>
          <p14:tracePt t="238079" x="6465888" y="4643438"/>
          <p14:tracePt t="238098" x="6446838" y="4697413"/>
          <p14:tracePt t="238114" x="6429375" y="4733925"/>
          <p14:tracePt t="238130" x="6402388" y="4751388"/>
          <p14:tracePt t="238146" x="6394450" y="4759325"/>
          <p14:tracePt t="238163" x="6394450" y="4768850"/>
          <p14:tracePt t="238378" x="6394450" y="4778375"/>
          <p14:tracePt t="238504" x="6394450" y="4768850"/>
          <p14:tracePt t="238512" x="6394450" y="4759325"/>
          <p14:tracePt t="238715" x="6394450" y="4751388"/>
          <p14:tracePt t="238726" x="6394450" y="4741863"/>
          <p14:tracePt t="238745" x="6384925" y="4724400"/>
          <p14:tracePt t="238763" x="6384925" y="4687888"/>
          <p14:tracePt t="238778" x="6375400" y="4670425"/>
          <p14:tracePt t="238795" x="6375400" y="4652963"/>
          <p14:tracePt t="238828" x="6375400" y="4625975"/>
          <p14:tracePt t="238846" x="6367463" y="4608513"/>
          <p14:tracePt t="238849" x="6367463" y="4598988"/>
          <p14:tracePt t="238862" x="6367463" y="4591050"/>
          <p14:tracePt t="238878" x="6357938" y="4581525"/>
          <p14:tracePt t="238919" x="6357938" y="4564063"/>
          <p14:tracePt t="238936" x="6357938" y="4554538"/>
          <p14:tracePt t="239014" x="6350000" y="4545013"/>
          <p14:tracePt t="239022" x="6330950" y="4537075"/>
          <p14:tracePt t="239032" x="6330950" y="4527550"/>
          <p14:tracePt t="239045" x="6313488" y="4510088"/>
          <p14:tracePt t="239062" x="6303963" y="4492625"/>
          <p14:tracePt t="239079" x="6286500" y="4473575"/>
          <p14:tracePt t="239096" x="6278563" y="4473575"/>
          <p14:tracePt t="239113" x="6251575" y="4465638"/>
          <p14:tracePt t="239129" x="6242050" y="4456113"/>
          <p14:tracePt t="239146" x="6224588" y="4456113"/>
          <p14:tracePt t="239163" x="6207125" y="4456113"/>
          <p14:tracePt t="239179" x="6188075" y="4448175"/>
          <p14:tracePt t="239196" x="6180138" y="4448175"/>
          <p14:tracePt t="239248" x="6170613" y="4448175"/>
          <p14:tracePt t="239272" x="6161088" y="4438650"/>
          <p14:tracePt t="239286" x="6153150" y="4429125"/>
          <p14:tracePt t="239295" x="6143625" y="4429125"/>
          <p14:tracePt t="239312" x="6135688" y="4411663"/>
          <p14:tracePt t="239332" x="6116638" y="4411663"/>
          <p14:tracePt t="239420" x="6116638" y="4402138"/>
          <p14:tracePt t="262282" x="6108700" y="4384675"/>
          <p14:tracePt t="262291" x="6099175" y="4340225"/>
          <p14:tracePt t="262299" x="6054725" y="4305300"/>
          <p14:tracePt t="262315" x="5992813" y="4224338"/>
          <p14:tracePt t="262332" x="5921375" y="4179888"/>
          <p14:tracePt t="262349" x="5857875" y="4125913"/>
          <p14:tracePt t="262365" x="5803900" y="4081463"/>
          <p14:tracePt t="262368" x="5795963" y="4064000"/>
          <p14:tracePt t="262381" x="5778500" y="4037013"/>
          <p14:tracePt t="262398" x="5751513" y="3983038"/>
          <p14:tracePt t="262415" x="5715000" y="3938588"/>
          <p14:tracePt t="262432" x="5653088" y="3876675"/>
          <p14:tracePt t="262448" x="5581650" y="3805238"/>
          <p14:tracePt t="262465" x="5518150" y="3741738"/>
          <p14:tracePt t="262481" x="5446713" y="3670300"/>
          <p14:tracePt t="262499" x="5402263" y="3625850"/>
          <p14:tracePt t="262515" x="5375275" y="3608388"/>
          <p14:tracePt t="262532" x="5349875" y="3581400"/>
          <p14:tracePt t="262548" x="5330825" y="3554413"/>
          <p14:tracePt t="262564" x="5268913" y="3509963"/>
          <p14:tracePt t="262581" x="5197475" y="3473450"/>
          <p14:tracePt t="262598" x="5135563" y="3421063"/>
          <p14:tracePt t="262614" x="5054600" y="3384550"/>
          <p14:tracePt t="262631" x="4973638" y="3330575"/>
          <p14:tracePt t="262648" x="4894263" y="3259138"/>
          <p14:tracePt t="262664" x="4776788" y="3170238"/>
          <p14:tracePt t="262682" x="4705350" y="3116263"/>
          <p14:tracePt t="262697" x="4660900" y="3089275"/>
          <p14:tracePt t="262714" x="4633913" y="3054350"/>
          <p14:tracePt t="262731" x="4616450" y="3036888"/>
          <p14:tracePt t="262748" x="4589463" y="3017838"/>
          <p14:tracePt t="262765" x="4554538" y="2982913"/>
          <p14:tracePt t="262781" x="4537075" y="2965450"/>
          <p14:tracePt t="262798" x="4518025" y="2946400"/>
          <p14:tracePt t="262814" x="4491038" y="2921000"/>
          <p14:tracePt t="262831" x="4483100" y="2911475"/>
          <p14:tracePt t="263267" x="4491038" y="2911475"/>
          <p14:tracePt t="263276" x="4510088" y="2911475"/>
          <p14:tracePt t="263314" x="4518025" y="2928938"/>
          <p14:tracePt t="263330" x="4527550" y="2938463"/>
          <p14:tracePt t="263339" x="4537075" y="2938463"/>
          <p14:tracePt t="263384" x="4545013" y="2946400"/>
          <p14:tracePt t="263657" x="4554538" y="2955925"/>
          <p14:tracePt t="263665" x="4562475" y="2965450"/>
          <p14:tracePt t="263688" x="4581525" y="2973388"/>
          <p14:tracePt t="263705" x="4589463" y="2973388"/>
          <p14:tracePt t="263742" x="4589463" y="2982913"/>
          <p14:tracePt t="263767" x="4598988" y="2982913"/>
          <p14:tracePt t="265812" x="4598988" y="3000375"/>
          <p14:tracePt t="265828" x="4608513" y="3017838"/>
          <p14:tracePt t="265836" x="4616450" y="3027363"/>
          <p14:tracePt t="265848" x="4616450" y="3036888"/>
          <p14:tracePt t="265867" x="4625975" y="3071813"/>
          <p14:tracePt t="265882" x="4625975" y="3089275"/>
          <p14:tracePt t="265899" x="4652963" y="3108325"/>
          <p14:tracePt t="265917" x="4652963" y="3116263"/>
          <p14:tracePt t="266111" x="4660900" y="3116263"/>
          <p14:tracePt t="266140" x="4670425" y="3116263"/>
          <p14:tracePt t="266149" x="4679950" y="3108325"/>
          <p14:tracePt t="266166" x="4687888" y="3089275"/>
          <p14:tracePt t="266184" x="4687888" y="3081338"/>
          <p14:tracePt t="266199" x="4697413" y="3071813"/>
          <p14:tracePt t="266215" x="4697413" y="3054350"/>
          <p14:tracePt t="266367" x="4705350" y="3054350"/>
          <p14:tracePt t="266375" x="4705350" y="3044825"/>
          <p14:tracePt t="266445" x="4724400" y="3036888"/>
          <p14:tracePt t="266461" x="4732338" y="3036888"/>
          <p14:tracePt t="266469" x="4741863" y="3027363"/>
          <p14:tracePt t="280235" x="4776788" y="3027363"/>
          <p14:tracePt t="280243" x="4830763" y="3071813"/>
          <p14:tracePt t="280253" x="4894263" y="3116263"/>
          <p14:tracePt t="280268" x="5000625" y="3206750"/>
          <p14:tracePt t="280284" x="5081588" y="3259138"/>
          <p14:tracePt t="280300" x="5126038" y="3286125"/>
          <p14:tracePt t="280317" x="5135563" y="3303588"/>
          <p14:tracePt t="280333" x="5160963" y="3322638"/>
          <p14:tracePt t="280350" x="5180013" y="3340100"/>
          <p14:tracePt t="280367" x="5197475" y="3357563"/>
          <p14:tracePt t="280369" x="5207000" y="3357563"/>
          <p14:tracePt t="280385" x="5224463" y="3375025"/>
          <p14:tracePt t="280400" x="5232400" y="3375025"/>
          <p14:tracePt t="286655" x="5241925" y="3375025"/>
          <p14:tracePt t="286671" x="5278438" y="3367088"/>
          <p14:tracePt t="286679" x="5330825" y="3367088"/>
          <p14:tracePt t="286686" x="5402263" y="3367088"/>
          <p14:tracePt t="286701" x="5500688" y="3394075"/>
          <p14:tracePt t="286717" x="5589588" y="3411538"/>
          <p14:tracePt t="286734" x="5697538" y="3411538"/>
          <p14:tracePt t="286750" x="5803900" y="3394075"/>
          <p14:tracePt t="286767" x="5902325" y="3375025"/>
          <p14:tracePt t="286784" x="5946775" y="3357563"/>
          <p14:tracePt t="286801" x="5983288" y="3340100"/>
          <p14:tracePt t="286817" x="6000750" y="3340100"/>
          <p14:tracePt t="286859" x="6010275" y="3340100"/>
          <p14:tracePt t="286873" x="6018213" y="3340100"/>
          <p14:tracePt t="286884" x="6037263" y="3340100"/>
          <p14:tracePt t="286901" x="6054725" y="3340100"/>
          <p14:tracePt t="286918" x="6064250" y="3340100"/>
          <p14:tracePt t="286952" x="6072188" y="3340100"/>
          <p14:tracePt t="286968" x="6089650" y="3340100"/>
          <p14:tracePt t="286985" x="6108700" y="3340100"/>
          <p14:tracePt t="287002" x="6116638" y="3349625"/>
          <p14:tracePt t="287855" x="6126163" y="3349625"/>
          <p14:tracePt t="287863" x="6135688" y="3349625"/>
          <p14:tracePt t="287873" x="6143625" y="3349625"/>
          <p14:tracePt t="287885" x="6161088" y="3349625"/>
          <p14:tracePt t="287931" x="6170613" y="3349625"/>
          <p14:tracePt t="287947" x="6188075" y="3349625"/>
          <p14:tracePt t="287953" x="6197600" y="3349625"/>
          <p14:tracePt t="288353" x="6207125" y="3349625"/>
          <p14:tracePt t="288361" x="6207125" y="3340100"/>
          <p14:tracePt t="288369" x="6269038" y="3340100"/>
          <p14:tracePt t="288384" x="6303963" y="3340100"/>
          <p14:tracePt t="288402" x="6340475" y="3340100"/>
          <p14:tracePt t="288417" x="6357938" y="3340100"/>
          <p14:tracePt t="288596" x="6357938" y="3349625"/>
          <p14:tracePt t="288605" x="6357938" y="3357563"/>
          <p14:tracePt t="288618" x="6357938" y="3367088"/>
          <p14:tracePt t="288659" x="6357938" y="3402013"/>
          <p14:tracePt t="288668" x="6357938" y="3421063"/>
          <p14:tracePt t="288673" x="6357938" y="3446463"/>
          <p14:tracePt t="288684" x="6367463" y="3455988"/>
          <p14:tracePt t="288701" x="6367463" y="3465513"/>
          <p14:tracePt t="288717" x="6375400" y="3465513"/>
          <p14:tracePt t="288768" x="6375400" y="3473450"/>
          <p14:tracePt t="288777" x="6375400" y="3500438"/>
          <p14:tracePt t="288787" x="6367463" y="3509963"/>
          <p14:tracePt t="288801" x="6367463" y="3527425"/>
          <p14:tracePt t="288818" x="6367463" y="3536950"/>
          <p14:tracePt t="288834" x="6357938" y="3563938"/>
          <p14:tracePt t="288902" x="6340475" y="3554413"/>
          <p14:tracePt t="288942" x="6330950" y="3544888"/>
          <p14:tracePt t="288956" x="6330950" y="3536950"/>
          <p14:tracePt t="288964" x="6313488" y="3517900"/>
          <p14:tracePt t="288972" x="6303963" y="3500438"/>
          <p14:tracePt t="288984" x="6286500" y="3492500"/>
          <p14:tracePt t="289001" x="6269038" y="3473450"/>
          <p14:tracePt t="289018" x="6242050" y="3411538"/>
          <p14:tracePt t="289035" x="6207125" y="3340100"/>
          <p14:tracePt t="289051" x="6188075" y="3303588"/>
          <p14:tracePt t="289068" x="6170613" y="3286125"/>
          <p14:tracePt t="289084" x="6153150" y="3278188"/>
          <p14:tracePt t="289101" x="6143625" y="3268663"/>
          <p14:tracePt t="289239" x="6143625" y="3259138"/>
          <p14:tracePt t="289373" x="6143625" y="3268663"/>
          <p14:tracePt t="289383" x="6143625" y="3278188"/>
          <p14:tracePt t="289402" x="6143625" y="3313113"/>
          <p14:tracePt t="289418" x="6143625" y="3330575"/>
          <p14:tracePt t="289435" x="6143625" y="3349625"/>
          <p14:tracePt t="289451" x="6161088" y="3357563"/>
          <p14:tracePt t="289467" x="6170613" y="3384550"/>
          <p14:tracePt t="289484" x="6170613" y="3411538"/>
          <p14:tracePt t="289501" x="6170613" y="3455988"/>
          <p14:tracePt t="289518" x="6170613" y="3473450"/>
          <p14:tracePt t="289534" x="6180138" y="3500438"/>
          <p14:tracePt t="289553" x="6180138" y="3527425"/>
          <p14:tracePt t="289569" x="6180138" y="3544888"/>
          <p14:tracePt t="289585" x="6188075" y="3571875"/>
          <p14:tracePt t="289602" x="6188075" y="3589338"/>
          <p14:tracePt t="289619" x="6197600" y="3608388"/>
          <p14:tracePt t="289635" x="6197600" y="3616325"/>
          <p14:tracePt t="289652" x="6207125" y="3643313"/>
          <p14:tracePt t="289669" x="6215063" y="3670300"/>
          <p14:tracePt t="289687" x="6232525" y="3687763"/>
          <p14:tracePt t="289702" x="6242050" y="3714750"/>
          <p14:tracePt t="289719" x="6251575" y="3741738"/>
          <p14:tracePt t="289735" x="6259513" y="3805238"/>
          <p14:tracePt t="289752" x="6286500" y="3884613"/>
          <p14:tracePt t="289769" x="6313488" y="4000500"/>
          <p14:tracePt t="289786" x="6330950" y="4081463"/>
          <p14:tracePt t="289803" x="6330950" y="4135438"/>
          <p14:tracePt t="289818" x="6340475" y="4214813"/>
          <p14:tracePt t="289835" x="6340475" y="4278313"/>
          <p14:tracePt t="289851" x="6340475" y="4340225"/>
          <p14:tracePt t="289868" x="6340475" y="4384675"/>
          <p14:tracePt t="289885" x="6340475" y="4402138"/>
          <p14:tracePt t="289902" x="6330950" y="4421188"/>
          <p14:tracePt t="289919" x="6330950" y="4448175"/>
          <p14:tracePt t="289937" x="6323013" y="4473575"/>
          <p14:tracePt t="289952" x="6313488" y="4492625"/>
          <p14:tracePt t="289968" x="6296025" y="4527550"/>
          <p14:tracePt t="289985" x="6286500" y="4572000"/>
          <p14:tracePt t="290001" x="6269038" y="4652963"/>
          <p14:tracePt t="290018" x="6251575" y="4714875"/>
          <p14:tracePt t="290035" x="6224588" y="4778375"/>
          <p14:tracePt t="290053" x="6188075" y="4867275"/>
          <p14:tracePt t="290069" x="6161088" y="4902200"/>
          <p14:tracePt t="290085" x="6143625" y="4921250"/>
          <p14:tracePt t="290102" x="6116638" y="4956175"/>
          <p14:tracePt t="290119" x="6108700" y="4973638"/>
          <p14:tracePt t="290135" x="6099175" y="5010150"/>
          <p14:tracePt t="290152" x="6081713" y="5027613"/>
          <p14:tracePt t="290169" x="6072188" y="5045075"/>
          <p14:tracePt t="290187" x="6045200" y="5081588"/>
          <p14:tracePt t="290202" x="6037263" y="5099050"/>
          <p14:tracePt t="290219" x="6037263" y="5135563"/>
          <p14:tracePt t="290235" x="6027738" y="5153025"/>
          <p14:tracePt t="290252" x="6027738" y="5170488"/>
          <p14:tracePt t="290269" x="6027738" y="5197475"/>
          <p14:tracePt t="290286" x="6018213" y="5214938"/>
          <p14:tracePt t="290303" x="6018213" y="5251450"/>
          <p14:tracePt t="290319" x="6010275" y="5305425"/>
          <p14:tracePt t="290335" x="6010275" y="5349875"/>
          <p14:tracePt t="290352" x="6010275" y="5394325"/>
          <p14:tracePt t="290369" x="6010275" y="5411788"/>
          <p14:tracePt t="290385" x="6010275" y="5429250"/>
          <p14:tracePt t="290401" x="6010275" y="5465763"/>
          <p14:tracePt t="290417" x="6010275" y="5483225"/>
          <p14:tracePt t="290434" x="6010275" y="5519738"/>
          <p14:tracePt t="290451" x="6018213" y="5546725"/>
          <p14:tracePt t="290467" x="6018213" y="5581650"/>
          <p14:tracePt t="290484" x="6018213" y="5599113"/>
          <p14:tracePt t="290501" x="6027738" y="5618163"/>
          <p14:tracePt t="290518" x="6027738" y="5643563"/>
          <p14:tracePt t="290534" x="6027738" y="5662613"/>
          <p14:tracePt t="290551" x="6027738" y="5680075"/>
          <p14:tracePt t="290569" x="6027738" y="5707063"/>
          <p14:tracePt t="290585" x="6027738" y="5724525"/>
          <p14:tracePt t="290602" x="6027738" y="5741988"/>
          <p14:tracePt t="290619" x="6027738" y="5751513"/>
          <p14:tracePt t="290652" x="6037263" y="5761038"/>
          <p14:tracePt t="290672" x="6045200" y="5768975"/>
          <p14:tracePt t="290688" x="6072188" y="5768975"/>
          <p14:tracePt t="290703" x="6089650" y="5768975"/>
          <p14:tracePt t="290718" x="6126163" y="5761038"/>
          <p14:tracePt t="290735" x="6143625" y="5724525"/>
          <p14:tracePt t="290751" x="6170613" y="5662613"/>
          <p14:tracePt t="290768" x="6207125" y="5618163"/>
          <p14:tracePt t="290785" x="6232525" y="5537200"/>
          <p14:tracePt t="290802" x="6269038" y="5456238"/>
          <p14:tracePt t="290818" x="6296025" y="5376863"/>
          <p14:tracePt t="290835" x="6340475" y="5259388"/>
          <p14:tracePt t="290851" x="6367463" y="5180013"/>
          <p14:tracePt t="290869" x="6394450" y="5116513"/>
          <p14:tracePt t="290885" x="6411913" y="5054600"/>
          <p14:tracePt t="290902" x="6429375" y="4992688"/>
          <p14:tracePt t="290920" x="6446838" y="4921250"/>
          <p14:tracePt t="290936" x="6465888" y="4876800"/>
          <p14:tracePt t="290952" x="6473825" y="4840288"/>
          <p14:tracePt t="290968" x="6483350" y="4822825"/>
          <p14:tracePt t="290984" x="6500813" y="4805363"/>
          <p14:tracePt t="291001" x="6510338" y="4778375"/>
          <p14:tracePt t="291018" x="6527800" y="4759325"/>
          <p14:tracePt t="291034" x="6537325" y="4724400"/>
          <p14:tracePt t="291051" x="6545263" y="4706938"/>
          <p14:tracePt t="291068" x="6554788" y="4687888"/>
          <p14:tracePt t="291084" x="6554788" y="4662488"/>
          <p14:tracePt t="291101" x="6564313" y="4625975"/>
          <p14:tracePt t="291117" x="6564313" y="4608513"/>
          <p14:tracePt t="291135" x="6564313" y="4572000"/>
          <p14:tracePt t="291152" x="6564313" y="4537075"/>
          <p14:tracePt t="291169" x="6564313" y="4519613"/>
          <p14:tracePt t="291187" x="6564313" y="4500563"/>
          <p14:tracePt t="291203" x="6554788" y="4483100"/>
          <p14:tracePt t="291219" x="6554788" y="4465638"/>
          <p14:tracePt t="291236" x="6554788" y="4456113"/>
          <p14:tracePt t="291252" x="6554788" y="4448175"/>
          <p14:tracePt t="291269" x="6545263" y="4429125"/>
          <p14:tracePt t="291285" x="6545263" y="4411663"/>
          <p14:tracePt t="291303" x="6537325" y="4384675"/>
          <p14:tracePt t="291321" x="6537325" y="4349750"/>
          <p14:tracePt t="291337" x="6537325" y="4322763"/>
          <p14:tracePt t="291353" x="6537325" y="4305300"/>
          <p14:tracePt t="291368" x="6537325" y="4286250"/>
          <p14:tracePt t="291385" x="6537325" y="4251325"/>
          <p14:tracePt t="291401" x="6537325" y="4233863"/>
          <p14:tracePt t="291418" x="6537325" y="4214813"/>
          <p14:tracePt t="291436" x="6537325" y="4206875"/>
          <p14:tracePt t="291562" x="6518275" y="4214813"/>
          <p14:tracePt t="291594" x="6518275" y="4224338"/>
          <p14:tracePt t="291619" x="6518275" y="4233863"/>
          <p14:tracePt t="291635" x="6518275" y="4241800"/>
          <p14:tracePt t="291643" x="6518275" y="4251325"/>
          <p14:tracePt t="291652" x="6518275" y="4268788"/>
          <p14:tracePt t="291669" x="6518275" y="4278313"/>
          <p14:tracePt t="291687" x="6518275" y="4286250"/>
          <p14:tracePt t="291713" x="6527800" y="4295775"/>
          <p14:tracePt t="291877" x="6537325" y="4295775"/>
          <p14:tracePt t="291893" x="6545263" y="4305300"/>
          <p14:tracePt t="291902" x="6554788" y="4313238"/>
          <p14:tracePt t="291919" x="6564313" y="4313238"/>
          <p14:tracePt t="291936" x="6572250" y="4313238"/>
          <p14:tracePt t="291952" x="6599238" y="4313238"/>
          <p14:tracePt t="291969" x="6608763" y="4313238"/>
          <p14:tracePt t="291985" x="6616700" y="4313238"/>
          <p14:tracePt t="292003" x="6635750" y="4313238"/>
          <p14:tracePt t="292019" x="6643688" y="4313238"/>
          <p14:tracePt t="292035" x="6653213" y="4305300"/>
          <p14:tracePt t="292051" x="6653213" y="4286250"/>
          <p14:tracePt t="292068" x="6653213" y="4278313"/>
          <p14:tracePt t="292102" x="6643688" y="4241800"/>
          <p14:tracePt t="292118" x="6626225" y="4233863"/>
          <p14:tracePt t="292136" x="6608763" y="4214813"/>
          <p14:tracePt t="292152" x="6581775" y="4187825"/>
          <p14:tracePt t="292168" x="6564313" y="4170363"/>
          <p14:tracePt t="292185" x="6554788" y="4152900"/>
          <p14:tracePt t="292202" x="6537325" y="4116388"/>
          <p14:tracePt t="292218" x="6518275" y="4071938"/>
          <p14:tracePt t="292235" x="6510338" y="4044950"/>
          <p14:tracePt t="292253" x="6510338" y="4019550"/>
          <p14:tracePt t="292268" x="6500813" y="4000500"/>
          <p14:tracePt t="292285" x="6492875" y="3983038"/>
          <p14:tracePt t="292302" x="6492875" y="3965575"/>
          <p14:tracePt t="292318" x="6483350" y="3938588"/>
          <p14:tracePt t="292335" x="6483350" y="3921125"/>
          <p14:tracePt t="292352" x="6483350" y="3902075"/>
          <p14:tracePt t="292368" x="6465888" y="3876675"/>
          <p14:tracePt t="292385" x="6465888" y="3857625"/>
          <p14:tracePt t="292402" x="6465888" y="3849688"/>
          <p14:tracePt t="292480" x="6456363" y="3849688"/>
          <p14:tracePt t="292557" x="6456363" y="3840163"/>
          <p14:tracePt t="292566" x="6456363" y="3830638"/>
          <p14:tracePt t="292574" x="6473825" y="3822700"/>
          <p14:tracePt t="292586" x="6483350" y="3813175"/>
          <p14:tracePt t="292602" x="6492875" y="3795713"/>
          <p14:tracePt t="292618" x="6510338" y="3786188"/>
          <p14:tracePt t="292635" x="6510338" y="3778250"/>
          <p14:tracePt t="292700" x="6518275" y="3778250"/>
          <p14:tracePt t="292708" x="6527800" y="3786188"/>
          <p14:tracePt t="292721" x="6527800" y="3813175"/>
          <p14:tracePt t="292847" x="6545263" y="3822700"/>
          <p14:tracePt t="292856" x="6545263" y="3830638"/>
          <p14:tracePt t="292871" x="6554788" y="3849688"/>
          <p14:tracePt t="292887" x="6564313" y="3857625"/>
          <p14:tracePt t="293002" x="6572250" y="3857625"/>
          <p14:tracePt t="293114" x="6581775" y="3857625"/>
          <p14:tracePt t="293123" x="6589713" y="3867150"/>
          <p14:tracePt t="293137" x="6616700" y="3894138"/>
          <p14:tracePt t="293153" x="6635750" y="3911600"/>
          <p14:tracePt t="293168" x="6643688" y="3929063"/>
          <p14:tracePt t="293186" x="6643688" y="3956050"/>
          <p14:tracePt t="293202" x="6653213" y="3956050"/>
          <p14:tracePt t="293269" x="6653213" y="3965575"/>
          <p14:tracePt t="293278" x="6653213" y="3973513"/>
          <p14:tracePt t="293286" x="6653213" y="3983038"/>
          <p14:tracePt t="293303" x="6653213" y="4000500"/>
          <p14:tracePt t="293319" x="6653213" y="4027488"/>
          <p14:tracePt t="293335" x="6653213" y="4054475"/>
          <p14:tracePt t="293352" x="6653213" y="4098925"/>
          <p14:tracePt t="293369" x="6653213" y="4162425"/>
          <p14:tracePt t="293372" x="6643688" y="4187825"/>
          <p14:tracePt t="293386" x="6643688" y="4206875"/>
          <p14:tracePt t="293404" x="6643688" y="4224338"/>
          <p14:tracePt t="293419" x="6643688" y="4233863"/>
          <p14:tracePt t="293574" x="6653213" y="4197350"/>
          <p14:tracePt t="293582" x="6661150" y="4162425"/>
          <p14:tracePt t="293590" x="6661150" y="4135438"/>
          <p14:tracePt t="293601" x="6680200" y="4116388"/>
          <p14:tracePt t="293618" x="6680200" y="4064000"/>
          <p14:tracePt t="293635" x="6688138" y="4054475"/>
          <p14:tracePt t="293651" x="6688138" y="4044950"/>
          <p14:tracePt t="293756" x="6688138" y="4071938"/>
          <p14:tracePt t="293765" x="6670675" y="4116388"/>
          <p14:tracePt t="293774" x="6670675" y="4135438"/>
          <p14:tracePt t="293788" x="6643688" y="4214813"/>
          <p14:tracePt t="293803" x="6616700" y="4295775"/>
          <p14:tracePt t="293819" x="6608763" y="4357688"/>
          <p14:tracePt t="293836" x="6589713" y="4384675"/>
          <p14:tracePt t="293852" x="6589713" y="4411663"/>
          <p14:tracePt t="293869" x="6589713" y="4429125"/>
          <p14:tracePt t="293886" x="6589713" y="4448175"/>
          <p14:tracePt t="293904" x="6589713" y="4492625"/>
          <p14:tracePt t="293919" x="6572250" y="4510088"/>
          <p14:tracePt t="293937" x="6572250" y="4527550"/>
          <p14:tracePt t="293953" x="6572250" y="4545013"/>
          <p14:tracePt t="294114" x="6572250" y="4554538"/>
          <p14:tracePt t="294122" x="6572250" y="4572000"/>
          <p14:tracePt t="294135" x="6572250" y="4598988"/>
          <p14:tracePt t="294151" x="6572250" y="4670425"/>
          <p14:tracePt t="294168" x="6564313" y="4724400"/>
          <p14:tracePt t="294185" x="6564313" y="4751388"/>
          <p14:tracePt t="294202" x="6564313" y="4759325"/>
          <p14:tracePt t="294219" x="6564313" y="4778375"/>
          <p14:tracePt t="294235" x="6554788" y="4795838"/>
          <p14:tracePt t="294252" x="6554788" y="4822825"/>
          <p14:tracePt t="294269" x="6545263" y="4840288"/>
          <p14:tracePt t="294287" x="6545263" y="4894263"/>
          <p14:tracePt t="294303" x="6545263" y="4938713"/>
          <p14:tracePt t="294319" x="6545263" y="4956175"/>
          <p14:tracePt t="294336" x="6545263" y="4983163"/>
          <p14:tracePt t="294352" x="6545263" y="4992688"/>
          <p14:tracePt t="294369" x="6545263" y="5000625"/>
          <p14:tracePt t="294386" x="6545263" y="5010150"/>
          <p14:tracePt t="294406" x="6545263" y="5019675"/>
          <p14:tracePt t="294422" x="6545263" y="5027613"/>
          <p14:tracePt t="294437" x="6545263" y="5054600"/>
          <p14:tracePt t="294452" x="6545263" y="5072063"/>
          <p14:tracePt t="294469" x="6545263" y="5091113"/>
          <p14:tracePt t="294485" x="6545263" y="5108575"/>
          <p14:tracePt t="294502" x="6545263" y="5135563"/>
          <p14:tracePt t="294519" x="6545263" y="5143500"/>
          <p14:tracePt t="294535" x="6554788" y="5143500"/>
          <p14:tracePt t="294553" x="6581775" y="5153025"/>
          <p14:tracePt t="294569" x="6599238" y="5162550"/>
          <p14:tracePt t="294585" x="6635750" y="5180013"/>
          <p14:tracePt t="294602" x="6653213" y="5207000"/>
          <p14:tracePt t="294619" x="6661150" y="5224463"/>
          <p14:tracePt t="294636" x="6680200" y="5241925"/>
          <p14:tracePt t="294652" x="6688138" y="5268913"/>
          <p14:tracePt t="294669" x="6697663" y="5286375"/>
          <p14:tracePt t="294685" x="6697663" y="5305425"/>
          <p14:tracePt t="294702" x="6715125" y="5305425"/>
          <p14:tracePt t="294756" x="6724650" y="5305425"/>
          <p14:tracePt t="294764" x="6732588" y="5305425"/>
          <p14:tracePt t="294772" x="6742113" y="5305425"/>
          <p14:tracePt t="294784" x="6759575" y="5305425"/>
          <p14:tracePt t="294802" x="6804025" y="5268913"/>
          <p14:tracePt t="294818" x="6823075" y="5251450"/>
          <p14:tracePt t="294835" x="6858000" y="5241925"/>
          <p14:tracePt t="294851" x="6875463" y="5233988"/>
          <p14:tracePt t="294869" x="6902450" y="5214938"/>
          <p14:tracePt t="294885" x="6911975" y="5214938"/>
          <p14:tracePt t="294906" x="6911975" y="5197475"/>
          <p14:tracePt t="295024" x="6884988" y="5197475"/>
          <p14:tracePt t="295032" x="6850063" y="5207000"/>
          <p14:tracePt t="295042" x="6823075" y="5207000"/>
          <p14:tracePt t="295054" x="6778625" y="5207000"/>
          <p14:tracePt t="295069" x="6715125" y="5187950"/>
          <p14:tracePt t="295085" x="6653213" y="5162550"/>
          <p14:tracePt t="295102" x="6608763" y="5135563"/>
          <p14:tracePt t="295118" x="6581775" y="5126038"/>
          <p14:tracePt t="295136" x="6564313" y="5116513"/>
          <p14:tracePt t="295153" x="6564313" y="5108575"/>
          <p14:tracePt t="295288" x="6554788" y="5099050"/>
          <p14:tracePt t="295304" x="6545263" y="5091113"/>
          <p14:tracePt t="295312" x="6527800" y="5054600"/>
          <p14:tracePt t="295320" x="6518275" y="5010150"/>
          <p14:tracePt t="295335" x="6518275" y="4938713"/>
          <p14:tracePt t="295352" x="6500813" y="4830763"/>
          <p14:tracePt t="295368" x="6527800" y="4714875"/>
          <p14:tracePt t="295385" x="6554788" y="4591050"/>
          <p14:tracePt t="295401" x="6581775" y="4473575"/>
          <p14:tracePt t="295418" x="6608763" y="4394200"/>
          <p14:tracePt t="295435" x="6635750" y="4322763"/>
          <p14:tracePt t="295451" x="6643688" y="4268788"/>
          <p14:tracePt t="295469" x="6653213" y="4241800"/>
          <p14:tracePt t="295486" x="6653213" y="4233863"/>
          <p14:tracePt t="295503" x="6661150" y="4214813"/>
          <p14:tracePt t="295519" x="6661150" y="4187825"/>
          <p14:tracePt t="295536" x="6661150" y="4170363"/>
          <p14:tracePt t="295552" x="6661150" y="4162425"/>
          <p14:tracePt t="295569" x="6680200" y="4152900"/>
          <p14:tracePt t="295586" x="6680200" y="4143375"/>
          <p14:tracePt t="295617" x="6680200" y="4125913"/>
          <p14:tracePt t="295625" x="6680200" y="4116388"/>
          <p14:tracePt t="295636" x="6680200" y="4108450"/>
          <p14:tracePt t="295653" x="6670675" y="4090988"/>
          <p14:tracePt t="295688" x="6670675" y="4081463"/>
          <p14:tracePt t="295720" x="6661150" y="4071938"/>
          <p14:tracePt t="295728" x="6661150" y="4064000"/>
          <p14:tracePt t="295737" x="6653213" y="4037013"/>
          <p14:tracePt t="295753" x="6635750" y="4000500"/>
          <p14:tracePt t="295769" x="6635750" y="3973513"/>
          <p14:tracePt t="295785" x="6616700" y="3938588"/>
          <p14:tracePt t="295802" x="6616700" y="3902075"/>
          <p14:tracePt t="295818" x="6616700" y="3857625"/>
          <p14:tracePt t="295835" x="6616700" y="3840163"/>
          <p14:tracePt t="295852" x="6616700" y="3822700"/>
          <p14:tracePt t="295868" x="6616700" y="3813175"/>
          <p14:tracePt t="295931" x="6616700" y="3795713"/>
          <p14:tracePt t="295948" x="6616700" y="3786188"/>
          <p14:tracePt t="295962" x="6616700" y="3778250"/>
          <p14:tracePt t="296088" x="6581775" y="3778250"/>
          <p14:tracePt t="296097" x="6572250" y="3795713"/>
          <p14:tracePt t="296107" x="6564313" y="3805238"/>
          <p14:tracePt t="296120" x="6554788" y="3813175"/>
          <p14:tracePt t="296137" x="6545263" y="3822700"/>
          <p14:tracePt t="296268" x="6537325" y="3822700"/>
          <p14:tracePt t="296276" x="6527800" y="3822700"/>
          <p14:tracePt t="296286" x="6510338" y="3822700"/>
          <p14:tracePt t="296303" x="6492875" y="3813175"/>
          <p14:tracePt t="296320" x="6473825" y="3813175"/>
          <p14:tracePt t="296335" x="6456363" y="3813175"/>
          <p14:tracePt t="296352" x="6429375" y="3822700"/>
          <p14:tracePt t="296369" x="6429375" y="3830638"/>
          <p14:tracePt t="296385" x="6411913" y="3849688"/>
          <p14:tracePt t="296402" x="6402388" y="3876675"/>
          <p14:tracePt t="296418" x="6402388" y="3894138"/>
          <p14:tracePt t="296452" x="6402388" y="3911600"/>
          <p14:tracePt t="296468" x="6446838" y="3948113"/>
          <p14:tracePt t="296485" x="6510338" y="3973513"/>
          <p14:tracePt t="296502" x="6589713" y="4010025"/>
          <p14:tracePt t="296518" x="6608763" y="4019550"/>
          <p14:tracePt t="296536" x="6653213" y="4037013"/>
          <p14:tracePt t="296552" x="6697663" y="4037013"/>
          <p14:tracePt t="296569" x="6715125" y="4027488"/>
          <p14:tracePt t="296585" x="6742113" y="4019550"/>
          <p14:tracePt t="296602" x="6751638" y="4010025"/>
          <p14:tracePt t="296676" x="6724650" y="4010025"/>
          <p14:tracePt t="296682" x="6680200" y="4027488"/>
          <p14:tracePt t="296693" x="6626225" y="4037013"/>
          <p14:tracePt t="296704" x="6589713" y="4037013"/>
          <p14:tracePt t="296719" x="6527800" y="4064000"/>
          <p14:tracePt t="296735" x="6510338" y="4071938"/>
          <p14:tracePt t="296753" x="6510338" y="4090988"/>
          <p14:tracePt t="296808" x="6510338" y="4081463"/>
          <p14:tracePt t="296817" x="6527800" y="4071938"/>
          <p14:tracePt t="296836" x="6554788" y="4044950"/>
          <p14:tracePt t="296853" x="6572250" y="4019550"/>
          <p14:tracePt t="296869" x="6589713" y="4010025"/>
          <p14:tracePt t="296946" x="6581775" y="4019550"/>
          <p14:tracePt t="296954" x="6572250" y="4054475"/>
          <p14:tracePt t="296962" x="6554788" y="4081463"/>
          <p14:tracePt t="296971" x="6545263" y="4116388"/>
          <p14:tracePt t="296985" x="6545263" y="4162425"/>
          <p14:tracePt t="297002" x="6527800" y="4224338"/>
          <p14:tracePt t="297019" x="6518275" y="4295775"/>
          <p14:tracePt t="297035" x="6518275" y="4313238"/>
          <p14:tracePt t="297053" x="6510338" y="4330700"/>
          <p14:tracePt t="297069" x="6510338" y="4340225"/>
          <p14:tracePt t="297086" x="6510338" y="4367213"/>
          <p14:tracePt t="297103" x="6518275" y="4384675"/>
          <p14:tracePt t="297119" x="6527800" y="4402138"/>
          <p14:tracePt t="297136" x="6537325" y="4429125"/>
          <p14:tracePt t="297153" x="6554788" y="4448175"/>
          <p14:tracePt t="297170" x="6564313" y="4448175"/>
          <p14:tracePt t="297186" x="6572250" y="4448175"/>
          <p14:tracePt t="297203" x="6589713" y="4438650"/>
          <p14:tracePt t="297219" x="6599238" y="4411663"/>
          <p14:tracePt t="297237" x="6616700" y="4367213"/>
          <p14:tracePt t="297254" x="6626225" y="4340225"/>
          <p14:tracePt t="297270" x="6626225" y="4313238"/>
          <p14:tracePt t="297286" x="6626225" y="4305300"/>
          <p14:tracePt t="297303" x="6616700" y="4305300"/>
          <p14:tracePt t="297319" x="6599238" y="4305300"/>
          <p14:tracePt t="297336" x="6589713" y="4313238"/>
          <p14:tracePt t="297353" x="6572250" y="4340225"/>
          <p14:tracePt t="297369" x="6564313" y="4367213"/>
          <p14:tracePt t="297372" x="6545263" y="4394200"/>
          <p14:tracePt t="297385" x="6537325" y="4421188"/>
          <p14:tracePt t="297402" x="6537325" y="4483100"/>
          <p14:tracePt t="297418" x="6537325" y="4519613"/>
          <p14:tracePt t="297436" x="6554788" y="4581525"/>
          <p14:tracePt t="297453" x="6581775" y="4625975"/>
          <p14:tracePt t="297469" x="6589713" y="4662488"/>
          <p14:tracePt t="297485" x="6589713" y="4679950"/>
          <p14:tracePt t="297655" x="6599238" y="4706938"/>
          <p14:tracePt t="297663" x="6599238" y="4741863"/>
          <p14:tracePt t="297672" x="6616700" y="4795838"/>
          <p14:tracePt t="297686" x="6643688" y="4894263"/>
          <p14:tracePt t="297703" x="6680200" y="5010150"/>
          <p14:tracePt t="297720" x="6697663" y="5162550"/>
          <p14:tracePt t="297736" x="6724650" y="5251450"/>
          <p14:tracePt t="297754" x="6759575" y="5313363"/>
          <p14:tracePt t="297769" x="6759575" y="5322888"/>
          <p14:tracePt t="297786" x="6759575" y="5330825"/>
          <p14:tracePt t="297811" x="6759575" y="5340350"/>
          <p14:tracePt t="297826" x="6759575" y="5349875"/>
          <p14:tracePt t="297835" x="6759575" y="5367338"/>
          <p14:tracePt t="297888" x="6751638" y="5367338"/>
          <p14:tracePt t="297905" x="6724650" y="5367338"/>
          <p14:tracePt t="297913" x="6707188" y="5367338"/>
          <p14:tracePt t="297922" x="6680200" y="5367338"/>
          <p14:tracePt t="297937" x="6643688" y="5367338"/>
          <p14:tracePt t="297952" x="6626225" y="5367338"/>
          <p14:tracePt t="297969" x="6608763" y="5367338"/>
          <p14:tracePt t="297986" x="6572250" y="5349875"/>
          <p14:tracePt t="298003" x="6537325" y="5313363"/>
          <p14:tracePt t="298019" x="6473825" y="5259388"/>
          <p14:tracePt t="298035" x="6421438" y="5197475"/>
          <p14:tracePt t="298052" x="6394450" y="5126038"/>
          <p14:tracePt t="298069" x="6367463" y="5027613"/>
          <p14:tracePt t="298085" x="6340475" y="4948238"/>
          <p14:tracePt t="298102" x="6330950" y="4857750"/>
          <p14:tracePt t="298118" x="6313488" y="4759325"/>
          <p14:tracePt t="298135" x="6303963" y="4697413"/>
          <p14:tracePt t="298152" x="6303963" y="4608513"/>
          <p14:tracePt t="298169" x="6323013" y="4492625"/>
          <p14:tracePt t="298186" x="6350000" y="4402138"/>
          <p14:tracePt t="298202" x="6375400" y="4340225"/>
          <p14:tracePt t="298219" x="6402388" y="4259263"/>
          <p14:tracePt t="298236" x="6411913" y="4197350"/>
          <p14:tracePt t="298253" x="6438900" y="4116388"/>
          <p14:tracePt t="298270" x="6465888" y="4054475"/>
          <p14:tracePt t="298288" x="6500813" y="3938588"/>
          <p14:tracePt t="298303" x="6572250" y="3867150"/>
          <p14:tracePt t="298320" x="6616700" y="3830638"/>
          <p14:tracePt t="298336" x="6653213" y="3813175"/>
          <p14:tracePt t="298353" x="6680200" y="3786188"/>
          <p14:tracePt t="298369" x="6697663" y="3768725"/>
          <p14:tracePt t="298387" x="6724650" y="3751263"/>
          <p14:tracePt t="298405" x="6786563" y="3733800"/>
          <p14:tracePt t="298420" x="6831013" y="3733800"/>
          <p14:tracePt t="298438" x="6867525" y="3733800"/>
          <p14:tracePt t="298453" x="6884988" y="3733800"/>
          <p14:tracePt t="298470" x="6902450" y="3741738"/>
          <p14:tracePt t="298486" x="6921500" y="3741738"/>
          <p14:tracePt t="298504" x="6938963" y="3741738"/>
          <p14:tracePt t="298519" x="6946900" y="3759200"/>
          <p14:tracePt t="298536" x="6965950" y="3786188"/>
          <p14:tracePt t="298552" x="6992938" y="3857625"/>
          <p14:tracePt t="298569" x="7018338" y="3983038"/>
          <p14:tracePt t="298585" x="7045325" y="4064000"/>
          <p14:tracePt t="298602" x="7064375" y="4143375"/>
          <p14:tracePt t="298619" x="7081838" y="4224338"/>
          <p14:tracePt t="298635" x="7099300" y="4313238"/>
          <p14:tracePt t="298652" x="7126288" y="4411663"/>
          <p14:tracePt t="298669" x="7126288" y="4537075"/>
          <p14:tracePt t="298685" x="7126288" y="4616450"/>
          <p14:tracePt t="298702" x="7108825" y="4687888"/>
          <p14:tracePt t="298718" x="7081838" y="4768850"/>
          <p14:tracePt t="298735" x="7054850" y="4830763"/>
          <p14:tracePt t="298752" x="7045325" y="4911725"/>
          <p14:tracePt t="298770" x="7018338" y="4956175"/>
          <p14:tracePt t="298787" x="6983413" y="5081588"/>
          <p14:tracePt t="298804" x="6929438" y="5162550"/>
          <p14:tracePt t="298820" x="6902450" y="5207000"/>
          <p14:tracePt t="298836" x="6894513" y="5224463"/>
          <p14:tracePt t="298853" x="6884988" y="5233988"/>
          <p14:tracePt t="298870" x="6858000" y="5259388"/>
          <p14:tracePt t="298886" x="6840538" y="5286375"/>
          <p14:tracePt t="298903" x="6813550" y="5357813"/>
          <p14:tracePt t="298920" x="6786563" y="5402263"/>
          <p14:tracePt t="298938" x="6769100" y="5448300"/>
          <p14:tracePt t="298953" x="6759575" y="5465763"/>
          <p14:tracePt t="298970" x="6751638" y="5473700"/>
          <p14:tracePt t="298986" x="6724650" y="5492750"/>
          <p14:tracePt t="299020" x="6697663" y="5492750"/>
          <p14:tracePt t="299038" x="6616700" y="5448300"/>
          <p14:tracePt t="299054" x="6589713" y="5411788"/>
          <p14:tracePt t="299071" x="6537325" y="5376863"/>
          <p14:tracePt t="299086" x="6500813" y="5340350"/>
          <p14:tracePt t="299102" x="6465888" y="5305425"/>
          <p14:tracePt t="299119" x="6446838" y="5241925"/>
          <p14:tracePt t="299136" x="6411913" y="5135563"/>
          <p14:tracePt t="299152" x="6384925" y="5037138"/>
          <p14:tracePt t="299168" x="6357938" y="4948238"/>
          <p14:tracePt t="299185" x="6323013" y="4813300"/>
          <p14:tracePt t="299202" x="6313488" y="4751388"/>
          <p14:tracePt t="299219" x="6313488" y="4670425"/>
          <p14:tracePt t="299235" x="6313488" y="4608513"/>
          <p14:tracePt t="299252" x="6313488" y="4519613"/>
          <p14:tracePt t="299269" x="6340475" y="4411663"/>
          <p14:tracePt t="299285" x="6340475" y="4330700"/>
          <p14:tracePt t="299304" x="6367463" y="4214813"/>
          <p14:tracePt t="299320" x="6367463" y="4152900"/>
          <p14:tracePt t="299337" x="6375400" y="4090988"/>
          <p14:tracePt t="299353" x="6375400" y="4027488"/>
          <p14:tracePt t="299370" x="6375400" y="4010025"/>
          <p14:tracePt t="299387" x="6394450" y="3948113"/>
          <p14:tracePt t="299403" x="6402388" y="3902075"/>
          <p14:tracePt t="299420" x="6429375" y="3867150"/>
          <p14:tracePt t="299439" x="6456363" y="3840163"/>
          <p14:tracePt t="299454" x="6473825" y="3822700"/>
          <p14:tracePt t="299470" x="6492875" y="3813175"/>
          <p14:tracePt t="299504" x="6510338" y="3813175"/>
          <p14:tracePt t="299520" x="6599238" y="3840163"/>
          <p14:tracePt t="299536" x="6688138" y="3849688"/>
          <p14:tracePt t="299552" x="6769100" y="3876675"/>
          <p14:tracePt t="299570" x="6867525" y="3902075"/>
          <p14:tracePt t="299586" x="6938963" y="3929063"/>
          <p14:tracePt t="299602" x="7000875" y="3965575"/>
          <p14:tracePt t="299619" x="7045325" y="3992563"/>
          <p14:tracePt t="299636" x="7081838" y="4010025"/>
          <p14:tracePt t="299652" x="7116763" y="4037013"/>
          <p14:tracePt t="299669" x="7135813" y="4054475"/>
          <p14:tracePt t="299686" x="7153275" y="4071938"/>
          <p14:tracePt t="299703" x="7180263" y="4116388"/>
          <p14:tracePt t="299720" x="7197725" y="4162425"/>
          <p14:tracePt t="299736" x="7197725" y="4241800"/>
          <p14:tracePt t="299753" x="7215188" y="4322763"/>
          <p14:tracePt t="299769" x="7215188" y="4394200"/>
          <p14:tracePt t="299786" x="7215188" y="4473575"/>
          <p14:tracePt t="299803" x="7207250" y="4545013"/>
          <p14:tracePt t="299820" x="7170738" y="4697413"/>
          <p14:tracePt t="299836" x="7116763" y="4876800"/>
          <p14:tracePt t="299852" x="7045325" y="5081588"/>
          <p14:tracePt t="299869" x="6983413" y="5286375"/>
          <p14:tracePt t="299886" x="6956425" y="5402263"/>
          <p14:tracePt t="299902" x="6911975" y="5465763"/>
          <p14:tracePt t="299919" x="6894513" y="5483225"/>
          <p14:tracePt t="299938" x="6875463" y="5500688"/>
          <p14:tracePt t="299953" x="6867525" y="5500688"/>
          <p14:tracePt t="299971" x="6850063" y="5500688"/>
          <p14:tracePt t="299987" x="6823075" y="5500688"/>
          <p14:tracePt t="300004" x="6742113" y="5473700"/>
          <p14:tracePt t="300020" x="6643688" y="5448300"/>
          <p14:tracePt t="300036" x="6537325" y="5438775"/>
          <p14:tracePt t="300053" x="6411913" y="5402263"/>
          <p14:tracePt t="300071" x="6313488" y="5376863"/>
          <p14:tracePt t="300086" x="6251575" y="5357813"/>
          <p14:tracePt t="300103" x="6207125" y="5295900"/>
          <p14:tracePt t="300119" x="6180138" y="5251450"/>
          <p14:tracePt t="300136" x="6153150" y="5187950"/>
          <p14:tracePt t="300152" x="6126163" y="5091113"/>
          <p14:tracePt t="300169" x="6099175" y="4992688"/>
          <p14:tracePt t="300186" x="6072188" y="4867275"/>
          <p14:tracePt t="300202" x="6045200" y="4733925"/>
          <p14:tracePt t="300219" x="6000750" y="4519613"/>
          <p14:tracePt t="300236" x="5983288" y="4448175"/>
          <p14:tracePt t="300252" x="5973763" y="4384675"/>
          <p14:tracePt t="300269" x="5973763" y="4330700"/>
          <p14:tracePt t="300285" x="5973763" y="4313238"/>
          <p14:tracePt t="300302" x="5973763" y="4295775"/>
          <p14:tracePt t="300319" x="5983288" y="4251325"/>
          <p14:tracePt t="300335" x="6037263" y="4187825"/>
          <p14:tracePt t="300352" x="6143625" y="4098925"/>
          <p14:tracePt t="300369" x="6296025" y="4027488"/>
          <p14:tracePt t="300385" x="6375400" y="4000500"/>
          <p14:tracePt t="300402" x="6438900" y="3973513"/>
          <p14:tracePt t="300418" x="6492875" y="3948113"/>
          <p14:tracePt t="300435" x="6527800" y="3929063"/>
          <p14:tracePt t="300452" x="6545263" y="3902075"/>
          <p14:tracePt t="300469" x="6572250" y="3876675"/>
          <p14:tracePt t="300486" x="6635750" y="3849688"/>
          <p14:tracePt t="300503" x="6742113" y="3840163"/>
          <p14:tracePt t="300520" x="6850063" y="3822700"/>
          <p14:tracePt t="300536" x="6911975" y="3813175"/>
          <p14:tracePt t="300553" x="6946900" y="3813175"/>
          <p14:tracePt t="300570" x="6965950" y="3822700"/>
          <p14:tracePt t="300586" x="6992938" y="3840163"/>
          <p14:tracePt t="300604" x="7027863" y="3911600"/>
          <p14:tracePt t="300621" x="7064375" y="3973513"/>
          <p14:tracePt t="300636" x="7089775" y="4071938"/>
          <p14:tracePt t="300653" x="7135813" y="4187825"/>
          <p14:tracePt t="300670" x="7161213" y="4278313"/>
          <p14:tracePt t="300687" x="7188200" y="4376738"/>
          <p14:tracePt t="300703" x="7197725" y="4483100"/>
          <p14:tracePt t="300720" x="7197725" y="4598988"/>
          <p14:tracePt t="300736" x="7197725" y="4670425"/>
          <p14:tracePt t="300753" x="7170738" y="4751388"/>
          <p14:tracePt t="300770" x="7143750" y="4830763"/>
          <p14:tracePt t="300786" x="7116763" y="4876800"/>
          <p14:tracePt t="300803" x="7099300" y="4902200"/>
          <p14:tracePt t="300820" x="7081838" y="4921250"/>
          <p14:tracePt t="300836" x="7054850" y="4938713"/>
          <p14:tracePt t="300852" x="7027863" y="4965700"/>
          <p14:tracePt t="300870" x="6965950" y="5000625"/>
          <p14:tracePt t="300886" x="6956425" y="5010150"/>
          <p14:tracePt t="300903" x="6946900" y="5010150"/>
          <p14:tracePt t="300919" x="6929438" y="5019675"/>
          <p14:tracePt t="300936" x="6894513" y="5019675"/>
          <p14:tracePt t="300952" x="6831013" y="5019675"/>
          <p14:tracePt t="300969" x="6804025" y="5019675"/>
          <p14:tracePt t="300986" x="6786563" y="5019675"/>
          <p14:tracePt t="301018" x="6778625" y="5019675"/>
          <p14:tracePt t="301051" x="6769100" y="5019675"/>
          <p14:tracePt t="301059" x="6759575" y="5019675"/>
          <p14:tracePt t="301070" x="6751638" y="5010150"/>
          <p14:tracePt t="301087" x="6742113" y="4983163"/>
          <p14:tracePt t="301105" x="6707188" y="4948238"/>
          <p14:tracePt t="301120" x="6697663" y="4929188"/>
          <p14:tracePt t="304402" x="6715125" y="4921250"/>
          <p14:tracePt t="304410" x="6769100" y="4911725"/>
          <p14:tracePt t="304421" x="6804025" y="4894263"/>
          <p14:tracePt t="304437" x="6894513" y="4894263"/>
          <p14:tracePt t="304455" x="7135813" y="4948238"/>
          <p14:tracePt t="304472" x="7358063" y="4983163"/>
          <p14:tracePt t="304488" x="7527925" y="5000625"/>
          <p14:tracePt t="304505" x="7724775" y="4992688"/>
          <p14:tracePt t="304520" x="7993063" y="4956175"/>
          <p14:tracePt t="304537" x="8313738" y="4921250"/>
          <p14:tracePt t="304554" x="8732838" y="4902200"/>
          <p14:tracePt t="304571" x="9045575" y="4884738"/>
          <p14:tracePt t="304587" x="9136063" y="4884738"/>
          <p14:tracePt t="304722" x="9136063" y="4894263"/>
          <p14:tracePt t="304730" x="9136063" y="4911725"/>
          <p14:tracePt t="304739" x="9117013" y="4938713"/>
          <p14:tracePt t="304754" x="9099550" y="4973638"/>
          <p14:tracePt t="304770" x="9064625" y="5019675"/>
          <p14:tracePt t="304786" x="9010650" y="5045075"/>
          <p14:tracePt t="304803" x="8939213" y="5072063"/>
          <p14:tracePt t="304820" x="8875713" y="5081588"/>
          <p14:tracePt t="304836" x="8796338" y="5081588"/>
          <p14:tracePt t="304853" x="8688388" y="5054600"/>
          <p14:tracePt t="304871" x="8537575" y="5010150"/>
          <p14:tracePt t="304887" x="8429625" y="4983163"/>
          <p14:tracePt t="304903" x="8331200" y="4956175"/>
          <p14:tracePt t="304920" x="8251825" y="4948238"/>
          <p14:tracePt t="304937" x="8188325" y="4929188"/>
          <p14:tracePt t="304954" x="8170863" y="4911725"/>
          <p14:tracePt t="304970" x="8153400" y="4867275"/>
          <p14:tracePt t="304986" x="8126413" y="4751388"/>
          <p14:tracePt t="305003" x="8108950" y="4643438"/>
          <p14:tracePt t="305019" x="8081963" y="4527550"/>
          <p14:tracePt t="305036" x="8072438" y="4438650"/>
          <p14:tracePt t="305053" x="8072438" y="4357688"/>
          <p14:tracePt t="305071" x="8081963" y="4295775"/>
          <p14:tracePt t="305087" x="8108950" y="4251325"/>
          <p14:tracePt t="305106" x="8135938" y="4206875"/>
          <p14:tracePt t="305122" x="8153400" y="4187825"/>
          <p14:tracePt t="305138" x="8170863" y="4162425"/>
          <p14:tracePt t="305154" x="8188325" y="4143375"/>
          <p14:tracePt t="305171" x="8215313" y="4108450"/>
          <p14:tracePt t="305190" x="8259763" y="4090988"/>
          <p14:tracePt t="305204" x="8323263" y="4044950"/>
          <p14:tracePt t="305220" x="8402638" y="3992563"/>
          <p14:tracePt t="305238" x="8501063" y="3956050"/>
          <p14:tracePt t="305255" x="8636000" y="3902075"/>
          <p14:tracePt t="305271" x="8697913" y="3902075"/>
          <p14:tracePt t="305287" x="8715375" y="3902075"/>
          <p14:tracePt t="305305" x="8751888" y="3902075"/>
          <p14:tracePt t="305321" x="8813800" y="3948113"/>
          <p14:tracePt t="305336" x="8875713" y="3992563"/>
          <p14:tracePt t="305353" x="8929688" y="4037013"/>
          <p14:tracePt t="305371" x="8966200" y="4116388"/>
          <p14:tracePt t="305387" x="9001125" y="4197350"/>
          <p14:tracePt t="305403" x="9028113" y="4278313"/>
          <p14:tracePt t="305420" x="9045575" y="4357688"/>
          <p14:tracePt t="305437" x="9045575" y="4448175"/>
          <p14:tracePt t="305453" x="9045575" y="4537075"/>
          <p14:tracePt t="305470" x="9045575" y="4643438"/>
          <p14:tracePt t="305487" x="9045575" y="4751388"/>
          <p14:tracePt t="305503" x="9028113" y="4867275"/>
          <p14:tracePt t="305522" x="8956675" y="5019675"/>
          <p14:tracePt t="305537" x="8885238" y="5099050"/>
          <p14:tracePt t="305554" x="8804275" y="5162550"/>
          <p14:tracePt t="305571" x="8715375" y="5207000"/>
          <p14:tracePt t="305587" x="8636000" y="5233988"/>
          <p14:tracePt t="305604" x="8555038" y="5251450"/>
          <p14:tracePt t="305622" x="8456613" y="5251450"/>
          <p14:tracePt t="305638" x="8412163" y="5241925"/>
          <p14:tracePt t="305654" x="8358188" y="5233988"/>
          <p14:tracePt t="305670" x="8323263" y="5207000"/>
          <p14:tracePt t="305687" x="8304213" y="5162550"/>
          <p14:tracePt t="305703" x="8278813" y="5072063"/>
          <p14:tracePt t="305720" x="8251825" y="4956175"/>
          <p14:tracePt t="305737" x="8224838" y="4849813"/>
          <p14:tracePt t="305753" x="8180388" y="4768850"/>
          <p14:tracePt t="305771" x="8116888" y="4652963"/>
          <p14:tracePt t="305787" x="8108950" y="4616450"/>
          <p14:tracePt t="305804" x="8108950" y="4554538"/>
          <p14:tracePt t="305820" x="8108950" y="4483100"/>
          <p14:tracePt t="305836" x="8135938" y="4421188"/>
          <p14:tracePt t="305853" x="8161338" y="4340225"/>
          <p14:tracePt t="305870" x="8215313" y="4259263"/>
          <p14:tracePt t="305887" x="8385175" y="4108450"/>
          <p14:tracePt t="305903" x="8528050" y="4010025"/>
          <p14:tracePt t="305920" x="8697913" y="3929063"/>
          <p14:tracePt t="305938" x="8786813" y="3902075"/>
          <p14:tracePt t="305954" x="8823325" y="3894138"/>
          <p14:tracePt t="305970" x="8850313" y="3894138"/>
          <p14:tracePt t="305987" x="8867775" y="3894138"/>
          <p14:tracePt t="306006" x="8902700" y="3902075"/>
          <p14:tracePt t="306021" x="8921750" y="3921125"/>
          <p14:tracePt t="306037" x="8939213" y="3938588"/>
          <p14:tracePt t="306053" x="8983663" y="3992563"/>
          <p14:tracePt t="306070" x="9028113" y="4027488"/>
          <p14:tracePt t="306086" x="9064625" y="4090988"/>
          <p14:tracePt t="306104" x="9090025" y="4170363"/>
          <p14:tracePt t="306121" x="9109075" y="4251325"/>
          <p14:tracePt t="306137" x="9109075" y="4357688"/>
          <p14:tracePt t="306154" x="9072563" y="4500563"/>
          <p14:tracePt t="306171" x="9037638" y="4581525"/>
          <p14:tracePt t="306187" x="9001125" y="4635500"/>
          <p14:tracePt t="306204" x="8929688" y="4687888"/>
          <p14:tracePt t="306221" x="8867775" y="4768850"/>
          <p14:tracePt t="306237" x="8813800" y="4849813"/>
          <p14:tracePt t="306256" x="8724900" y="4884738"/>
          <p14:tracePt t="306272" x="8626475" y="4921250"/>
          <p14:tracePt t="306288" x="8466138" y="4992688"/>
          <p14:tracePt t="306305" x="8278813" y="5072063"/>
          <p14:tracePt t="306320" x="8170863" y="5099050"/>
          <p14:tracePt t="306336" x="8064500" y="5099050"/>
          <p14:tracePt t="306353" x="7947025" y="5064125"/>
          <p14:tracePt t="306370" x="7831138" y="4992688"/>
          <p14:tracePt t="306387" x="7742238" y="4911725"/>
          <p14:tracePt t="306406" x="7643813" y="4751388"/>
          <p14:tracePt t="306422" x="7616825" y="4635500"/>
          <p14:tracePt t="306438" x="7608888" y="4564063"/>
          <p14:tracePt t="306454" x="7608888" y="4500563"/>
          <p14:tracePt t="306471" x="7635875" y="4421188"/>
          <p14:tracePt t="306487" x="7688263" y="4340225"/>
          <p14:tracePt t="306505" x="7769225" y="4259263"/>
          <p14:tracePt t="306522" x="7974013" y="4116388"/>
          <p14:tracePt t="306538" x="8161338" y="4010025"/>
          <p14:tracePt t="306555" x="8358188" y="3911600"/>
          <p14:tracePt t="306571" x="8501063" y="3830638"/>
          <p14:tracePt t="306587" x="8609013" y="3805238"/>
          <p14:tracePt t="306604" x="8680450" y="3805238"/>
          <p14:tracePt t="306621" x="8715375" y="3805238"/>
          <p14:tracePt t="306637" x="8778875" y="3840163"/>
          <p14:tracePt t="306656" x="8947150" y="3973513"/>
          <p14:tracePt t="306672" x="9072563" y="4090988"/>
          <p14:tracePt t="306689" x="9136063" y="4241800"/>
          <p14:tracePt t="306704" x="9136063" y="4394200"/>
          <p14:tracePt t="306722" x="9136063" y="4510088"/>
          <p14:tracePt t="306737" x="9136063" y="4625975"/>
          <p14:tracePt t="306754" x="9136063" y="4751388"/>
          <p14:tracePt t="306771" x="9126538" y="4857750"/>
          <p14:tracePt t="306788" x="9072563" y="5010150"/>
          <p14:tracePt t="306805" x="9037638" y="5064125"/>
          <p14:tracePt t="306821" x="8956675" y="5116513"/>
          <p14:tracePt t="306837" x="8850313" y="5143500"/>
          <p14:tracePt t="306853" x="8670925" y="5153025"/>
          <p14:tracePt t="306870" x="8358188" y="5126038"/>
          <p14:tracePt t="306888" x="8045450" y="5091113"/>
          <p14:tracePt t="306906" x="7394575" y="4992688"/>
          <p14:tracePt t="306921" x="7089775" y="4840288"/>
          <p14:tracePt t="306937" x="6965950" y="4733925"/>
          <p14:tracePt t="306953" x="6929438" y="4635500"/>
          <p14:tracePt t="306970" x="6911975" y="4545013"/>
          <p14:tracePt t="306987" x="6929438" y="4411663"/>
          <p14:tracePt t="307004" x="6992938" y="4295775"/>
          <p14:tracePt t="307021" x="7081838" y="4170363"/>
          <p14:tracePt t="307037" x="7180263" y="4044950"/>
          <p14:tracePt t="307054" x="7304088" y="3929063"/>
          <p14:tracePt t="307070" x="7527925" y="3840163"/>
          <p14:tracePt t="307086" x="7688263" y="3778250"/>
          <p14:tracePt t="307103" x="7894638" y="3724275"/>
          <p14:tracePt t="307120" x="8089900" y="3706813"/>
          <p14:tracePt t="307136" x="8331200" y="3687763"/>
          <p14:tracePt t="307153" x="8528050" y="3697288"/>
          <p14:tracePt t="307169" x="8688388" y="3751263"/>
          <p14:tracePt t="307187" x="8902700" y="3840163"/>
          <p14:tracePt t="307203" x="9010650" y="3911600"/>
          <p14:tracePt t="307219" x="9055100" y="3973513"/>
          <p14:tracePt t="307236" x="9082088" y="4054475"/>
          <p14:tracePt t="307255" x="9109075" y="4135438"/>
          <p14:tracePt t="307271" x="9136063" y="4197350"/>
          <p14:tracePt t="307287" x="9136063" y="4251325"/>
          <p14:tracePt t="307304" x="9136063" y="4295775"/>
          <p14:tracePt t="307320" x="9136063" y="4367213"/>
          <p14:tracePt t="307337" x="9126538" y="4429125"/>
          <p14:tracePt t="307353" x="9099550" y="4519613"/>
          <p14:tracePt t="307371" x="9072563" y="4635500"/>
          <p14:tracePt t="307387" x="9045575" y="4697413"/>
          <p14:tracePt t="307404" x="9010650" y="4778375"/>
          <p14:tracePt t="307421" x="8929688" y="4867275"/>
          <p14:tracePt t="307437" x="8894763" y="4902200"/>
          <p14:tracePt t="307454" x="8875713" y="4921250"/>
          <p14:tracePt t="307470" x="8840788" y="4948238"/>
          <p14:tracePt t="307486" x="8823325" y="4948238"/>
          <p14:tracePt t="307503" x="8804275" y="4948238"/>
          <p14:tracePt t="307520" x="8778875" y="4948238"/>
          <p14:tracePt t="307536" x="8759825" y="4929188"/>
          <p14:tracePt t="307556" x="8707438" y="4902200"/>
          <p14:tracePt t="307572" x="8643938" y="4857750"/>
          <p14:tracePt t="307588" x="8589963" y="4822825"/>
          <p14:tracePt t="307604" x="8537575" y="4759325"/>
          <p14:tracePt t="307621" x="8483600" y="4679950"/>
          <p14:tracePt t="307637" x="8447088" y="4598988"/>
          <p14:tracePt t="307654" x="8429625" y="4519613"/>
          <p14:tracePt t="307671" x="8439150" y="4411663"/>
          <p14:tracePt t="307688" x="8545513" y="4214813"/>
          <p14:tracePt t="307705" x="8626475" y="4125913"/>
          <p14:tracePt t="307721" x="8707438" y="4098925"/>
          <p14:tracePt t="307738" x="8786813" y="4071938"/>
          <p14:tracePt t="307755" x="8850313" y="4071938"/>
          <p14:tracePt t="307771" x="8912225" y="4071938"/>
          <p14:tracePt t="307787" x="8929688" y="4081463"/>
          <p14:tracePt t="307806" x="8947150" y="4081463"/>
          <p14:tracePt t="307822" x="8966200" y="4081463"/>
          <p14:tracePt t="307837" x="9028113" y="4090988"/>
          <p14:tracePt t="307854" x="9090025" y="4116388"/>
          <p14:tracePt t="307870" x="9136063" y="4135438"/>
          <p14:tracePt t="307887" x="9136063" y="4143375"/>
          <p14:tracePt t="307903" x="9136063" y="4170363"/>
          <p14:tracePt t="307920" x="9136063" y="4224338"/>
          <p14:tracePt t="307938" x="9136063" y="4278313"/>
          <p14:tracePt t="307954" x="9117013" y="4376738"/>
          <p14:tracePt t="307971" x="9090025" y="4456113"/>
          <p14:tracePt t="307987" x="9045575" y="4537075"/>
          <p14:tracePt t="308005" x="9010650" y="4598988"/>
          <p14:tracePt t="308021" x="8966200" y="4679950"/>
          <p14:tracePt t="308038" x="8912225" y="4759325"/>
          <p14:tracePt t="308056" x="8823325" y="4849813"/>
          <p14:tracePt t="308072" x="8769350" y="4902200"/>
          <p14:tracePt t="308088" x="8724900" y="4921250"/>
          <p14:tracePt t="308105" x="8688388" y="4948238"/>
          <p14:tracePt t="308120" x="8680450" y="4956175"/>
          <p14:tracePt t="308137" x="8661400" y="4956175"/>
          <p14:tracePt t="308154" x="8626475" y="4956175"/>
          <p14:tracePt t="308170" x="8599488" y="4956175"/>
          <p14:tracePt t="308186" x="8572500" y="4956175"/>
          <p14:tracePt t="308203" x="8545513" y="4921250"/>
          <p14:tracePt t="308220" x="8518525" y="4902200"/>
          <p14:tracePt t="308237" x="8447088" y="4805363"/>
          <p14:tracePt t="308255" x="8402638" y="4751388"/>
          <p14:tracePt t="308271" x="8375650" y="4714875"/>
          <p14:tracePt t="308288" x="8340725" y="4670425"/>
          <p14:tracePt t="308304" x="8296275" y="4616450"/>
          <p14:tracePt t="308322" x="8278813" y="4572000"/>
          <p14:tracePt t="308337" x="8269288" y="4545013"/>
          <p14:tracePt t="308353" x="8251825" y="4500563"/>
          <p14:tracePt t="308370" x="8242300" y="4465638"/>
          <p14:tracePt t="308387" x="8242300" y="4429125"/>
          <p14:tracePt t="308404" x="8251825" y="4411663"/>
          <p14:tracePt t="308420" x="8278813" y="4394200"/>
          <p14:tracePt t="308437" x="8296275" y="4376738"/>
          <p14:tracePt t="308454" x="8313738" y="4357688"/>
          <p14:tracePt t="308471" x="8331200" y="4349750"/>
          <p14:tracePt t="308488" x="8367713" y="4340225"/>
          <p14:tracePt t="308504" x="8385175" y="4340225"/>
          <p14:tracePt t="308521" x="8402638" y="4340225"/>
          <p14:tracePt t="308538" x="8439150" y="4357688"/>
          <p14:tracePt t="308554" x="8456613" y="4367213"/>
          <p14:tracePt t="308571" x="8483600" y="4367213"/>
          <p14:tracePt t="308588" x="8493125" y="4376738"/>
          <p14:tracePt t="308628" x="8501063" y="4376738"/>
          <p14:tracePt t="308652" x="8510588" y="4384675"/>
          <p14:tracePt t="308662" x="8518525" y="4394200"/>
          <p14:tracePt t="308671" x="8518525" y="4402138"/>
          <p14:tracePt t="308690" x="8537575" y="4438650"/>
          <p14:tracePt t="308707" x="8537575" y="4456113"/>
          <p14:tracePt t="308722" x="8555038" y="4473575"/>
          <p14:tracePt t="308738" x="8555038" y="4492625"/>
          <p14:tracePt t="308755" x="8545513" y="4519613"/>
          <p14:tracePt t="308771" x="8537575" y="4537075"/>
          <p14:tracePt t="308788" x="8528050" y="4537075"/>
          <p14:tracePt t="308948" x="8518525" y="4537075"/>
          <p14:tracePt t="308957" x="8510588" y="4527550"/>
          <p14:tracePt t="308973" x="8493125" y="4519613"/>
          <p14:tracePt t="308988" x="8483600" y="4519613"/>
          <p14:tracePt t="309005" x="8466138" y="4500563"/>
          <p14:tracePt t="309074" x="8456613" y="4500563"/>
          <p14:tracePt t="309098" x="8447088" y="4492625"/>
          <p14:tracePt t="309114" x="8439150" y="4483100"/>
          <p14:tracePt t="309124" x="8412163" y="4473575"/>
          <p14:tracePt t="309137" x="8394700" y="4456113"/>
          <p14:tracePt t="309154" x="8375650" y="4429125"/>
          <p14:tracePt t="309170" x="8358188" y="4411663"/>
          <p14:tracePt t="309187" x="8296275" y="4376738"/>
          <p14:tracePt t="309204" x="8242300" y="4349750"/>
          <p14:tracePt t="309221" x="8126413" y="4259263"/>
          <p14:tracePt t="309238" x="7974013" y="4162425"/>
          <p14:tracePt t="309254" x="7850188" y="4064000"/>
          <p14:tracePt t="309270" x="7769225" y="4010025"/>
          <p14:tracePt t="309287" x="7707313" y="3992563"/>
          <p14:tracePt t="309304" x="7635875" y="3965575"/>
          <p14:tracePt t="309320" x="7518400" y="3938588"/>
          <p14:tracePt t="309337" x="7412038" y="3902075"/>
          <p14:tracePt t="309354" x="7331075" y="3884613"/>
          <p14:tracePt t="309372" x="7242175" y="3840163"/>
          <p14:tracePt t="309387" x="7180263" y="3813175"/>
          <p14:tracePt t="309403" x="7099300" y="3795713"/>
          <p14:tracePt t="309421" x="7054850" y="3778250"/>
          <p14:tracePt t="309438" x="7037388" y="3759200"/>
          <p14:tracePt t="309454" x="7027863" y="3751263"/>
          <p14:tracePt t="309606" x="7064375" y="3759200"/>
          <p14:tracePt t="309615" x="7099300" y="3786188"/>
          <p14:tracePt t="309624" x="7143750" y="3830638"/>
          <p14:tracePt t="309638" x="7259638" y="3884613"/>
          <p14:tracePt t="309654" x="7402513" y="3948113"/>
          <p14:tracePt t="309671" x="7527925" y="3983038"/>
          <p14:tracePt t="309689" x="7643813" y="4019550"/>
          <p14:tracePt t="309704" x="7724775" y="4044950"/>
          <p14:tracePt t="309721" x="7804150" y="4090988"/>
          <p14:tracePt t="309738" x="7850188" y="4125913"/>
          <p14:tracePt t="309756" x="7974013" y="4224338"/>
          <p14:tracePt t="309770" x="8054975" y="4305300"/>
          <p14:tracePt t="309787" x="8135938" y="4357688"/>
          <p14:tracePt t="309804" x="8197850" y="4384675"/>
          <p14:tracePt t="309820" x="8259763" y="4402138"/>
          <p14:tracePt t="309837" x="8296275" y="4421188"/>
          <p14:tracePt t="309853" x="8304213" y="4429125"/>
          <p14:tracePt t="309871" x="8331200" y="4438650"/>
          <p14:tracePt t="309889" x="8350250" y="4473575"/>
          <p14:tracePt t="309905" x="8367713" y="4492625"/>
          <p14:tracePt t="309921" x="8394700" y="4510088"/>
          <p14:tracePt t="309939" x="8402638" y="4519613"/>
          <p14:tracePt t="309955" x="8421688" y="4545013"/>
          <p14:tracePt t="309971" x="8439150" y="4564063"/>
          <p14:tracePt t="309988" x="8466138" y="4581525"/>
          <p14:tracePt t="310006" x="8493125" y="4608513"/>
          <p14:tracePt t="310023" x="8510588" y="4616450"/>
          <p14:tracePt t="310054" x="8528050" y="4616450"/>
          <p14:tracePt t="310071" x="8582025" y="4591050"/>
          <p14:tracePt t="310087" x="8616950" y="4554538"/>
          <p14:tracePt t="310104" x="8643938" y="4527550"/>
          <p14:tracePt t="310120" x="8661400" y="4519613"/>
          <p14:tracePt t="310163" x="8661400" y="4510088"/>
          <p14:tracePt t="310179" x="8653463" y="4473575"/>
          <p14:tracePt t="310188" x="8643938" y="4448175"/>
          <p14:tracePt t="310204" x="8626475" y="4429125"/>
          <p14:tracePt t="310221" x="8589963" y="4394200"/>
          <p14:tracePt t="310238" x="8572500" y="4367213"/>
          <p14:tracePt t="310254" x="8545513" y="4330700"/>
          <p14:tracePt t="310271" x="8501063" y="4295775"/>
          <p14:tracePt t="310287" x="8483600" y="4278313"/>
          <p14:tracePt t="310304" x="8474075" y="4268788"/>
          <p14:tracePt t="310320" x="8466138" y="4259263"/>
          <p14:tracePt t="310337" x="8456613" y="4259263"/>
          <p14:tracePt t="310397" x="8447088" y="4259263"/>
          <p14:tracePt t="310413" x="8439150" y="4259263"/>
          <p14:tracePt t="310421" x="8412163" y="4286250"/>
          <p14:tracePt t="310438" x="8402638" y="4313238"/>
          <p14:tracePt t="310454" x="8375650" y="4367213"/>
          <p14:tracePt t="310470" x="8350250" y="4411663"/>
          <p14:tracePt t="310488" x="8323263" y="4465638"/>
          <p14:tracePt t="310507" x="8304213" y="4537075"/>
          <p14:tracePt t="310523" x="8304213" y="4554538"/>
          <p14:tracePt t="310539" x="8304213" y="4572000"/>
          <p14:tracePt t="310555" x="8304213" y="4591050"/>
          <p14:tracePt t="310571" x="8304213" y="4616450"/>
          <p14:tracePt t="310588" x="8304213" y="4635500"/>
          <p14:tracePt t="310604" x="8313738" y="4643438"/>
          <p14:tracePt t="310621" x="8323263" y="4652963"/>
          <p14:tracePt t="310641" x="8331200" y="4652963"/>
          <p14:tracePt t="310655" x="8358188" y="4662488"/>
          <p14:tracePt t="310671" x="8375650" y="4662488"/>
          <p14:tracePt t="310689" x="8385175" y="4662488"/>
          <p14:tracePt t="310705" x="8402638" y="4662488"/>
          <p14:tracePt t="310721" x="8412163" y="4662488"/>
          <p14:tracePt t="310738" x="8429625" y="4662488"/>
          <p14:tracePt t="310755" x="8447088" y="4662488"/>
          <p14:tracePt t="310788" x="8456613" y="4662488"/>
          <p14:tracePt t="310906" x="8456613" y="4679950"/>
          <p14:tracePt t="310923" x="8456613" y="4687888"/>
          <p14:tracePt t="310931" x="8447088" y="4687888"/>
          <p14:tracePt t="310940" x="8439150" y="4687888"/>
          <p14:tracePt t="310955" x="8412163" y="4706938"/>
          <p14:tracePt t="310971" x="8340725" y="4733925"/>
          <p14:tracePt t="310988" x="8259763" y="4768850"/>
          <p14:tracePt t="311005" x="8197850" y="4795838"/>
          <p14:tracePt t="311022" x="8135938" y="4830763"/>
          <p14:tracePt t="311038" x="8126413" y="4840288"/>
          <p14:tracePt t="311055" x="8116888" y="4857750"/>
          <p14:tracePt t="311071" x="8108950" y="4876800"/>
          <p14:tracePt t="311088" x="8099425" y="4902200"/>
          <p14:tracePt t="311104" x="8099425" y="4921250"/>
          <p14:tracePt t="311121" x="8099425" y="4929188"/>
          <p14:tracePt t="311187" x="8108950" y="4938713"/>
          <p14:tracePt t="311193" x="8126413" y="4938713"/>
          <p14:tracePt t="311204" x="8170863" y="4938713"/>
          <p14:tracePt t="311220" x="8259763" y="4921250"/>
          <p14:tracePt t="311237" x="8340725" y="4884738"/>
          <p14:tracePt t="311254" x="8394700" y="4857750"/>
          <p14:tracePt t="311271" x="8412163" y="4857750"/>
          <p14:tracePt t="311288" x="8421688" y="4857750"/>
          <p14:tracePt t="311390" x="8412163" y="4867275"/>
          <p14:tracePt t="311399" x="8385175" y="4894263"/>
          <p14:tracePt t="311407" x="8375650" y="4921250"/>
          <p14:tracePt t="311423" x="8358188" y="4938713"/>
          <p14:tracePt t="311440" x="8323263" y="4983163"/>
          <p14:tracePt t="311455" x="8269288" y="5019675"/>
          <p14:tracePt t="311471" x="8242300" y="5054600"/>
          <p14:tracePt t="311488" x="8224838" y="5081588"/>
          <p14:tracePt t="311505" x="8207375" y="5099050"/>
          <p14:tracePt t="311521" x="8207375" y="5108575"/>
          <p14:tracePt t="311664" x="8215313" y="5099050"/>
          <p14:tracePt t="311672" x="8224838" y="5091113"/>
          <p14:tracePt t="311687" x="8232775" y="5072063"/>
          <p14:tracePt t="320763" x="8232775" y="5081588"/>
          <p14:tracePt t="321035" x="8232775" y="5072063"/>
          <p14:tracePt t="321051" x="8232775" y="5064125"/>
          <p14:tracePt t="321075" x="8251825" y="5054600"/>
          <p14:tracePt t="321083" x="8259763" y="5045075"/>
          <p14:tracePt t="321091" x="8296275" y="5037138"/>
          <p14:tracePt t="321105" x="8331200" y="5019675"/>
          <p14:tracePt t="321122" x="8447088" y="4992688"/>
          <p14:tracePt t="321138" x="8483600" y="4992688"/>
          <p14:tracePt t="321185" x="8493125" y="4992688"/>
          <p14:tracePt t="321201" x="8510588" y="5010150"/>
          <p14:tracePt t="321209" x="8528050" y="5019675"/>
          <p14:tracePt t="321221" x="8537575" y="5027613"/>
          <p14:tracePt t="321238" x="8564563" y="5027613"/>
          <p14:tracePt t="321255" x="8599488" y="5037138"/>
          <p14:tracePt t="321271" x="8609013" y="5037138"/>
          <p14:tracePt t="321309" x="8616950" y="5045075"/>
          <p14:tracePt t="321325" x="8653463" y="5064125"/>
          <p14:tracePt t="321338" x="8661400" y="5072063"/>
          <p14:tracePt t="321354" x="8680450" y="5081588"/>
          <p14:tracePt t="321371" x="8707438" y="5081588"/>
          <p14:tracePt t="321373" x="8715375" y="5091113"/>
          <p14:tracePt t="321388" x="8724900" y="5091113"/>
          <p14:tracePt t="321405" x="8751888" y="5099050"/>
          <p14:tracePt t="321506" x="8751888" y="5108575"/>
          <p14:tracePt t="321514" x="8759825" y="5108575"/>
          <p14:tracePt t="321923" x="8759825" y="5099050"/>
          <p14:tracePt t="321931" x="8759825" y="5091113"/>
          <p14:tracePt t="321940" x="8759825" y="5081588"/>
          <p14:tracePt t="321956" x="8759825" y="5054600"/>
          <p14:tracePt t="321972" x="8759825" y="5037138"/>
          <p14:tracePt t="321989" x="8759825" y="5019675"/>
          <p14:tracePt t="322007" x="8759825" y="5000625"/>
          <p14:tracePt t="322149" x="8751888" y="4983163"/>
          <p14:tracePt t="322165" x="8742363" y="4965700"/>
          <p14:tracePt t="322173" x="8732838" y="4956175"/>
          <p14:tracePt t="322191" x="8732838" y="4938713"/>
          <p14:tracePt t="322206" x="8724900" y="4911725"/>
          <p14:tracePt t="322222" x="8707438" y="4894263"/>
          <p14:tracePt t="322239" x="8697913" y="4876800"/>
          <p14:tracePt t="322256" x="8697913" y="4867275"/>
          <p14:tracePt t="322272" x="8688388" y="4867275"/>
          <p14:tracePt t="323457" x="8697913" y="4876800"/>
          <p14:tracePt t="323466" x="8715375" y="4884738"/>
          <p14:tracePt t="323474" x="8724900" y="4894263"/>
          <p14:tracePt t="323489" x="8742363" y="4902200"/>
          <p14:tracePt t="323506" x="8742363" y="4911725"/>
          <p14:tracePt t="323523" x="8751888" y="4911725"/>
          <p14:tracePt t="323792" x="8724900" y="4902200"/>
          <p14:tracePt t="323800" x="8715375" y="4894263"/>
          <p14:tracePt t="323808" x="8707438" y="4884738"/>
          <p14:tracePt t="323821" x="8697913" y="4876800"/>
          <p14:tracePt t="323838" x="8680450" y="4849813"/>
          <p14:tracePt t="323855" x="8643938" y="4822825"/>
          <p14:tracePt t="323872" x="8616950" y="4795838"/>
          <p14:tracePt t="323888" x="8589963" y="4795838"/>
          <p14:tracePt t="323905" x="8545513" y="4795838"/>
          <p14:tracePt t="323921" x="8501063" y="4805363"/>
          <p14:tracePt t="323942" x="8429625" y="4813300"/>
          <p14:tracePt t="323957" x="8402638" y="4813300"/>
          <p14:tracePt t="323973" x="8367713" y="4813300"/>
          <p14:tracePt t="323989" x="8350250" y="4813300"/>
          <p14:tracePt t="324007" x="8313738" y="4813300"/>
          <p14:tracePt t="324023" x="8296275" y="4813300"/>
          <p14:tracePt t="324039" x="8278813" y="4813300"/>
          <p14:tracePt t="324056" x="8251825" y="4822825"/>
          <p14:tracePt t="324073" x="8232775" y="4849813"/>
          <p14:tracePt t="324091" x="8180388" y="4867275"/>
          <p14:tracePt t="324107" x="8161338" y="4867275"/>
          <p14:tracePt t="324123" x="8143875" y="4867275"/>
          <p14:tracePt t="324139" x="8143875" y="4876800"/>
          <p14:tracePt t="324194" x="8143875" y="4884738"/>
          <p14:tracePt t="324202" x="8161338" y="4902200"/>
          <p14:tracePt t="324212" x="8215313" y="4902200"/>
          <p14:tracePt t="324223" x="8323263" y="4884738"/>
          <p14:tracePt t="324240" x="8483600" y="4830763"/>
          <p14:tracePt t="324257" x="8626475" y="4751388"/>
          <p14:tracePt t="324274" x="8769350" y="4697413"/>
          <p14:tracePt t="324289" x="8831263" y="4670425"/>
          <p14:tracePt t="324306" x="8840788" y="4662488"/>
          <p14:tracePt t="324340" x="8840788" y="4643438"/>
          <p14:tracePt t="324363" x="8831263" y="4635500"/>
          <p14:tracePt t="324372" x="8804275" y="4635500"/>
          <p14:tracePt t="324389" x="8732838" y="4635500"/>
          <p14:tracePt t="324405" x="8599488" y="4662488"/>
          <p14:tracePt t="324422" x="8421688" y="4687888"/>
          <p14:tracePt t="324438" x="8286750" y="4706938"/>
          <p14:tracePt t="324455" x="8161338" y="4706938"/>
          <p14:tracePt t="324472" x="8089900" y="4697413"/>
          <p14:tracePt t="324489" x="8010525" y="4662488"/>
          <p14:tracePt t="324505" x="7983538" y="4643438"/>
          <p14:tracePt t="324522" x="7947025" y="4608513"/>
          <p14:tracePt t="324538" x="7929563" y="4591050"/>
          <p14:tracePt t="324555" x="7912100" y="4572000"/>
          <p14:tracePt t="324572" x="7894638" y="4572000"/>
          <p14:tracePt t="324588" x="7894638" y="4564063"/>
          <p14:tracePt t="335018" x="7894638" y="4545013"/>
          <p14:tracePt t="335168" x="7902575" y="4537075"/>
          <p14:tracePt t="335176" x="7912100" y="4500563"/>
          <p14:tracePt t="335191" x="7947025" y="4438650"/>
          <p14:tracePt t="335208" x="7974013" y="4357688"/>
          <p14:tracePt t="335224" x="7993063" y="4313238"/>
          <p14:tracePt t="335241" x="7993063" y="4305300"/>
          <p14:tracePt t="335331" x="8001000" y="4295775"/>
          <p14:tracePt t="335347" x="8010525" y="4259263"/>
          <p14:tracePt t="335358" x="8010525" y="4251325"/>
          <p14:tracePt t="335373" x="8010525" y="4214813"/>
          <p14:tracePt t="335390" x="8027988" y="4197350"/>
          <p14:tracePt t="335407" x="8037513" y="4170363"/>
          <p14:tracePt t="335424" x="8054975" y="4152900"/>
          <p14:tracePt t="335557" x="8045450" y="4152900"/>
          <p14:tracePt t="335565" x="8037513" y="4179888"/>
          <p14:tracePt t="335574" x="8027988" y="4187825"/>
          <p14:tracePt t="335590" x="8027988" y="4214813"/>
          <p14:tracePt t="335607" x="8018463" y="4241800"/>
          <p14:tracePt t="335623" x="8018463" y="4259263"/>
          <p14:tracePt t="335640" x="8010525" y="4278313"/>
          <p14:tracePt t="335657" x="8010525" y="4305300"/>
          <p14:tracePt t="335674" x="8010525" y="4322763"/>
          <p14:tracePt t="335690" x="8010525" y="4340225"/>
          <p14:tracePt t="335738" x="8010525" y="4349750"/>
          <p14:tracePt t="335754" x="8010525" y="4357688"/>
          <p14:tracePt t="335761" x="8010525" y="4376738"/>
          <p14:tracePt t="335774" x="8010525" y="4384675"/>
          <p14:tracePt t="335790" x="8018463" y="4402138"/>
          <p14:tracePt t="335807" x="8018463" y="4411663"/>
          <p14:tracePt t="335825" x="8027988" y="4429125"/>
          <p14:tracePt t="335841" x="8037513" y="4456113"/>
          <p14:tracePt t="335857" x="8064500" y="4483100"/>
          <p14:tracePt t="335874" x="8072438" y="4510088"/>
          <p14:tracePt t="335890" x="8081963" y="4527550"/>
          <p14:tracePt t="335907" x="8081963" y="4545013"/>
          <p14:tracePt t="335923" x="8081963" y="4564063"/>
          <p14:tracePt t="335940" x="8081963" y="4598988"/>
          <p14:tracePt t="335957" x="8089900" y="4616450"/>
          <p14:tracePt t="335974" x="8089900" y="4625975"/>
          <p14:tracePt t="335990" x="8099425" y="4643438"/>
          <p14:tracePt t="336007" x="8099425" y="4670425"/>
          <p14:tracePt t="336023" x="8099425" y="4687888"/>
          <p14:tracePt t="336040" x="8099425" y="4706938"/>
          <p14:tracePt t="336057" x="8099425" y="4733925"/>
          <p14:tracePt t="336074" x="8099425" y="4759325"/>
          <p14:tracePt t="336090" x="8099425" y="4778375"/>
          <p14:tracePt t="336107" x="8099425" y="4805363"/>
          <p14:tracePt t="336124" x="8099425" y="4822825"/>
          <p14:tracePt t="336141" x="8099425" y="4840288"/>
          <p14:tracePt t="336158" x="8099425" y="4849813"/>
          <p14:tracePt t="336174" x="8099425" y="4857750"/>
          <p14:tracePt t="336191" x="8099425" y="4884738"/>
          <p14:tracePt t="336208" x="8089900" y="4902200"/>
          <p14:tracePt t="336224" x="8081963" y="4921250"/>
          <p14:tracePt t="336241" x="8072438" y="4938713"/>
          <p14:tracePt t="336259" x="8064500" y="4965700"/>
          <p14:tracePt t="336274" x="8037513" y="4992688"/>
          <p14:tracePt t="336292" x="8018463" y="5037138"/>
          <p14:tracePt t="336309" x="8001000" y="5054600"/>
          <p14:tracePt t="336325" x="7983538" y="5081588"/>
          <p14:tracePt t="336340" x="7974013" y="5099050"/>
          <p14:tracePt t="336357" x="7956550" y="5116513"/>
          <p14:tracePt t="336373" x="7947025" y="5126038"/>
          <p14:tracePt t="336390" x="7939088" y="5135563"/>
          <p14:tracePt t="336427" x="7929563" y="5153025"/>
          <p14:tracePt t="336444" x="7912100" y="5162550"/>
          <p14:tracePt t="336453" x="7902575" y="5180013"/>
          <p14:tracePt t="336462" x="7894638" y="5187950"/>
          <p14:tracePt t="336473" x="7875588" y="5224463"/>
          <p14:tracePt t="336490" x="7867650" y="5241925"/>
          <p14:tracePt t="336507" x="7850188" y="5268913"/>
          <p14:tracePt t="336524" x="7831138" y="5286375"/>
          <p14:tracePt t="336540" x="7813675" y="5313363"/>
          <p14:tracePt t="336557" x="7786688" y="5340350"/>
          <p14:tracePt t="336575" x="7769225" y="5367338"/>
          <p14:tracePt t="336591" x="7769225" y="5376863"/>
          <p14:tracePt t="336709" x="7759700" y="5376863"/>
          <p14:tracePt t="336719" x="7759700" y="5367338"/>
          <p14:tracePt t="336728" x="7759700" y="5357813"/>
          <p14:tracePt t="336741" x="7759700" y="5313363"/>
          <p14:tracePt t="336758" x="7751763" y="5278438"/>
          <p14:tracePt t="336774" x="7742238" y="5251450"/>
          <p14:tracePt t="336791" x="7724775" y="5214938"/>
          <p14:tracePt t="336808" x="7715250" y="5170488"/>
          <p14:tracePt t="336825" x="7707313" y="5116513"/>
          <p14:tracePt t="336840" x="7688263" y="5037138"/>
          <p14:tracePt t="336857" x="7680325" y="4973638"/>
          <p14:tracePt t="336873" x="7661275" y="4894263"/>
          <p14:tracePt t="336890" x="7653338" y="4822825"/>
          <p14:tracePt t="336907" x="7635875" y="4741863"/>
          <p14:tracePt t="336923" x="7626350" y="4662488"/>
          <p14:tracePt t="336940" x="7626350" y="4591050"/>
          <p14:tracePt t="336957" x="7626350" y="4527550"/>
          <p14:tracePt t="336974" x="7616825" y="4456113"/>
          <p14:tracePt t="336990" x="7599363" y="4411663"/>
          <p14:tracePt t="337007" x="7599363" y="4394200"/>
          <p14:tracePt t="337024" x="7599363" y="4376738"/>
          <p14:tracePt t="337041" x="7599363" y="4349750"/>
          <p14:tracePt t="337058" x="7599363" y="4330700"/>
          <p14:tracePt t="337074" x="7599363" y="4313238"/>
          <p14:tracePt t="337091" x="7599363" y="4286250"/>
          <p14:tracePt t="337108" x="7599363" y="4259263"/>
          <p14:tracePt t="337124" x="7599363" y="4251325"/>
          <p14:tracePt t="337327" x="7599363" y="4241800"/>
          <p14:tracePt t="337351" x="7599363" y="4214813"/>
          <p14:tracePt t="337359" x="7599363" y="4206875"/>
          <p14:tracePt t="337373" x="7616825" y="4187825"/>
          <p14:tracePt t="337390" x="7626350" y="4170363"/>
          <p14:tracePt t="337407" x="7626350" y="4143375"/>
          <p14:tracePt t="337424" x="7626350" y="4135438"/>
          <p14:tracePt t="337441" x="7626350" y="4116388"/>
          <p14:tracePt t="337601" x="7626350" y="4125913"/>
          <p14:tracePt t="337610" x="7626350" y="4135438"/>
          <p14:tracePt t="337626" x="7626350" y="4162425"/>
          <p14:tracePt t="337641" x="7626350" y="4179888"/>
          <p14:tracePt t="337657" x="7626350" y="4197350"/>
          <p14:tracePt t="337674" x="7626350" y="4233863"/>
          <p14:tracePt t="337690" x="7608888" y="4295775"/>
          <p14:tracePt t="337707" x="7599363" y="4340225"/>
          <p14:tracePt t="337724" x="7599363" y="4376738"/>
          <p14:tracePt t="337741" x="7599363" y="4402138"/>
          <p14:tracePt t="337758" x="7599363" y="4421188"/>
          <p14:tracePt t="337774" x="7599363" y="4456113"/>
          <p14:tracePt t="337791" x="7599363" y="4500563"/>
          <p14:tracePt t="337809" x="7589838" y="4545013"/>
          <p14:tracePt t="337824" x="7589838" y="4608513"/>
          <p14:tracePt t="337840" x="7572375" y="4670425"/>
          <p14:tracePt t="337857" x="7572375" y="4751388"/>
          <p14:tracePt t="337875" x="7545388" y="4822825"/>
          <p14:tracePt t="337890" x="7537450" y="4849813"/>
          <p14:tracePt t="337907" x="7537450" y="4876800"/>
          <p14:tracePt t="337924" x="7527925" y="4894263"/>
          <p14:tracePt t="337941" x="7527925" y="4911725"/>
          <p14:tracePt t="337958" x="7527925" y="4938713"/>
          <p14:tracePt t="337974" x="7518400" y="4956175"/>
          <p14:tracePt t="337991" x="7518400" y="4983163"/>
          <p14:tracePt t="338009" x="7518400" y="5019675"/>
          <p14:tracePt t="338024" x="7518400" y="5037138"/>
          <p14:tracePt t="338041" x="7518400" y="5054600"/>
          <p14:tracePt t="338058" x="7518400" y="5081588"/>
          <p14:tracePt t="338075" x="7518400" y="5099050"/>
          <p14:tracePt t="338091" x="7518400" y="5116513"/>
          <p14:tracePt t="338107" x="7518400" y="5135563"/>
          <p14:tracePt t="338125" x="7518400" y="5170488"/>
          <p14:tracePt t="338141" x="7527925" y="5187950"/>
          <p14:tracePt t="338157" x="7537450" y="5207000"/>
          <p14:tracePt t="338174" x="7545388" y="5233988"/>
          <p14:tracePt t="338191" x="7572375" y="5251450"/>
          <p14:tracePt t="338208" x="7589838" y="5268913"/>
          <p14:tracePt t="338224" x="7608888" y="5286375"/>
          <p14:tracePt t="338241" x="7643813" y="5313363"/>
          <p14:tracePt t="338259" x="7670800" y="5322888"/>
          <p14:tracePt t="338275" x="7680325" y="5330825"/>
          <p14:tracePt t="338298" x="7688263" y="5330825"/>
          <p14:tracePt t="338309" x="7707313" y="5340350"/>
          <p14:tracePt t="338325" x="7724775" y="5340350"/>
          <p14:tracePt t="338340" x="7732713" y="5349875"/>
          <p14:tracePt t="338375" x="7759700" y="5349875"/>
          <p14:tracePt t="338391" x="7786688" y="5349875"/>
          <p14:tracePt t="338407" x="7804150" y="5349875"/>
          <p14:tracePt t="338424" x="7823200" y="5349875"/>
          <p14:tracePt t="338440" x="7858125" y="5330825"/>
          <p14:tracePt t="338457" x="7902575" y="5305425"/>
          <p14:tracePt t="338474" x="7947025" y="5268913"/>
          <p14:tracePt t="338490" x="8027988" y="5233988"/>
          <p14:tracePt t="338507" x="8135938" y="5143500"/>
          <p14:tracePt t="338526" x="8259763" y="5019675"/>
          <p14:tracePt t="338541" x="8340725" y="4948238"/>
          <p14:tracePt t="338558" x="8394700" y="4884738"/>
          <p14:tracePt t="338574" x="8429625" y="4822825"/>
          <p14:tracePt t="338591" x="8456613" y="4768850"/>
          <p14:tracePt t="338607" x="8483600" y="4724400"/>
          <p14:tracePt t="338624" x="8501063" y="4670425"/>
          <p14:tracePt t="338641" x="8537575" y="4591050"/>
          <p14:tracePt t="338657" x="8564563" y="4537075"/>
          <p14:tracePt t="338674" x="8589963" y="4492625"/>
          <p14:tracePt t="338690" x="8599488" y="4456113"/>
          <p14:tracePt t="338707" x="8609013" y="4411663"/>
          <p14:tracePt t="338724" x="8609013" y="4376738"/>
          <p14:tracePt t="338741" x="8609013" y="4322763"/>
          <p14:tracePt t="338758" x="8609013" y="4286250"/>
          <p14:tracePt t="338775" x="8609013" y="4268788"/>
          <p14:tracePt t="338791" x="8609013" y="4251325"/>
          <p14:tracePt t="338807" x="8589963" y="4206875"/>
          <p14:tracePt t="338824" x="8582025" y="4152900"/>
          <p14:tracePt t="338841" x="8555038" y="4108450"/>
          <p14:tracePt t="338858" x="8537575" y="4054475"/>
          <p14:tracePt t="338875" x="8510588" y="4027488"/>
          <p14:tracePt t="338878" x="8501063" y="4010025"/>
          <p14:tracePt t="338891" x="8493125" y="4000500"/>
          <p14:tracePt t="338908" x="8456613" y="3973513"/>
          <p14:tracePt t="338925" x="8439150" y="3956050"/>
          <p14:tracePt t="338941" x="8421688" y="3929063"/>
          <p14:tracePt t="338958" x="8402638" y="3911600"/>
          <p14:tracePt t="338974" x="8385175" y="3902075"/>
          <p14:tracePt t="338991" x="8367713" y="3894138"/>
          <p14:tracePt t="339011" x="8340725" y="3894138"/>
          <p14:tracePt t="339026" x="8323263" y="3894138"/>
          <p14:tracePt t="339041" x="8286750" y="3894138"/>
          <p14:tracePt t="339058" x="8215313" y="3894138"/>
          <p14:tracePt t="339075" x="8153400" y="3921125"/>
          <p14:tracePt t="339091" x="8116888" y="3929063"/>
          <p14:tracePt t="339108" x="8099425" y="3938588"/>
          <p14:tracePt t="339125" x="8089900" y="3938588"/>
          <p14:tracePt t="339142" x="8072438" y="3938588"/>
          <p14:tracePt t="339159" x="8045450" y="3956050"/>
          <p14:tracePt t="339174" x="8037513" y="3965575"/>
          <p14:tracePt t="339228" x="8037513" y="3973513"/>
          <p14:tracePt t="339261" x="8010525" y="3983038"/>
          <p14:tracePt t="339266" x="8001000" y="3992563"/>
          <p14:tracePt t="339275" x="7993063" y="4010025"/>
          <p14:tracePt t="339292" x="7974013" y="4027488"/>
          <p14:tracePt t="339308" x="7947025" y="4044950"/>
          <p14:tracePt t="339324" x="7929563" y="4081463"/>
          <p14:tracePt t="339340" x="7902575" y="4125913"/>
          <p14:tracePt t="339357" x="7885113" y="4162425"/>
          <p14:tracePt t="339374" x="7875588" y="4187825"/>
          <p14:tracePt t="339391" x="7875588" y="4214813"/>
          <p14:tracePt t="339410" x="7850188" y="4241800"/>
          <p14:tracePt t="339426" x="7840663" y="4259263"/>
          <p14:tracePt t="339442" x="7823200" y="4286250"/>
          <p14:tracePt t="339458" x="7823200" y="4305300"/>
          <p14:tracePt t="339491" x="7813675" y="4322763"/>
          <p14:tracePt t="339508" x="7804150" y="4340225"/>
          <p14:tracePt t="339524" x="7796213" y="4367213"/>
          <p14:tracePt t="339541" x="7778750" y="4394200"/>
          <p14:tracePt t="339558" x="7778750" y="4411663"/>
          <p14:tracePt t="339574" x="7769225" y="4438650"/>
          <p14:tracePt t="339591" x="7759700" y="4456113"/>
          <p14:tracePt t="339608" x="7751763" y="4473575"/>
          <p14:tracePt t="339624" x="7751763" y="4510088"/>
          <p14:tracePt t="339641" x="7742238" y="4527550"/>
          <p14:tracePt t="339658" x="7742238" y="4545013"/>
          <p14:tracePt t="339676" x="7742238" y="4581525"/>
          <p14:tracePt t="339691" x="7742238" y="4608513"/>
          <p14:tracePt t="339708" x="7715250" y="4643438"/>
          <p14:tracePt t="339724" x="7715250" y="4662488"/>
          <p14:tracePt t="339741" x="7707313" y="4697413"/>
          <p14:tracePt t="339759" x="7707313" y="4714875"/>
          <p14:tracePt t="339774" x="7697788" y="4733925"/>
          <p14:tracePt t="339791" x="7688263" y="4768850"/>
          <p14:tracePt t="339808" x="7680325" y="4813300"/>
          <p14:tracePt t="339825" x="7661275" y="4830763"/>
          <p14:tracePt t="339841" x="7661275" y="4849813"/>
          <p14:tracePt t="339857" x="7653338" y="4876800"/>
          <p14:tracePt t="339874" x="7643813" y="4902200"/>
          <p14:tracePt t="339890" x="7635875" y="4938713"/>
          <p14:tracePt t="339907" x="7626350" y="4965700"/>
          <p14:tracePt t="339924" x="7616825" y="5019675"/>
          <p14:tracePt t="339940" x="7599363" y="5045075"/>
          <p14:tracePt t="339957" x="7599363" y="5054600"/>
          <p14:tracePt t="340011" x="7599363" y="5064125"/>
          <p14:tracePt t="340162" x="7599363" y="5072063"/>
          <p14:tracePt t="340176" x="7599363" y="5091113"/>
          <p14:tracePt t="340184" x="7599363" y="5099050"/>
          <p14:tracePt t="340192" x="7599363" y="5108575"/>
          <p14:tracePt t="340208" x="7599363" y="5126038"/>
          <p14:tracePt t="340225" x="7599363" y="5143500"/>
          <p14:tracePt t="340241" x="7599363" y="5170488"/>
          <p14:tracePt t="340258" x="7608888" y="5187950"/>
          <p14:tracePt t="340275" x="7608888" y="5197475"/>
          <p14:tracePt t="340291" x="7616825" y="5197475"/>
          <p14:tracePt t="340442" x="7626350" y="5197475"/>
          <p14:tracePt t="340670" x="7635875" y="5197475"/>
          <p14:tracePt t="340702" x="7643813" y="5197475"/>
          <p14:tracePt t="340826" x="7653338" y="5197475"/>
          <p14:tracePt t="340842" x="7680325" y="5197475"/>
          <p14:tracePt t="340849" x="7688263" y="5197475"/>
          <p14:tracePt t="340858" x="7697788" y="5197475"/>
          <p14:tracePt t="340874" x="7715250" y="5197475"/>
          <p14:tracePt t="340891" x="7724775" y="5197475"/>
          <p14:tracePt t="340907" x="7732713" y="5197475"/>
          <p14:tracePt t="340925" x="7732713" y="5187950"/>
          <p14:tracePt t="341062" x="7751763" y="5187950"/>
          <p14:tracePt t="342203" x="7759700" y="5187950"/>
          <p14:tracePt t="342211" x="7769225" y="5180013"/>
          <p14:tracePt t="342227" x="7778750" y="5180013"/>
          <p14:tracePt t="342322" x="7786688" y="5180013"/>
          <p14:tracePt t="342448" x="7796213" y="5180013"/>
          <p14:tracePt t="342456" x="7804150" y="5180013"/>
          <p14:tracePt t="342475" x="7831138" y="5180013"/>
          <p14:tracePt t="342493" x="7850188" y="5180013"/>
          <p14:tracePt t="342511" x="7875588" y="5180013"/>
          <p14:tracePt t="342604" x="7894638" y="5170488"/>
          <p14:tracePt t="342618" x="7902575" y="5170488"/>
          <p14:tracePt t="342626" x="7912100" y="5153025"/>
          <p14:tracePt t="342642" x="7929563" y="5143500"/>
          <p14:tracePt t="342657" x="7947025" y="5126038"/>
          <p14:tracePt t="342674" x="7974013" y="5108575"/>
          <p14:tracePt t="342691" x="7993063" y="5099050"/>
          <p14:tracePt t="342725" x="7993063" y="5081588"/>
          <p14:tracePt t="342745" x="8001000" y="5081588"/>
          <p14:tracePt t="342799" x="8001000" y="5072063"/>
          <p14:tracePt t="342814" x="8010525" y="5064125"/>
          <p14:tracePt t="342825" x="8018463" y="5054600"/>
          <p14:tracePt t="342841" x="8045450" y="5037138"/>
          <p14:tracePt t="342858" x="8064500" y="5010150"/>
          <p14:tracePt t="342875" x="8081963" y="4992688"/>
          <p14:tracePt t="342892" x="8099425" y="4965700"/>
          <p14:tracePt t="342908" x="8116888" y="4956175"/>
          <p14:tracePt t="342925" x="8135938" y="4929188"/>
          <p14:tracePt t="342942" x="8153400" y="4911725"/>
          <p14:tracePt t="342958" x="8170863" y="4894263"/>
          <p14:tracePt t="342975" x="8207375" y="4857750"/>
          <p14:tracePt t="342992" x="8232775" y="4795838"/>
          <p14:tracePt t="343011" x="8286750" y="4679950"/>
          <p14:tracePt t="343026" x="8323263" y="4608513"/>
          <p14:tracePt t="343043" x="8350250" y="4537075"/>
          <p14:tracePt t="343059" x="8375650" y="4500563"/>
          <p14:tracePt t="343075" x="8385175" y="4465638"/>
          <p14:tracePt t="343092" x="8394700" y="4448175"/>
          <p14:tracePt t="343109" x="8402638" y="4429125"/>
          <p14:tracePt t="343125" x="8402638" y="4402138"/>
          <p14:tracePt t="343141" x="8402638" y="4384675"/>
          <p14:tracePt t="343158" x="8402638" y="4367213"/>
          <p14:tracePt t="343174" x="8402638" y="4357688"/>
          <p14:tracePt t="343191" x="8402638" y="4349750"/>
          <p14:tracePt t="343207" x="8402638" y="4330700"/>
          <p14:tracePt t="343224" x="8402638" y="4313238"/>
          <p14:tracePt t="343241" x="8394700" y="4295775"/>
          <p14:tracePt t="343257" x="8375650" y="4278313"/>
          <p14:tracePt t="343274" x="8358188" y="4259263"/>
          <p14:tracePt t="343291" x="8350250" y="4241800"/>
          <p14:tracePt t="343307" x="8331200" y="4224338"/>
          <p14:tracePt t="343324" x="8313738" y="4206875"/>
          <p14:tracePt t="343341" x="8286750" y="4179888"/>
          <p14:tracePt t="343357" x="8269288" y="4162425"/>
          <p14:tracePt t="343374" x="8251825" y="4143375"/>
          <p14:tracePt t="343391" x="8232775" y="4125913"/>
          <p14:tracePt t="343408" x="8207375" y="4098925"/>
          <p14:tracePt t="343426" x="8180388" y="4081463"/>
          <p14:tracePt t="343441" x="8161338" y="4071938"/>
          <p14:tracePt t="343458" x="8135938" y="4064000"/>
          <p14:tracePt t="343475" x="8116888" y="4054475"/>
          <p14:tracePt t="343492" x="8108950" y="4037013"/>
          <p14:tracePt t="343509" x="8099425" y="4019550"/>
          <p14:tracePt t="343526" x="8064500" y="4000500"/>
          <p14:tracePt t="343542" x="8045450" y="4000500"/>
          <p14:tracePt t="343558" x="8027988" y="3992563"/>
          <p14:tracePt t="343575" x="8010525" y="3992563"/>
          <p14:tracePt t="343591" x="7993063" y="3992563"/>
          <p14:tracePt t="343661" x="7983538" y="3992563"/>
          <p14:tracePt t="343677" x="7966075" y="3992563"/>
          <p14:tracePt t="343685" x="7956550" y="3983038"/>
          <p14:tracePt t="343694" x="7947025" y="3983038"/>
          <p14:tracePt t="343722" x="7939088" y="3983038"/>
          <p14:tracePt t="343738" x="7921625" y="3983038"/>
          <p14:tracePt t="343749" x="7912100" y="3992563"/>
          <p14:tracePt t="343761" x="7902575" y="4000500"/>
          <p14:tracePt t="343774" x="7885113" y="4019550"/>
          <p14:tracePt t="343792" x="7850188" y="4054475"/>
          <p14:tracePt t="343808" x="7840663" y="4071938"/>
          <p14:tracePt t="343824" x="7831138" y="4071938"/>
          <p14:tracePt t="343863" x="7823200" y="4081463"/>
          <p14:tracePt t="343877" x="7813675" y="4090988"/>
          <p14:tracePt t="343891" x="7804150" y="4116388"/>
          <p14:tracePt t="343907" x="7786688" y="4179888"/>
          <p14:tracePt t="343924" x="7769225" y="4224338"/>
          <p14:tracePt t="343942" x="7751763" y="4268788"/>
          <p14:tracePt t="343957" x="7732713" y="4313238"/>
          <p14:tracePt t="343975" x="7732713" y="4357688"/>
          <p14:tracePt t="343992" x="7732713" y="4438650"/>
          <p14:tracePt t="344009" x="7751763" y="4537075"/>
          <p14:tracePt t="344025" x="7751763" y="4625975"/>
          <p14:tracePt t="344042" x="7751763" y="4714875"/>
          <p14:tracePt t="344059" x="7751763" y="4830763"/>
          <p14:tracePt t="344076" x="7759700" y="4857750"/>
          <p14:tracePt t="344092" x="7759700" y="4884738"/>
          <p14:tracePt t="344108" x="7759700" y="4929188"/>
          <p14:tracePt t="344125" x="7769225" y="5000625"/>
          <p14:tracePt t="344142" x="7769225" y="5081588"/>
          <p14:tracePt t="344158" x="7796213" y="5162550"/>
          <p14:tracePt t="344177" x="7850188" y="5259388"/>
          <p14:tracePt t="344193" x="7875588" y="5313363"/>
          <p14:tracePt t="344209" x="7912100" y="5349875"/>
          <p14:tracePt t="344225" x="7974013" y="5384800"/>
          <p14:tracePt t="344242" x="8037513" y="5411788"/>
          <p14:tracePt t="344259" x="8143875" y="5411788"/>
          <p14:tracePt t="344275" x="8269288" y="5402263"/>
          <p14:tracePt t="344291" x="8429625" y="5376863"/>
          <p14:tracePt t="344308" x="8564563" y="5313363"/>
          <p14:tracePt t="344325" x="8715375" y="5268913"/>
          <p14:tracePt t="344341" x="8796338" y="5259388"/>
          <p14:tracePt t="344357" x="8813800" y="5251450"/>
          <p14:tracePt t="344374" x="8850313" y="5224463"/>
          <p14:tracePt t="344391" x="8902700" y="5187950"/>
          <p14:tracePt t="344408" x="8993188" y="5108575"/>
          <p14:tracePt t="344424" x="9072563" y="5027613"/>
          <p14:tracePt t="344442" x="9136063" y="4830763"/>
          <p14:tracePt t="344457" x="9136063" y="4733925"/>
          <p14:tracePt t="344474" x="9136063" y="4652963"/>
          <p14:tracePt t="344491" x="9136063" y="4591050"/>
          <p14:tracePt t="344508" x="9136063" y="4527550"/>
          <p14:tracePt t="344525" x="9136063" y="4448175"/>
          <p14:tracePt t="344541" x="9136063" y="4367213"/>
          <p14:tracePt t="344558" x="9136063" y="4295775"/>
          <p14:tracePt t="344576" x="9136063" y="4179888"/>
          <p14:tracePt t="344592" x="9136063" y="4135438"/>
          <p14:tracePt t="344608" x="9117013" y="4081463"/>
          <p14:tracePt t="344624" x="9099550" y="4019550"/>
          <p14:tracePt t="344642" x="9072563" y="3983038"/>
          <p14:tracePt t="344658" x="9045575" y="3938588"/>
          <p14:tracePt t="344677" x="9018588" y="3884613"/>
          <p14:tracePt t="344693" x="8993188" y="3830638"/>
          <p14:tracePt t="344709" x="8974138" y="3813175"/>
          <p14:tracePt t="344725" x="8947150" y="3778250"/>
          <p14:tracePt t="344742" x="8929688" y="3733800"/>
          <p14:tracePt t="344758" x="8902700" y="3697288"/>
          <p14:tracePt t="344775" x="8885238" y="3662363"/>
          <p14:tracePt t="344792" x="8858250" y="3635375"/>
          <p14:tracePt t="344810" x="8804275" y="3598863"/>
          <p14:tracePt t="344825" x="8786813" y="3589338"/>
          <p14:tracePt t="344842" x="8769350" y="3581400"/>
          <p14:tracePt t="344858" x="8751888" y="3581400"/>
          <p14:tracePt t="344874" x="8732838" y="3581400"/>
          <p14:tracePt t="344891" x="8715375" y="3581400"/>
          <p14:tracePt t="344908" x="8697913" y="3581400"/>
          <p14:tracePt t="344924" x="8661400" y="3581400"/>
          <p14:tracePt t="344941" x="8643938" y="3581400"/>
          <p14:tracePt t="344958" x="8564563" y="3589338"/>
          <p14:tracePt t="344974" x="8483600" y="3608388"/>
          <p14:tracePt t="344991" x="8402638" y="3608388"/>
          <p14:tracePt t="345009" x="8331200" y="3608388"/>
          <p14:tracePt t="345025" x="8251825" y="3608388"/>
          <p14:tracePt t="345042" x="8188325" y="3598863"/>
          <p14:tracePt t="345058" x="8126413" y="3589338"/>
          <p14:tracePt t="345077" x="8064500" y="3581400"/>
          <p14:tracePt t="345093" x="7983538" y="3581400"/>
          <p14:tracePt t="345109" x="7921625" y="3581400"/>
          <p14:tracePt t="345125" x="7858125" y="3581400"/>
          <p14:tracePt t="345142" x="7786688" y="3589338"/>
          <p14:tracePt t="345158" x="7724775" y="3616325"/>
          <p14:tracePt t="345174" x="7653338" y="3643313"/>
          <p14:tracePt t="345191" x="7589838" y="3670300"/>
          <p14:tracePt t="345208" x="7564438" y="3687763"/>
          <p14:tracePt t="345224" x="7527925" y="3724275"/>
          <p14:tracePt t="345241" x="7510463" y="3741738"/>
          <p14:tracePt t="345258" x="7493000" y="3778250"/>
          <p14:tracePt t="345275" x="7466013" y="3840163"/>
          <p14:tracePt t="345291" x="7446963" y="3921125"/>
          <p14:tracePt t="345308" x="7446963" y="4010025"/>
          <p14:tracePt t="345325" x="7446963" y="4081463"/>
          <p14:tracePt t="345342" x="7446963" y="4170363"/>
          <p14:tracePt t="345358" x="7456488" y="4224338"/>
          <p14:tracePt t="345374" x="7466013" y="4278313"/>
          <p14:tracePt t="345391" x="7466013" y="4349750"/>
          <p14:tracePt t="345408" x="7473950" y="4402138"/>
          <p14:tracePt t="345424" x="7483475" y="4456113"/>
          <p14:tracePt t="345441" x="7483475" y="4492625"/>
          <p14:tracePt t="345458" x="7483475" y="4527550"/>
          <p14:tracePt t="345474" x="7483475" y="4564063"/>
          <p14:tracePt t="345491" x="7483475" y="4635500"/>
          <p14:tracePt t="345508" x="7483475" y="4652963"/>
          <p14:tracePt t="345524" x="7483475" y="4687888"/>
          <p14:tracePt t="345541" x="7500938" y="4733925"/>
          <p14:tracePt t="345558" x="7518400" y="4768850"/>
          <p14:tracePt t="345574" x="7537450" y="4805363"/>
          <p14:tracePt t="345592" x="7554913" y="4857750"/>
          <p14:tracePt t="345608" x="7572375" y="4876800"/>
          <p14:tracePt t="345624" x="7599363" y="4921250"/>
          <p14:tracePt t="345641" x="7626350" y="4973638"/>
          <p14:tracePt t="345657" x="7643813" y="5019675"/>
          <p14:tracePt t="345674" x="7670800" y="5054600"/>
          <p14:tracePt t="345691" x="7688263" y="5072063"/>
          <p14:tracePt t="345708" x="7715250" y="5099050"/>
          <p14:tracePt t="345724" x="7742238" y="5116513"/>
          <p14:tracePt t="345742" x="7769225" y="5135563"/>
          <p14:tracePt t="345760" x="7804150" y="5153025"/>
          <p14:tracePt t="345776" x="7850188" y="5170488"/>
          <p14:tracePt t="345792" x="7912100" y="5170488"/>
          <p14:tracePt t="345809" x="7974013" y="5170488"/>
          <p14:tracePt t="345825" x="8045450" y="5170488"/>
          <p14:tracePt t="345842" x="8089900" y="5170488"/>
          <p14:tracePt t="345859" x="8126413" y="5170488"/>
          <p14:tracePt t="345875" x="8153400" y="5170488"/>
          <p14:tracePt t="345892" x="8180388" y="5180013"/>
          <p14:tracePt t="345909" x="8197850" y="5180013"/>
          <p14:tracePt t="345925" x="8224838" y="5187950"/>
          <p14:tracePt t="345942" x="8259763" y="5187950"/>
          <p14:tracePt t="345958" x="8286750" y="5187950"/>
          <p14:tracePt t="345975" x="8323263" y="5187950"/>
          <p14:tracePt t="345992" x="8367713" y="5170488"/>
          <p14:tracePt t="346009" x="8385175" y="5162550"/>
          <p14:tracePt t="346025" x="8402638" y="5143500"/>
          <p14:tracePt t="346042" x="8429625" y="5126038"/>
          <p14:tracePt t="346059" x="8456613" y="5108575"/>
          <p14:tracePt t="346076" x="8493125" y="5081588"/>
          <p14:tracePt t="346092" x="8537575" y="5045075"/>
          <p14:tracePt t="346109" x="8564563" y="5027613"/>
          <p14:tracePt t="346125" x="8589963" y="4992688"/>
          <p14:tracePt t="346142" x="8609013" y="4965700"/>
          <p14:tracePt t="346159" x="8636000" y="4894263"/>
          <p14:tracePt t="346176" x="8661400" y="4822825"/>
          <p14:tracePt t="346192" x="8680450" y="4795838"/>
          <p14:tracePt t="346209" x="8707438" y="4768850"/>
          <p14:tracePt t="346227" x="8715375" y="4741863"/>
          <p14:tracePt t="346243" x="8724900" y="4724400"/>
          <p14:tracePt t="346261" x="8732838" y="4687888"/>
          <p14:tracePt t="346275" x="8742363" y="4662488"/>
          <p14:tracePt t="346291" x="8759825" y="4608513"/>
          <p14:tracePt t="346308" x="8769350" y="4545013"/>
          <p14:tracePt t="346325" x="8786813" y="4483100"/>
          <p14:tracePt t="346342" x="8804275" y="4421188"/>
          <p14:tracePt t="346359" x="8823325" y="4349750"/>
          <p14:tracePt t="346377" x="8850313" y="4233863"/>
          <p14:tracePt t="346392" x="8850313" y="4187825"/>
          <p14:tracePt t="346409" x="8850313" y="4125913"/>
          <p14:tracePt t="346425" x="8850313" y="4090988"/>
          <p14:tracePt t="346442" x="8850313" y="4054475"/>
          <p14:tracePt t="346459" x="8850313" y="4027488"/>
          <p14:tracePt t="346477" x="8823325" y="3992563"/>
          <p14:tracePt t="346493" x="8804275" y="3965575"/>
          <p14:tracePt t="346509" x="8786813" y="3948113"/>
          <p14:tracePt t="346526" x="8759825" y="3921125"/>
          <p14:tracePt t="346543" x="8742363" y="3902075"/>
          <p14:tracePt t="346559" x="8732838" y="3894138"/>
          <p14:tracePt t="346576" x="8715375" y="3876675"/>
          <p14:tracePt t="346592" x="8688388" y="3849688"/>
          <p14:tracePt t="346609" x="8670925" y="3830638"/>
          <p14:tracePt t="346627" x="8643938" y="3805238"/>
          <p14:tracePt t="346643" x="8626475" y="3778250"/>
          <p14:tracePt t="346659" x="8599488" y="3759200"/>
          <p14:tracePt t="346676" x="8582025" y="3724275"/>
          <p14:tracePt t="346693" x="8564563" y="3706813"/>
          <p14:tracePt t="346708" x="8537575" y="3687763"/>
          <p14:tracePt t="346725" x="8528050" y="3687763"/>
          <p14:tracePt t="346766" x="8518525" y="3679825"/>
          <p14:tracePt t="346789" x="8510588" y="3679825"/>
          <p14:tracePt t="346798" x="8501063" y="3679825"/>
          <p14:tracePt t="346808" x="8493125" y="3679825"/>
          <p14:tracePt t="346824" x="8466138" y="3679825"/>
          <p14:tracePt t="346841" x="8447088" y="3679825"/>
          <p14:tracePt t="346858" x="8429625" y="3679825"/>
          <p14:tracePt t="346874" x="8412163" y="3687763"/>
          <p14:tracePt t="346892" x="8375650" y="3706813"/>
          <p14:tracePt t="346908" x="8358188" y="3714750"/>
          <p14:tracePt t="346924" x="8340725" y="3741738"/>
          <p14:tracePt t="346941" x="8313738" y="3759200"/>
          <p14:tracePt t="346958" x="8296275" y="3795713"/>
          <p14:tracePt t="346974" x="8269288" y="3840163"/>
          <p14:tracePt t="346991" x="8242300" y="3921125"/>
          <p14:tracePt t="347008" x="8207375" y="4071938"/>
          <p14:tracePt t="347024" x="8207375" y="4162425"/>
          <p14:tracePt t="347041" x="8188325" y="4233863"/>
          <p14:tracePt t="347058" x="8180388" y="4286250"/>
          <p14:tracePt t="347074" x="8161338" y="4322763"/>
          <p14:tracePt t="347091" x="8161338" y="4340225"/>
          <p14:tracePt t="347108" x="8153400" y="4357688"/>
          <p14:tracePt t="347124" x="8153400" y="4367213"/>
          <p14:tracePt t="347141" x="8153400" y="4376738"/>
          <p14:tracePt t="347158" x="8143875" y="4402138"/>
          <p14:tracePt t="347174" x="8135938" y="4411663"/>
          <p14:tracePt t="347253" x="8108950" y="4384675"/>
          <p14:tracePt t="347263" x="8099425" y="4349750"/>
          <p14:tracePt t="347277" x="8072438" y="4268788"/>
          <p14:tracePt t="347292" x="8045450" y="4187825"/>
          <p14:tracePt t="347310" x="8037513" y="4125913"/>
          <p14:tracePt t="347326" x="8037513" y="4081463"/>
          <p14:tracePt t="347341" x="8027988" y="4037013"/>
          <p14:tracePt t="347358" x="8027988" y="4019550"/>
          <p14:tracePt t="347375" x="8027988" y="3992563"/>
          <p14:tracePt t="347392" x="8027988" y="3973513"/>
          <p14:tracePt t="347479" x="8010525" y="3973513"/>
          <p14:tracePt t="347495" x="8001000" y="3983038"/>
          <p14:tracePt t="347504" x="7993063" y="4000500"/>
          <p14:tracePt t="347514" x="7983538" y="4010025"/>
          <p14:tracePt t="347528" x="7974013" y="4027488"/>
          <p14:tracePt t="347543" x="7966075" y="4064000"/>
          <p14:tracePt t="347559" x="7947025" y="4081463"/>
          <p14:tracePt t="347575" x="7939088" y="4098925"/>
          <p14:tracePt t="347591" x="7939088" y="4116388"/>
          <p14:tracePt t="347609" x="7929563" y="4143375"/>
          <p14:tracePt t="347625" x="7921625" y="4170363"/>
          <p14:tracePt t="347642" x="7912100" y="4268788"/>
          <p14:tracePt t="347658" x="7894638" y="4330700"/>
          <p14:tracePt t="347675" x="7885113" y="4357688"/>
          <p14:tracePt t="347692" x="7885113" y="4376738"/>
          <p14:tracePt t="347709" x="7885113" y="4384675"/>
          <p14:tracePt t="347778" x="7885113" y="4402138"/>
          <p14:tracePt t="347794" x="7885113" y="4421188"/>
          <p14:tracePt t="347803" x="7885113" y="4429125"/>
          <p14:tracePt t="347813" x="7875588" y="4438650"/>
          <p14:tracePt t="347826" x="7875588" y="4456113"/>
          <p14:tracePt t="347842" x="7875588" y="4473575"/>
          <p14:tracePt t="347859" x="7875588" y="4500563"/>
          <p14:tracePt t="347876" x="7875588" y="4519613"/>
          <p14:tracePt t="347892" x="7885113" y="4537075"/>
          <p14:tracePt t="347896" x="7885113" y="4545013"/>
          <p14:tracePt t="347909" x="7894638" y="4572000"/>
          <p14:tracePt t="347926" x="7894638" y="4581525"/>
          <p14:tracePt t="347990" x="7894638" y="4598988"/>
          <p14:tracePt t="348003" x="7894638" y="4608513"/>
          <p14:tracePt t="348013" x="7902575" y="4616450"/>
          <p14:tracePt t="348027" x="7902575" y="4643438"/>
          <p14:tracePt t="348043" x="7902575" y="4652963"/>
          <p14:tracePt t="348058" x="7912100" y="4662488"/>
          <p14:tracePt t="348082" x="7912100" y="4670425"/>
          <p14:tracePt t="348104" x="7912100" y="4679950"/>
          <p14:tracePt t="348198" x="7912100" y="4687888"/>
          <p14:tracePt t="348206" x="7912100" y="4706938"/>
          <p14:tracePt t="348230" x="7929563" y="4714875"/>
          <p14:tracePt t="348239" x="7929563" y="4724400"/>
          <p14:tracePt t="348248" x="7929563" y="4733925"/>
          <p14:tracePt t="348260" x="7929563" y="4741863"/>
          <p14:tracePt t="348277" x="7929563" y="4768850"/>
          <p14:tracePt t="348295" x="7929563" y="4786313"/>
          <p14:tracePt t="348309" x="7929563" y="4805363"/>
          <p14:tracePt t="348326" x="7929563" y="4849813"/>
          <p14:tracePt t="348342" x="7939088" y="4876800"/>
          <p14:tracePt t="348359" x="7939088" y="4902200"/>
          <p14:tracePt t="348376" x="7939088" y="4921250"/>
          <p14:tracePt t="348392" x="7939088" y="4938713"/>
          <p14:tracePt t="348396" x="7939088" y="4948238"/>
          <p14:tracePt t="348409" x="7939088" y="4965700"/>
          <p14:tracePt t="348426" x="7939088" y="4992688"/>
          <p14:tracePt t="348521" x="7939088" y="5000625"/>
          <p14:tracePt t="348537" x="7939088" y="5019675"/>
          <p14:tracePt t="348547" x="7939088" y="5037138"/>
          <p14:tracePt t="348561" x="7939088" y="5054600"/>
          <p14:tracePt t="348576" x="7939088" y="5064125"/>
          <p14:tracePt t="348593" x="7939088" y="5072063"/>
          <p14:tracePt t="348670" x="7939088" y="5081588"/>
          <p14:tracePt t="348685" x="7939088" y="5091113"/>
          <p14:tracePt t="348748" x="7939088" y="5108575"/>
          <p14:tracePt t="348764" x="7939088" y="5116513"/>
          <p14:tracePt t="348772" x="7939088" y="5126038"/>
          <p14:tracePt t="348781" x="7939088" y="5135563"/>
          <p14:tracePt t="348795" x="7939088" y="5143500"/>
          <p14:tracePt t="348810" x="7939088" y="5162550"/>
          <p14:tracePt t="348826" x="7939088" y="5187950"/>
          <p14:tracePt t="348841" x="7939088" y="5207000"/>
          <p14:tracePt t="348858" x="7939088" y="5224463"/>
          <p14:tracePt t="348876" x="7939088" y="5233988"/>
          <p14:tracePt t="348892" x="7939088" y="5251450"/>
          <p14:tracePt t="349062" x="7947025" y="5251450"/>
          <p14:tracePt t="349226" x="7956550" y="5251450"/>
          <p14:tracePt t="349250" x="7966075" y="5241925"/>
          <p14:tracePt t="349264" x="7974013" y="5233988"/>
          <p14:tracePt t="349277" x="7983538" y="5224463"/>
          <p14:tracePt t="349311" x="8001000" y="5214938"/>
          <p14:tracePt t="349321" x="8001000" y="5207000"/>
          <p14:tracePt t="349331" x="8010525" y="5197475"/>
          <p14:tracePt t="349343" x="8018463" y="5187950"/>
          <p14:tracePt t="349358" x="8027988" y="5162550"/>
          <p14:tracePt t="349375" x="8037513" y="5153025"/>
          <p14:tracePt t="349392" x="8045450" y="5135563"/>
          <p14:tracePt t="349408" x="8054975" y="5126038"/>
          <p14:tracePt t="349425" x="8072438" y="5099050"/>
          <p14:tracePt t="349443" x="8089900" y="5064125"/>
          <p14:tracePt t="349458" x="8099425" y="5037138"/>
          <p14:tracePt t="349476" x="8116888" y="5019675"/>
          <p14:tracePt t="349492" x="8135938" y="5000625"/>
          <p14:tracePt t="349510" x="8135938" y="4956175"/>
          <p14:tracePt t="349526" x="8135938" y="4921250"/>
          <p14:tracePt t="349542" x="8135938" y="4902200"/>
          <p14:tracePt t="349559" x="8135938" y="4884738"/>
          <p14:tracePt t="349577" x="8135938" y="4849813"/>
          <p14:tracePt t="349594" x="8135938" y="4822825"/>
          <p14:tracePt t="349609" x="8135938" y="4805363"/>
          <p14:tracePt t="349626" x="8135938" y="4741863"/>
          <p14:tracePt t="349642" x="8135938" y="4697413"/>
          <p14:tracePt t="349659" x="8135938" y="4652963"/>
          <p14:tracePt t="349676" x="8135938" y="4625975"/>
          <p14:tracePt t="349692" x="8135938" y="4608513"/>
          <p14:tracePt t="349710" x="8135938" y="4564063"/>
          <p14:tracePt t="349726" x="8135938" y="4519613"/>
          <p14:tracePt t="349743" x="8135938" y="4492625"/>
          <p14:tracePt t="349760" x="8135938" y="4473575"/>
          <p14:tracePt t="349776" x="8135938" y="4448175"/>
          <p14:tracePt t="349792" x="8135938" y="4429125"/>
          <p14:tracePt t="349809" x="8135938" y="4411663"/>
          <p14:tracePt t="349828" x="8126413" y="4367213"/>
          <p14:tracePt t="349844" x="8116888" y="4330700"/>
          <p14:tracePt t="349859" x="8108950" y="4305300"/>
          <p14:tracePt t="349875" x="8081963" y="4268788"/>
          <p14:tracePt t="349892" x="8064500" y="4251325"/>
          <p14:tracePt t="349908" x="8045450" y="4233863"/>
          <p14:tracePt t="349925" x="8027988" y="4214813"/>
          <p14:tracePt t="349970" x="8018463" y="4214813"/>
          <p14:tracePt t="349984" x="8001000" y="4214813"/>
          <p14:tracePt t="349993" x="7983538" y="4214813"/>
          <p14:tracePt t="350010" x="7966075" y="4214813"/>
          <p14:tracePt t="350026" x="7939088" y="4214813"/>
          <p14:tracePt t="350078" x="7929563" y="4214813"/>
          <p14:tracePt t="350102" x="7921625" y="4224338"/>
          <p14:tracePt t="350111" x="7912100" y="4233863"/>
          <p14:tracePt t="350126" x="7894638" y="4251325"/>
          <p14:tracePt t="350143" x="7867650" y="4268788"/>
          <p14:tracePt t="350159" x="7850188" y="4278313"/>
          <p14:tracePt t="350175" x="7840663" y="4305300"/>
          <p14:tracePt t="350192" x="7823200" y="4313238"/>
          <p14:tracePt t="350208" x="7813675" y="4322763"/>
          <p14:tracePt t="350225" x="7813675" y="4330700"/>
          <p14:tracePt t="350258" x="7796213" y="4340225"/>
          <p14:tracePt t="350275" x="7786688" y="4349750"/>
          <p14:tracePt t="350291" x="7769225" y="4376738"/>
          <p14:tracePt t="350308" x="7759700" y="4394200"/>
          <p14:tracePt t="350325" x="7759700" y="4402138"/>
          <p14:tracePt t="350341" x="7751763" y="4411663"/>
          <p14:tracePt t="350359" x="7732713" y="4448175"/>
          <p14:tracePt t="350375" x="7715250" y="4465638"/>
          <p14:tracePt t="350392" x="7707313" y="4483100"/>
          <p14:tracePt t="350409" x="7697788" y="4500563"/>
          <p14:tracePt t="350425" x="7697788" y="4527550"/>
          <p14:tracePt t="350442" x="7688263" y="4545013"/>
          <p14:tracePt t="350459" x="7670800" y="4581525"/>
          <p14:tracePt t="350475" x="7643813" y="4625975"/>
          <p14:tracePt t="350493" x="7626350" y="4652963"/>
          <p14:tracePt t="350509" x="7626350" y="4679950"/>
          <p14:tracePt t="350525" x="7626350" y="4697413"/>
          <p14:tracePt t="350542" x="7626350" y="4714875"/>
          <p14:tracePt t="350559" x="7616825" y="4733925"/>
          <p14:tracePt t="350593" x="7616825" y="4741863"/>
          <p14:tracePt t="350718" x="7616825" y="4759325"/>
          <p14:tracePt t="350734" x="7616825" y="4768850"/>
          <p14:tracePt t="350742" x="7616825" y="4778375"/>
          <p14:tracePt t="350759" x="7616825" y="4786313"/>
          <p14:tracePt t="350774" x="7616825" y="4795838"/>
          <p14:tracePt t="350804" x="7616825" y="4805363"/>
          <p14:tracePt t="350813" x="7616825" y="4813300"/>
          <p14:tracePt t="350825" x="7616825" y="4830763"/>
          <p14:tracePt t="350841" x="7616825" y="4849813"/>
          <p14:tracePt t="350859" x="7599363" y="4867275"/>
          <p14:tracePt t="350876" x="7599363" y="4911725"/>
          <p14:tracePt t="350893" x="7589838" y="4929188"/>
          <p14:tracePt t="350909" x="7589838" y="4938713"/>
          <p14:tracePt t="351058" x="7589838" y="4965700"/>
          <p14:tracePt t="351067" x="7589838" y="4973638"/>
          <p14:tracePt t="351078" x="7589838" y="4983163"/>
          <p14:tracePt t="351092" x="7589838" y="4992688"/>
          <p14:tracePt t="351692" x="7589838" y="5000625"/>
          <p14:tracePt t="351706" x="7608888" y="5027613"/>
          <p14:tracePt t="351715" x="7616825" y="5037138"/>
          <p14:tracePt t="351972" x="7626350" y="5045075"/>
          <p14:tracePt t="351981" x="7635875" y="5064125"/>
          <p14:tracePt t="351993" x="7643813" y="5081588"/>
          <p14:tracePt t="352011" x="7670800" y="5099050"/>
          <p14:tracePt t="352028" x="7688263" y="5126038"/>
          <p14:tracePt t="352044" x="7707313" y="5135563"/>
          <p14:tracePt t="352060" x="7724775" y="5135563"/>
          <p14:tracePt t="352075" x="7751763" y="5135563"/>
          <p14:tracePt t="352092" x="7769225" y="5135563"/>
          <p14:tracePt t="352108" x="7786688" y="5126038"/>
          <p14:tracePt t="352125" x="7813675" y="5108575"/>
          <p14:tracePt t="352142" x="7840663" y="5072063"/>
          <p14:tracePt t="352159" x="7885113" y="5019675"/>
          <p14:tracePt t="352175" x="7939088" y="4938713"/>
          <p14:tracePt t="352192" x="8001000" y="4840288"/>
          <p14:tracePt t="352208" x="8072438" y="4714875"/>
          <p14:tracePt t="352225" x="8116888" y="4608513"/>
          <p14:tracePt t="352242" x="8143875" y="4492625"/>
          <p14:tracePt t="352259" x="8170863" y="4411663"/>
          <p14:tracePt t="352276" x="8180388" y="4376738"/>
          <p14:tracePt t="352293" x="8197850" y="4322763"/>
          <p14:tracePt t="352309" x="8188325" y="4259263"/>
          <p14:tracePt t="352326" x="8161338" y="4214813"/>
          <p14:tracePt t="352342" x="8143875" y="4152900"/>
          <p14:tracePt t="352359" x="8116888" y="4071938"/>
          <p14:tracePt t="352376" x="8099425" y="4027488"/>
          <p14:tracePt t="352393" x="8081963" y="3973513"/>
          <p14:tracePt t="352397" x="8064500" y="3965575"/>
          <p14:tracePt t="352409" x="8054975" y="3956050"/>
          <p14:tracePt t="352426" x="8037513" y="3938588"/>
          <p14:tracePt t="352443" x="8027988" y="3938588"/>
          <p14:tracePt t="352460" x="8018463" y="3938588"/>
          <p14:tracePt t="352476" x="8010525" y="3938588"/>
          <p14:tracePt t="352493" x="7993063" y="3938588"/>
          <p14:tracePt t="352529" x="7983538" y="3938588"/>
          <p14:tracePt t="352544" x="7974013" y="3938588"/>
          <p14:tracePt t="352554" x="7956550" y="3938588"/>
          <p14:tracePt t="352565" x="7947025" y="3948113"/>
          <p14:tracePt t="352579" x="7894638" y="4000500"/>
          <p14:tracePt t="352592" x="7831138" y="4081463"/>
          <p14:tracePt t="352609" x="7769225" y="4162425"/>
          <p14:tracePt t="352625" x="7751763" y="4206875"/>
          <p14:tracePt t="352642" x="7724775" y="4241800"/>
          <p14:tracePt t="352659" x="7707313" y="4259263"/>
          <p14:tracePt t="352675" x="7697788" y="4278313"/>
          <p14:tracePt t="352692" x="7661275" y="4322763"/>
          <p14:tracePt t="352708" x="7643813" y="4394200"/>
          <p14:tracePt t="352725" x="7616825" y="4465638"/>
          <p14:tracePt t="352742" x="7589838" y="4492625"/>
          <p14:tracePt t="352759" x="7581900" y="4510088"/>
          <p14:tracePt t="352775" x="7572375" y="4537075"/>
          <p14:tracePt t="352792" x="7564438" y="4554538"/>
          <p14:tracePt t="352809" x="7564438" y="4572000"/>
          <p14:tracePt t="352825" x="7564438" y="4598988"/>
          <p14:tracePt t="352842" x="7572375" y="4616450"/>
          <p14:tracePt t="352859" x="7581900" y="4635500"/>
          <p14:tracePt t="352876" x="7608888" y="4652963"/>
          <p14:tracePt t="352893" x="7608888" y="4687888"/>
          <p14:tracePt t="352896" x="7616825" y="4714875"/>
          <p14:tracePt t="352910" x="7616825" y="4751388"/>
          <p14:tracePt t="352928" x="7599363" y="4921250"/>
          <p14:tracePt t="352944" x="7581900" y="5072063"/>
          <p14:tracePt t="352959" x="7581900" y="5162550"/>
          <p14:tracePt t="352976" x="7581900" y="5207000"/>
          <p14:tracePt t="352993" x="7581900" y="5241925"/>
          <p14:tracePt t="353010" x="7599363" y="5259388"/>
          <p14:tracePt t="353026" x="7616825" y="5268913"/>
          <p14:tracePt t="353043" x="7626350" y="5278438"/>
          <p14:tracePt t="353059" x="7635875" y="5286375"/>
          <p14:tracePt t="353079" x="7653338" y="5286375"/>
          <p14:tracePt t="353093" x="7688263" y="5286375"/>
          <p14:tracePt t="353109" x="7707313" y="5278438"/>
          <p14:tracePt t="353125" x="7786688" y="5214938"/>
          <p14:tracePt t="353142" x="7867650" y="5143500"/>
          <p14:tracePt t="353159" x="7947025" y="5064125"/>
          <p14:tracePt t="353175" x="8027988" y="5010150"/>
          <p14:tracePt t="353192" x="8045450" y="4992688"/>
          <p14:tracePt t="353209" x="8054975" y="4983163"/>
          <p14:tracePt t="353225" x="8081963" y="4956175"/>
          <p14:tracePt t="353242" x="8099425" y="4938713"/>
          <p14:tracePt t="353259" x="8116888" y="4902200"/>
          <p14:tracePt t="353275" x="8143875" y="4876800"/>
          <p14:tracePt t="353292" x="8153400" y="4822825"/>
          <p14:tracePt t="353308" x="8161338" y="4751388"/>
          <p14:tracePt t="353325" x="8161338" y="4608513"/>
          <p14:tracePt t="353342" x="8143875" y="4492625"/>
          <p14:tracePt t="353358" x="8116888" y="4411663"/>
          <p14:tracePt t="353375" x="8099425" y="4384675"/>
          <p14:tracePt t="353392" x="8089900" y="4367213"/>
          <p14:tracePt t="353409" x="8081963" y="4357688"/>
          <p14:tracePt t="353425" x="8072438" y="4357688"/>
          <p14:tracePt t="353442" x="8072438" y="4349750"/>
          <p14:tracePt t="353459" x="8027988" y="4330700"/>
          <p14:tracePt t="353475" x="8001000" y="4322763"/>
          <p14:tracePt t="353492" x="7983538" y="4322763"/>
          <p14:tracePt t="353509" x="7966075" y="4340225"/>
          <p14:tracePt t="353526" x="7947025" y="4376738"/>
          <p14:tracePt t="353542" x="7921625" y="4421188"/>
          <p14:tracePt t="353559" x="7885113" y="4465638"/>
          <p14:tracePt t="353576" x="7867650" y="4500563"/>
          <p14:tracePt t="353592" x="7840663" y="4545013"/>
          <p14:tracePt t="353609" x="7831138" y="4564063"/>
          <p14:tracePt t="353626" x="7831138" y="4581525"/>
          <p14:tracePt t="353642" x="7823200" y="4591050"/>
          <p14:tracePt t="353659" x="7813675" y="4616450"/>
          <p14:tracePt t="353676" x="7804150" y="4635500"/>
          <p14:tracePt t="353692" x="7804150" y="4652963"/>
          <p14:tracePt t="353709" x="7804150" y="4687888"/>
          <p14:tracePt t="353725" x="7796213" y="4706938"/>
          <p14:tracePt t="353742" x="7796213" y="4768850"/>
          <p14:tracePt t="353759" x="7778750" y="4840288"/>
          <p14:tracePt t="353775" x="7769225" y="4921250"/>
          <p14:tracePt t="353792" x="7769225" y="4992688"/>
          <p14:tracePt t="353809" x="7751763" y="5072063"/>
          <p14:tracePt t="353825" x="7742238" y="5153025"/>
          <p14:tracePt t="353842" x="7724775" y="5224463"/>
          <p14:tracePt t="353859" x="7715250" y="5268913"/>
          <p14:tracePt t="353875" x="7715250" y="5330825"/>
          <p14:tracePt t="353892" x="7732713" y="5411788"/>
          <p14:tracePt t="353909" x="7759700" y="5456238"/>
          <p14:tracePt t="353926" x="7769225" y="5473700"/>
          <p14:tracePt t="353942" x="7778750" y="5483225"/>
          <p14:tracePt t="353991" x="7786688" y="5483225"/>
          <p14:tracePt t="354025" x="7823200" y="5473700"/>
          <p14:tracePt t="354033" x="7858125" y="5429250"/>
          <p14:tracePt t="354043" x="7885113" y="5402263"/>
          <p14:tracePt t="354059" x="7956550" y="5357813"/>
          <p14:tracePt t="354076" x="8001000" y="5313363"/>
          <p14:tracePt t="354093" x="8064500" y="5268913"/>
          <p14:tracePt t="354110" x="8089900" y="5224463"/>
          <p14:tracePt t="354125" x="8126413" y="5153025"/>
          <p14:tracePt t="354142" x="8153400" y="5081588"/>
          <p14:tracePt t="354159" x="8188325" y="4983163"/>
          <p14:tracePt t="354176" x="8232775" y="4902200"/>
          <p14:tracePt t="354193" x="8242300" y="4840288"/>
          <p14:tracePt t="354210" x="8242300" y="4759325"/>
          <p14:tracePt t="354225" x="8232775" y="4733925"/>
          <p14:tracePt t="354242" x="8207375" y="4706938"/>
          <p14:tracePt t="354259" x="8197850" y="4670425"/>
          <p14:tracePt t="354275" x="8170863" y="4608513"/>
          <p14:tracePt t="354292" x="8143875" y="4527550"/>
          <p14:tracePt t="354309" x="8126413" y="4483100"/>
          <p14:tracePt t="354325" x="8099425" y="4448175"/>
          <p14:tracePt t="354342" x="8081963" y="4429125"/>
          <p14:tracePt t="354359" x="8072438" y="4402138"/>
          <p14:tracePt t="354375" x="8064500" y="4394200"/>
          <p14:tracePt t="354445" x="8045450" y="4394200"/>
          <p14:tracePt t="354453" x="8037513" y="4394200"/>
          <p14:tracePt t="354475" x="8027988" y="4394200"/>
          <p14:tracePt t="354541" x="8018463" y="4411663"/>
          <p14:tracePt t="354550" x="8010525" y="4421188"/>
          <p14:tracePt t="354721" x="8001000" y="4438650"/>
          <p14:tracePt t="354730" x="7983538" y="4448175"/>
          <p14:tracePt t="354746" x="7956550" y="4483100"/>
          <p14:tracePt t="354761" x="7947025" y="4483100"/>
          <p14:tracePt t="354908" x="7974013" y="4483100"/>
          <p14:tracePt t="354917" x="8010525" y="4465638"/>
          <p14:tracePt t="354925" x="8045450" y="4456113"/>
          <p14:tracePt t="354942" x="8108950" y="4438650"/>
          <p14:tracePt t="354959" x="8116888" y="4438650"/>
          <p14:tracePt t="355111" x="8108950" y="4438650"/>
          <p14:tracePt t="355120" x="8099425" y="4438650"/>
          <p14:tracePt t="355129" x="8089900" y="4438650"/>
          <p14:tracePt t="355269" x="8089900" y="4429125"/>
          <p14:tracePt t="355278" x="8116888" y="4421188"/>
          <p14:tracePt t="355293" x="8224838" y="4394200"/>
          <p14:tracePt t="355310" x="8323263" y="4367213"/>
          <p14:tracePt t="355327" x="8350250" y="4357688"/>
          <p14:tracePt t="355343" x="8385175" y="4357688"/>
          <p14:tracePt t="355360" x="8394700" y="4340225"/>
          <p14:tracePt t="355376" x="8402638" y="4340225"/>
          <p14:tracePt t="355393" x="8412163" y="4340225"/>
          <p14:tracePt t="355472" x="8402638" y="4330700"/>
          <p14:tracePt t="355482" x="8394700" y="4330700"/>
          <p14:tracePt t="355494" x="8358188" y="4330700"/>
          <p14:tracePt t="355510" x="8313738" y="4330700"/>
          <p14:tracePt t="355526" x="8251825" y="4340225"/>
          <p14:tracePt t="355542" x="8161338" y="4367213"/>
          <p14:tracePt t="355559" x="8045450" y="4411663"/>
          <p14:tracePt t="355575" x="7966075" y="4429125"/>
          <p14:tracePt t="355592" x="7929563" y="4448175"/>
          <p14:tracePt t="355609" x="7921625" y="4448175"/>
          <p14:tracePt t="355626" x="7912100" y="4448175"/>
          <p14:tracePt t="355642" x="7902575" y="4456113"/>
          <p14:tracePt t="355659" x="7867650" y="4483100"/>
          <p14:tracePt t="355675" x="7850188" y="4500563"/>
          <p14:tracePt t="355831" x="7850188" y="4510088"/>
          <p14:tracePt t="355847" x="7875588" y="4527550"/>
          <p14:tracePt t="355855" x="7902575" y="4545013"/>
          <p14:tracePt t="355865" x="7921625" y="4545013"/>
          <p14:tracePt t="355879" x="7966075" y="4545013"/>
          <p14:tracePt t="355895" x="8001000" y="4545013"/>
          <p14:tracePt t="355910" x="8018463" y="4545013"/>
          <p14:tracePt t="355957" x="8027988" y="4545013"/>
          <p14:tracePt t="355973" x="8045450" y="4554538"/>
          <p14:tracePt t="355988" x="8054975" y="4554538"/>
          <p14:tracePt t="356018" x="8064500" y="4554538"/>
          <p14:tracePt t="356034" x="8072438" y="4527550"/>
          <p14:tracePt t="356042" x="8089900" y="4492625"/>
          <p14:tracePt t="356059" x="8108950" y="4473575"/>
          <p14:tracePt t="356076" x="8126413" y="4438650"/>
          <p14:tracePt t="356092" x="8135938" y="4421188"/>
          <p14:tracePt t="356109" x="8143875" y="4402138"/>
          <p14:tracePt t="356126" x="8143875" y="4384675"/>
          <p14:tracePt t="356144" x="8143875" y="4376738"/>
          <p14:tracePt t="356301" x="8108950" y="4376738"/>
          <p14:tracePt t="356310" x="8089900" y="4394200"/>
          <p14:tracePt t="356328" x="8027988" y="4402138"/>
          <p14:tracePt t="356343" x="7993063" y="4411663"/>
          <p14:tracePt t="356360" x="7974013" y="4429125"/>
          <p14:tracePt t="356377" x="7947025" y="4429125"/>
          <p14:tracePt t="356395" x="7921625" y="4438650"/>
          <p14:tracePt t="356411" x="7902575" y="4448175"/>
          <p14:tracePt t="356427" x="7875588" y="4456113"/>
          <p14:tracePt t="356443" x="7867650" y="4456113"/>
          <p14:tracePt t="356488" x="7858125" y="4465638"/>
          <p14:tracePt t="356504" x="7840663" y="4473575"/>
          <p14:tracePt t="356512" x="7813675" y="4519613"/>
          <p14:tracePt t="356526" x="7796213" y="4527550"/>
          <p14:tracePt t="356542" x="7778750" y="4545013"/>
          <p14:tracePt t="356559" x="7759700" y="4572000"/>
          <p14:tracePt t="356661" x="7751763" y="4581525"/>
          <p14:tracePt t="356671" x="7751763" y="4591050"/>
          <p14:tracePt t="356681" x="7742238" y="4598988"/>
          <p14:tracePt t="356693" x="7742238" y="4616450"/>
          <p14:tracePt t="356710" x="7742238" y="4643438"/>
          <p14:tracePt t="356727" x="7742238" y="4652963"/>
          <p14:tracePt t="356744" x="7742238" y="4662488"/>
          <p14:tracePt t="356761" x="7759700" y="4679950"/>
          <p14:tracePt t="356779" x="7778750" y="4687888"/>
          <p14:tracePt t="356793" x="7786688" y="4687888"/>
          <p14:tracePt t="356810" x="7831138" y="4687888"/>
          <p14:tracePt t="356826" x="7894638" y="4670425"/>
          <p14:tracePt t="356843" x="7974013" y="4652963"/>
          <p14:tracePt t="356859" x="8018463" y="4625975"/>
          <p14:tracePt t="356877" x="8045450" y="4608513"/>
          <p14:tracePt t="356893" x="8054975" y="4591050"/>
          <p14:tracePt t="356910" x="8064500" y="4581525"/>
          <p14:tracePt t="356927" x="8081963" y="4554538"/>
          <p14:tracePt t="356943" x="8089900" y="4537075"/>
          <p14:tracePt t="356960" x="8089900" y="4510088"/>
          <p14:tracePt t="356977" x="8099425" y="4500563"/>
          <p14:tracePt t="356994" x="8099425" y="4483100"/>
          <p14:tracePt t="357027" x="8108950" y="4465638"/>
          <p14:tracePt t="357044" x="8108950" y="4429125"/>
          <p14:tracePt t="357060" x="8108950" y="4421188"/>
          <p14:tracePt t="357078" x="8108950" y="4402138"/>
          <p14:tracePt t="357094" x="8099425" y="4384675"/>
          <p14:tracePt t="357110" x="8081963" y="4357688"/>
          <p14:tracePt t="357127" x="8081963" y="4349750"/>
          <p14:tracePt t="357143" x="8064500" y="4340225"/>
          <p14:tracePt t="357160" x="8037513" y="4322763"/>
          <p14:tracePt t="357177" x="8010525" y="4322763"/>
          <p14:tracePt t="357193" x="7993063" y="4322763"/>
          <p14:tracePt t="357210" x="7956550" y="4322763"/>
          <p14:tracePt t="357227" x="7912100" y="4330700"/>
          <p14:tracePt t="357244" x="7875588" y="4357688"/>
          <p14:tracePt t="357261" x="7840663" y="4376738"/>
          <p14:tracePt t="357277" x="7823200" y="4402138"/>
          <p14:tracePt t="357293" x="7804150" y="4421188"/>
          <p14:tracePt t="357310" x="7804150" y="4429125"/>
          <p14:tracePt t="357390" x="7804150" y="4438650"/>
          <p14:tracePt t="357405" x="7804150" y="4448175"/>
          <p14:tracePt t="357414" x="7804150" y="4473575"/>
          <p14:tracePt t="357426" x="7786688" y="4483100"/>
          <p14:tracePt t="357443" x="7786688" y="4510088"/>
          <p14:tracePt t="357459" x="7786688" y="4519613"/>
          <p14:tracePt t="357476" x="7796213" y="4545013"/>
          <p14:tracePt t="357493" x="7796213" y="4564063"/>
          <p14:tracePt t="357510" x="7813675" y="4581525"/>
          <p14:tracePt t="357526" x="7813675" y="4591050"/>
          <p14:tracePt t="357544" x="7840663" y="4616450"/>
          <p14:tracePt t="357561" x="7867650" y="4625975"/>
          <p14:tracePt t="357576" x="7885113" y="4625975"/>
          <p14:tracePt t="357593" x="7902575" y="4625975"/>
          <p14:tracePt t="357609" x="7921625" y="4625975"/>
          <p14:tracePt t="357626" x="7956550" y="4598988"/>
          <p14:tracePt t="357643" x="7974013" y="4581525"/>
          <p14:tracePt t="357659" x="8001000" y="4564063"/>
          <p14:tracePt t="357676" x="8010525" y="4537075"/>
          <p14:tracePt t="357693" x="8018463" y="4527550"/>
          <p14:tracePt t="357797" x="7983538" y="4545013"/>
          <p14:tracePt t="357806" x="7956550" y="4581525"/>
          <p14:tracePt t="357816" x="7947025" y="4598988"/>
          <p14:tracePt t="357828" x="7912100" y="4643438"/>
          <p14:tracePt t="357843" x="7885113" y="4670425"/>
          <p14:tracePt t="357859" x="7867650" y="4697413"/>
          <p14:tracePt t="357876" x="7858125" y="4706938"/>
          <p14:tracePt t="357944" x="7858125" y="4714875"/>
          <p14:tracePt t="357952" x="7850188" y="4733925"/>
          <p14:tracePt t="357961" x="7850188" y="4759325"/>
          <p14:tracePt t="357976" x="7831138" y="4805363"/>
          <p14:tracePt t="357993" x="7823200" y="4867275"/>
          <p14:tracePt t="358010" x="7823200" y="4948238"/>
          <p14:tracePt t="358026" x="7813675" y="5010150"/>
          <p14:tracePt t="358043" x="7796213" y="5072063"/>
          <p14:tracePt t="358060" x="7796213" y="5143500"/>
          <p14:tracePt t="358076" x="7796213" y="5207000"/>
          <p14:tracePt t="358093" x="7796213" y="5233988"/>
          <p14:tracePt t="358110" x="7796213" y="5251450"/>
          <p14:tracePt t="358126" x="7796213" y="5259388"/>
          <p14:tracePt t="358143" x="7796213" y="5268913"/>
          <p14:tracePt t="358159" x="7823200" y="5286375"/>
          <p14:tracePt t="358176" x="7840663" y="5305425"/>
          <p14:tracePt t="358194" x="7867650" y="5330825"/>
          <p14:tracePt t="358211" x="7894638" y="5340350"/>
          <p14:tracePt t="358226" x="7912100" y="5357813"/>
          <p14:tracePt t="358243" x="7929563" y="5367338"/>
          <p14:tracePt t="358260" x="7947025" y="5394325"/>
          <p14:tracePt t="358276" x="7983538" y="5394325"/>
          <p14:tracePt t="358293" x="8018463" y="5394325"/>
          <p14:tracePt t="358310" x="8045450" y="5384800"/>
          <p14:tracePt t="358326" x="8081963" y="5367338"/>
          <p14:tracePt t="358343" x="8108950" y="5330825"/>
          <p14:tracePt t="358359" x="8197850" y="5251450"/>
          <p14:tracePt t="358375" x="8251825" y="5197475"/>
          <p14:tracePt t="358392" x="8269288" y="5153025"/>
          <p14:tracePt t="358409" x="8286750" y="5091113"/>
          <p14:tracePt t="358426" x="8296275" y="5045075"/>
          <p14:tracePt t="358443" x="8296275" y="4983163"/>
          <p14:tracePt t="358460" x="8296275" y="4867275"/>
          <p14:tracePt t="358477" x="8278813" y="4786313"/>
          <p14:tracePt t="358493" x="8251825" y="4724400"/>
          <p14:tracePt t="358510" x="8242300" y="4662488"/>
          <p14:tracePt t="358526" x="8224838" y="4616450"/>
          <p14:tracePt t="358543" x="8215313" y="4572000"/>
          <p14:tracePt t="358560" x="8207375" y="4519613"/>
          <p14:tracePt t="358576" x="8207375" y="4448175"/>
          <p14:tracePt t="358594" x="8207375" y="4349750"/>
          <p14:tracePt t="358611" x="8207375" y="4295775"/>
          <p14:tracePt t="358626" x="8207375" y="4268788"/>
          <p14:tracePt t="358643" x="8197850" y="4241800"/>
          <p14:tracePt t="358660" x="8180388" y="4224338"/>
          <p14:tracePt t="358676" x="8170863" y="4206875"/>
          <p14:tracePt t="358693" x="8170863" y="4187825"/>
          <p14:tracePt t="358711" x="8143875" y="4152900"/>
          <p14:tracePt t="358727" x="8135938" y="4143375"/>
          <p14:tracePt t="358743" x="8126413" y="4143375"/>
          <p14:tracePt t="358760" x="8126413" y="4135438"/>
          <p14:tracePt t="358776" x="8116888" y="4135438"/>
          <p14:tracePt t="358793" x="8099425" y="4135438"/>
          <p14:tracePt t="358852" x="8089900" y="4125913"/>
          <p14:tracePt t="358868" x="8081963" y="4125913"/>
          <p14:tracePt t="358890" x="8072438" y="4125913"/>
          <p14:tracePt t="358914" x="8064500" y="4125913"/>
          <p14:tracePt t="358922" x="8054975" y="4125913"/>
          <p14:tracePt t="358930" x="8045450" y="4125913"/>
          <p14:tracePt t="358942" x="8027988" y="4125913"/>
          <p14:tracePt t="358959" x="8001000" y="4143375"/>
          <p14:tracePt t="358976" x="7966075" y="4179888"/>
          <p14:tracePt t="358992" x="7956550" y="4187825"/>
          <p14:tracePt t="359009" x="7947025" y="4197350"/>
          <p14:tracePt t="359026" x="7929563" y="4214813"/>
          <p14:tracePt t="359042" x="7912100" y="4241800"/>
          <p14:tracePt t="359059" x="7885113" y="4259263"/>
          <p14:tracePt t="359076" x="7867650" y="4278313"/>
          <p14:tracePt t="359093" x="7858125" y="4295775"/>
          <p14:tracePt t="359111" x="7823200" y="4340225"/>
          <p14:tracePt t="359127" x="7804150" y="4357688"/>
          <p14:tracePt t="359144" x="7786688" y="4384675"/>
          <p14:tracePt t="359160" x="7778750" y="4394200"/>
          <p14:tracePt t="359177" x="7778750" y="4411663"/>
          <p14:tracePt t="359194" x="7759700" y="4421188"/>
          <p14:tracePt t="359210" x="7759700" y="4429125"/>
          <p14:tracePt t="359227" x="7751763" y="4483100"/>
          <p14:tracePt t="359244" x="7715250" y="4564063"/>
          <p14:tracePt t="359262" x="7688263" y="4616450"/>
          <p14:tracePt t="359277" x="7680325" y="4679950"/>
          <p14:tracePt t="359294" x="7680325" y="4741863"/>
          <p14:tracePt t="359311" x="7661275" y="4813300"/>
          <p14:tracePt t="359327" x="7653338" y="4876800"/>
          <p14:tracePt t="359344" x="7643813" y="4965700"/>
          <p14:tracePt t="359361" x="7626350" y="5000625"/>
          <p14:tracePt t="359376" x="7626350" y="5027613"/>
          <p14:tracePt t="359393" x="7626350" y="5054600"/>
          <p14:tracePt t="359409" x="7626350" y="5072063"/>
          <p14:tracePt t="359426" x="7626350" y="5091113"/>
          <p14:tracePt t="359442" x="7626350" y="5108575"/>
          <p14:tracePt t="359459" x="7643813" y="5135563"/>
          <p14:tracePt t="359476" x="7643813" y="5162550"/>
          <p14:tracePt t="359494" x="7661275" y="5180013"/>
          <p14:tracePt t="359511" x="7680325" y="5207000"/>
          <p14:tracePt t="359526" x="7680325" y="5214938"/>
          <p14:tracePt t="359542" x="7688263" y="5224463"/>
          <p14:tracePt t="359559" x="7715250" y="5233988"/>
          <p14:tracePt t="359576" x="7724775" y="5241925"/>
          <p14:tracePt t="359592" x="7742238" y="5268913"/>
          <p14:tracePt t="359609" x="7759700" y="5268913"/>
          <p14:tracePt t="359626" x="7796213" y="5278438"/>
          <p14:tracePt t="359642" x="7823200" y="5278438"/>
          <p14:tracePt t="359659" x="7840663" y="5278438"/>
          <p14:tracePt t="359676" x="7867650" y="5278438"/>
          <p14:tracePt t="359692" x="7885113" y="5286375"/>
          <p14:tracePt t="359709" x="7902575" y="5286375"/>
          <p14:tracePt t="359726" x="7939088" y="5286375"/>
          <p14:tracePt t="359742" x="7956550" y="5286375"/>
          <p14:tracePt t="359761" x="8001000" y="5286375"/>
          <p14:tracePt t="359777" x="8018463" y="5278438"/>
          <p14:tracePt t="359793" x="8064500" y="5251450"/>
          <p14:tracePt t="359809" x="8099425" y="5233988"/>
          <p14:tracePt t="359826" x="8116888" y="5207000"/>
          <p14:tracePt t="359843" x="8135938" y="5187950"/>
          <p14:tracePt t="359859" x="8161338" y="5170488"/>
          <p14:tracePt t="359876" x="8170863" y="5143500"/>
          <p14:tracePt t="359893" x="8170863" y="5135563"/>
          <p14:tracePt t="359909" x="8180388" y="5126038"/>
          <p14:tracePt t="359948" x="8180388" y="5116513"/>
          <p14:tracePt t="359971" x="8180388" y="5108575"/>
          <p14:tracePt t="359980" x="8215313" y="5072063"/>
          <p14:tracePt t="359996" x="8304213" y="5054600"/>
          <p14:tracePt t="360013" x="8313738" y="505460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Lookup</a:t>
            </a:r>
            <a:endParaRPr lang="ru-RU" dirty="0"/>
          </a:p>
        </p:txBody>
      </p:sp>
      <p:sp>
        <p:nvSpPr>
          <p:cNvPr id="3" name="U-Turn Arrow 2"/>
          <p:cNvSpPr/>
          <p:nvPr/>
        </p:nvSpPr>
        <p:spPr>
          <a:xfrm>
            <a:off x="7849821" y="3886748"/>
            <a:ext cx="678565" cy="880931"/>
          </a:xfrm>
          <a:prstGeom prst="uturnArrow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57199" y="877824"/>
            <a:ext cx="5071234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Case 1: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Cache Hit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requested line is in the cache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cache returns the requested line (fast)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Case 2: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Cache Miss</a:t>
            </a: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8652280"/>
              </p:ext>
            </p:extLst>
          </p:nvPr>
        </p:nvGraphicFramePr>
        <p:xfrm>
          <a:off x="7665156" y="3272517"/>
          <a:ext cx="965200" cy="800100"/>
        </p:xfrm>
        <a:graphic>
          <a:graphicData uri="http://schemas.openxmlformats.org/drawingml/2006/table">
            <a:tbl>
              <a:tblPr/>
              <a:tblGrid>
                <a:gridCol w="355600"/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943600" y="1636776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prstClr val="black"/>
                </a:solidFill>
                <a:latin typeface="Calibri"/>
                <a:cs typeface="+mn-cs"/>
              </a:rPr>
              <a:t>Memory</a:t>
            </a:r>
            <a:endParaRPr lang="ru-RU" sz="24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65156" y="2599155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prstClr val="black"/>
                </a:solidFill>
                <a:latin typeface="Calibri"/>
                <a:cs typeface="+mn-cs"/>
              </a:rPr>
              <a:t>Cache</a:t>
            </a:r>
            <a:endParaRPr lang="ru-RU" sz="24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15000" y="1985551"/>
            <a:ext cx="59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line#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32130" y="2941250"/>
            <a:ext cx="59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line#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aphicFrame>
        <p:nvGraphicFramePr>
          <p:cNvPr id="10" name="Content Placeholder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9964093"/>
              </p:ext>
            </p:extLst>
          </p:nvPr>
        </p:nvGraphicFramePr>
        <p:xfrm>
          <a:off x="5886832" y="2307172"/>
          <a:ext cx="927100" cy="2796540"/>
        </p:xfrm>
        <a:graphic>
          <a:graphicData uri="http://schemas.openxmlformats.org/drawingml/2006/table">
            <a:tbl>
              <a:tblPr/>
              <a:tblGrid>
                <a:gridCol w="317500"/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780017" y="4726760"/>
            <a:ext cx="383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4?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706949" y="3626402"/>
            <a:ext cx="2632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">
              <a:spcBef>
                <a:spcPts val="0"/>
              </a:spcBef>
              <a:spcAft>
                <a:spcPts val="0"/>
              </a:spcAft>
            </a:pPr>
            <a:r>
              <a:rPr lang="ru-RU" sz="1200" dirty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4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453217" y="3052310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">
              <a:spcBef>
                <a:spcPts val="0"/>
              </a:spcBef>
              <a:spcAft>
                <a:spcPts val="0"/>
              </a:spcAft>
            </a:pP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 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606637" y="2941250"/>
            <a:ext cx="21672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">
              <a:spcBef>
                <a:spcPts val="0"/>
              </a:spcBef>
              <a:spcAft>
                <a:spcPts val="0"/>
              </a:spcAft>
            </a:pPr>
            <a:r>
              <a:rPr lang="ru-RU" sz="1100" dirty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 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031710" y="3676343"/>
            <a:ext cx="585216" cy="185145"/>
          </a:xfrm>
          <a:prstGeom prst="rect">
            <a:avLst/>
          </a:prstGeom>
          <a:solidFill>
            <a:srgbClr val="4472C4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6" name="Group 15"/>
          <p:cNvGrpSpPr/>
          <p:nvPr/>
        </p:nvGrpSpPr>
        <p:grpSpPr>
          <a:xfrm rot="922656">
            <a:off x="7641028" y="3580913"/>
            <a:ext cx="417585" cy="417585"/>
            <a:chOff x="7086600" y="3613666"/>
            <a:chExt cx="533400" cy="533400"/>
          </a:xfrm>
        </p:grpSpPr>
        <p:sp>
          <p:nvSpPr>
            <p:cNvPr id="17" name="Explosion 2 16"/>
            <p:cNvSpPr/>
            <p:nvPr/>
          </p:nvSpPr>
          <p:spPr>
            <a:xfrm rot="1911934">
              <a:off x="7086600" y="3613666"/>
              <a:ext cx="533400" cy="533400"/>
            </a:xfrm>
            <a:prstGeom prst="irregularSeal2">
              <a:avLst/>
            </a:prstGeom>
            <a:gradFill rotWithShape="1">
              <a:gsLst>
                <a:gs pos="0">
                  <a:srgbClr val="9BBB59">
                    <a:shade val="51000"/>
                    <a:satMod val="130000"/>
                  </a:srgbClr>
                </a:gs>
                <a:gs pos="80000">
                  <a:srgbClr val="9BBB59">
                    <a:shade val="93000"/>
                    <a:satMod val="130000"/>
                  </a:srgbClr>
                </a:gs>
                <a:gs pos="100000">
                  <a:srgbClr val="9BBB59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9BBB5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20664369">
              <a:off x="7091961" y="3670007"/>
              <a:ext cx="3818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cs typeface="+mn-cs"/>
                </a:rPr>
                <a:t>hit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772998" y="5005974"/>
            <a:ext cx="990002" cy="1138773"/>
          </a:xfrm>
          <a:prstGeom prst="rect">
            <a:avLst/>
          </a:prstGeom>
          <a:solidFill>
            <a:sysClr val="window" lastClr="FFFFFF"/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CPU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pic>
        <p:nvPicPr>
          <p:cNvPr id="20" name="Audio 1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5619341"/>
      </p:ext>
    </p:extLst>
  </p:cSld>
  <p:clrMapOvr>
    <a:masterClrMapping/>
  </p:clrMapOvr>
  <p:transition advTm="9294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6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2.96296E-6 L -3.05556E-6 0.25 " pathEditMode="relative" rAng="0" ptsTypes="AA">
                                      <p:cBhvr>
                                        <p:cTn id="79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3" grpId="0" animBg="1"/>
      <p:bldP spid="6" grpId="0"/>
      <p:bldP spid="7" grpId="0"/>
      <p:bldP spid="8" grpId="0"/>
      <p:bldP spid="9" grpId="0"/>
      <p:bldP spid="11" grpId="0"/>
      <p:bldP spid="12" grpId="0"/>
      <p:bldP spid="12" grpId="1"/>
      <p:bldP spid="15" grpId="0" animBg="1"/>
      <p:bldP spid="15" grpId="1" animBg="1"/>
      <p:bldP spid="19" grpId="0" animBg="1"/>
    </p:bldLst>
  </p:timing>
  <p:extLst>
    <p:ext uri="{3A86A75C-4F4B-4683-9AE1-C65F6400EC91}">
      <p14:laserTraceLst xmlns:p14="http://schemas.microsoft.com/office/powerpoint/2010/main">
        <p14:tracePtLst>
          <p14:tracePt t="3454" x="8313738" y="5045075"/>
          <p14:tracePt t="3462" x="8358188" y="4965700"/>
          <p14:tracePt t="3471" x="8412163" y="4830763"/>
          <p14:tracePt t="3486" x="8447088" y="4608513"/>
          <p14:tracePt t="3503" x="8439150" y="4411663"/>
          <p14:tracePt t="3518" x="8402638" y="4214813"/>
          <p14:tracePt t="3534" x="8296275" y="3983038"/>
          <p14:tracePt t="3551" x="8089900" y="3714750"/>
          <p14:tracePt t="3568" x="7939088" y="3455988"/>
          <p14:tracePt t="3585" x="7831138" y="3224213"/>
          <p14:tracePt t="3588" x="7786688" y="3143250"/>
          <p14:tracePt t="3603" x="7661275" y="2973388"/>
          <p14:tracePt t="3618" x="7537450" y="2759075"/>
          <p14:tracePt t="3634" x="7394575" y="2482850"/>
          <p14:tracePt t="3651" x="7197725" y="2197100"/>
          <p14:tracePt t="3668" x="7018338" y="1973263"/>
          <p14:tracePt t="3684" x="6840538" y="1776413"/>
          <p14:tracePt t="3702" x="6661150" y="1581150"/>
          <p14:tracePt t="3718" x="6554788" y="1473200"/>
          <p14:tracePt t="3735" x="6411913" y="1366838"/>
          <p14:tracePt t="3752" x="6286500" y="1268413"/>
          <p14:tracePt t="3768" x="6161088" y="1179513"/>
          <p14:tracePt t="3784" x="6000750" y="1081088"/>
          <p14:tracePt t="3801" x="5875338" y="1000125"/>
          <p14:tracePt t="3818" x="5795963" y="973138"/>
          <p14:tracePt t="3834" x="5715000" y="946150"/>
          <p14:tracePt t="3851" x="5643563" y="919163"/>
          <p14:tracePt t="3868" x="5518150" y="884238"/>
          <p14:tracePt t="3884" x="5446713" y="857250"/>
          <p14:tracePt t="3901" x="5375275" y="830263"/>
          <p14:tracePt t="3917" x="5349875" y="830263"/>
          <p14:tracePt t="3934" x="5322888" y="822325"/>
          <p14:tracePt t="3951" x="5303838" y="803275"/>
          <p14:tracePt t="3968" x="5251450" y="776288"/>
          <p14:tracePt t="3986" x="5170488" y="741363"/>
          <p14:tracePt t="4002" x="5153025" y="723900"/>
          <p14:tracePt t="4018" x="5116513" y="696913"/>
          <p14:tracePt t="4034" x="5099050" y="687388"/>
          <p14:tracePt t="4051" x="5081588" y="687388"/>
          <p14:tracePt t="4068" x="5064125" y="669925"/>
          <p14:tracePt t="4084" x="5037138" y="642938"/>
          <p14:tracePt t="4088" x="5000625" y="633413"/>
          <p14:tracePt t="4101" x="4983163" y="625475"/>
          <p14:tracePt t="4118" x="4921250" y="598488"/>
          <p14:tracePt t="4136" x="4795838" y="561975"/>
          <p14:tracePt t="4151" x="4724400" y="544513"/>
          <p14:tracePt t="4168" x="4643438" y="536575"/>
          <p14:tracePt t="4184" x="4562475" y="517525"/>
          <p14:tracePt t="4202" x="4510088" y="517525"/>
          <p14:tracePt t="4218" x="4473575" y="517525"/>
          <p14:tracePt t="4236" x="4438650" y="517525"/>
          <p14:tracePt t="4252" x="4411663" y="517525"/>
          <p14:tracePt t="4269" x="4348163" y="536575"/>
          <p14:tracePt t="4285" x="4268788" y="544513"/>
          <p14:tracePt t="4301" x="4179888" y="544513"/>
          <p14:tracePt t="4318" x="4089400" y="561975"/>
          <p14:tracePt t="4334" x="3990975" y="588963"/>
          <p14:tracePt t="4351" x="3919538" y="598488"/>
          <p14:tracePt t="4368" x="3857625" y="615950"/>
          <p14:tracePt t="4384" x="3822700" y="625475"/>
          <p14:tracePt t="4403" x="3732213" y="633413"/>
          <p14:tracePt t="4417" x="3714750" y="652463"/>
          <p14:tracePt t="4434" x="3687763" y="652463"/>
          <p14:tracePt t="4452" x="3670300" y="652463"/>
          <p14:tracePt t="4468" x="3652838" y="642938"/>
          <p14:tracePt t="4484" x="3633788" y="633413"/>
          <p14:tracePt t="4502" x="3598863" y="625475"/>
          <p14:tracePt t="4519" x="3589338" y="625475"/>
          <p14:tracePt t="4535" x="3571875" y="625475"/>
          <p14:tracePt t="4551" x="3562350" y="625475"/>
          <p14:tracePt t="4568" x="3544888" y="625475"/>
          <p14:tracePt t="4585" x="3527425" y="625475"/>
          <p14:tracePt t="4601" x="3517900" y="625475"/>
          <p14:tracePt t="4618" x="3509963" y="652463"/>
          <p14:tracePt t="4634" x="3490913" y="669925"/>
          <p14:tracePt t="4653" x="3473450" y="696913"/>
          <p14:tracePt t="4668" x="3455988" y="696913"/>
          <p14:tracePt t="4707" x="3455988" y="704850"/>
          <p14:tracePt t="4731" x="3455988" y="723900"/>
          <p14:tracePt t="4747" x="3473450" y="741363"/>
          <p14:tracePt t="4755" x="3482975" y="750888"/>
          <p14:tracePt t="4769" x="3500438" y="776288"/>
          <p14:tracePt t="4785" x="3527425" y="795338"/>
          <p14:tracePt t="4801" x="3544888" y="812800"/>
          <p14:tracePt t="4818" x="3562350" y="830263"/>
          <p14:tracePt t="4834" x="3598863" y="847725"/>
          <p14:tracePt t="4851" x="3633788" y="866775"/>
          <p14:tracePt t="4868" x="3652838" y="884238"/>
          <p14:tracePt t="4885" x="3660775" y="884238"/>
          <p14:tracePt t="4952" x="3687763" y="901700"/>
          <p14:tracePt t="4959" x="3697288" y="911225"/>
          <p14:tracePt t="4968" x="3705225" y="919163"/>
          <p14:tracePt t="4985" x="3724275" y="938213"/>
          <p14:tracePt t="5001" x="3751263" y="955675"/>
          <p14:tracePt t="5018" x="3768725" y="955675"/>
          <p14:tracePt t="5059" x="3776663" y="955675"/>
          <p14:tracePt t="5075" x="3786188" y="955675"/>
          <p14:tracePt t="5085" x="3822700" y="955675"/>
          <p14:tracePt t="5101" x="3867150" y="955675"/>
          <p14:tracePt t="5118" x="3911600" y="955675"/>
          <p14:tracePt t="5134" x="3990975" y="955675"/>
          <p14:tracePt t="5152" x="4062413" y="946150"/>
          <p14:tracePt t="5169" x="4108450" y="946150"/>
          <p14:tracePt t="5185" x="4125913" y="946150"/>
          <p14:tracePt t="5202" x="4170363" y="946150"/>
          <p14:tracePt t="5218" x="4205288" y="946150"/>
          <p14:tracePt t="5234" x="4224338" y="946150"/>
          <p14:tracePt t="5252" x="4241800" y="946150"/>
          <p14:tracePt t="5267" x="4268788" y="946150"/>
          <p14:tracePt t="5284" x="4286250" y="946150"/>
          <p14:tracePt t="5303" x="4340225" y="946150"/>
          <p14:tracePt t="5318" x="4375150" y="928688"/>
          <p14:tracePt t="5335" x="4394200" y="928688"/>
          <p14:tracePt t="5351" x="4411663" y="928688"/>
          <p14:tracePt t="5368" x="4446588" y="928688"/>
          <p14:tracePt t="5385" x="4491038" y="919163"/>
          <p14:tracePt t="5402" x="4572000" y="911225"/>
          <p14:tracePt t="5418" x="4633913" y="901700"/>
          <p14:tracePt t="5434" x="4714875" y="884238"/>
          <p14:tracePt t="5452" x="4776788" y="884238"/>
          <p14:tracePt t="5467" x="4848225" y="874713"/>
          <p14:tracePt t="5484" x="4894263" y="874713"/>
          <p14:tracePt t="5500" x="4956175" y="874713"/>
          <p14:tracePt t="5517" x="5018088" y="847725"/>
          <p14:tracePt t="5534" x="5054600" y="847725"/>
          <p14:tracePt t="5550" x="5064125" y="847725"/>
          <p14:tracePt t="5764" x="5064125" y="839788"/>
          <p14:tracePt t="5779" x="5027613" y="822325"/>
          <p14:tracePt t="5788" x="5018088" y="822325"/>
          <p14:tracePt t="5803" x="4973638" y="803275"/>
          <p14:tracePt t="5819" x="4938713" y="795338"/>
          <p14:tracePt t="5835" x="4911725" y="795338"/>
          <p14:tracePt t="5851" x="4857750" y="776288"/>
          <p14:tracePt t="5868" x="4795838" y="785813"/>
          <p14:tracePt t="5884" x="4705350" y="785813"/>
          <p14:tracePt t="5901" x="4625975" y="795338"/>
          <p14:tracePt t="5918" x="4537075" y="812800"/>
          <p14:tracePt t="5935" x="4419600" y="812800"/>
          <p14:tracePt t="5952" x="4348163" y="812800"/>
          <p14:tracePt t="5969" x="4268788" y="822325"/>
          <p14:tracePt t="5985" x="4187825" y="839788"/>
          <p14:tracePt t="6001" x="4081463" y="847725"/>
          <p14:tracePt t="6018" x="3990975" y="866775"/>
          <p14:tracePt t="6034" x="3911600" y="874713"/>
          <p14:tracePt t="6051" x="3867150" y="874713"/>
          <p14:tracePt t="6068" x="3768725" y="874713"/>
          <p14:tracePt t="6084" x="3705225" y="874713"/>
          <p14:tracePt t="6101" x="3679825" y="874713"/>
          <p14:tracePt t="6117" x="3652838" y="874713"/>
          <p14:tracePt t="6134" x="3643313" y="874713"/>
          <p14:tracePt t="6178" x="3633788" y="874713"/>
          <p14:tracePt t="6186" x="3625850" y="866775"/>
          <p14:tracePt t="6194" x="3616325" y="866775"/>
          <p14:tracePt t="6303" x="3625850" y="866775"/>
          <p14:tracePt t="6311" x="3652838" y="874713"/>
          <p14:tracePt t="6320" x="3660775" y="893763"/>
          <p14:tracePt t="6335" x="3679825" y="911225"/>
          <p14:tracePt t="6351" x="3714750" y="928688"/>
          <p14:tracePt t="6368" x="3751263" y="946150"/>
          <p14:tracePt t="6385" x="3776663" y="955675"/>
          <p14:tracePt t="6401" x="3822700" y="955675"/>
          <p14:tracePt t="6418" x="3902075" y="955675"/>
          <p14:tracePt t="6436" x="4037013" y="955675"/>
          <p14:tracePt t="6454" x="4098925" y="946150"/>
          <p14:tracePt t="6469" x="4187825" y="946150"/>
          <p14:tracePt t="6485" x="4259263" y="938213"/>
          <p14:tracePt t="6502" x="4357688" y="911225"/>
          <p14:tracePt t="6519" x="4438650" y="884238"/>
          <p14:tracePt t="6535" x="4510088" y="866775"/>
          <p14:tracePt t="6551" x="4589463" y="857250"/>
          <p14:tracePt t="6568" x="4652963" y="830263"/>
          <p14:tracePt t="6585" x="4786313" y="803275"/>
          <p14:tracePt t="6601" x="4867275" y="776288"/>
          <p14:tracePt t="6618" x="4911725" y="776288"/>
          <p14:tracePt t="6634" x="4973638" y="776288"/>
          <p14:tracePt t="6651" x="5045075" y="776288"/>
          <p14:tracePt t="6667" x="5108575" y="776288"/>
          <p14:tracePt t="6684" x="5153025" y="785813"/>
          <p14:tracePt t="6700" x="5180013" y="785813"/>
          <p14:tracePt t="6717" x="5187950" y="785813"/>
          <p14:tracePt t="6827" x="5197475" y="785813"/>
          <p14:tracePt t="7205" x="5143500" y="785813"/>
          <p14:tracePt t="7212" x="5089525" y="785813"/>
          <p14:tracePt t="7220" x="5037138" y="795338"/>
          <p14:tracePt t="7236" x="4946650" y="822325"/>
          <p14:tracePt t="7251" x="4848225" y="847725"/>
          <p14:tracePt t="7268" x="4741863" y="874713"/>
          <p14:tracePt t="7284" x="4660900" y="893763"/>
          <p14:tracePt t="7301" x="4616450" y="893763"/>
          <p14:tracePt t="7318" x="4598988" y="901700"/>
          <p14:tracePt t="7334" x="4581525" y="901700"/>
          <p14:tracePt t="7351" x="4545013" y="911225"/>
          <p14:tracePt t="7369" x="4510088" y="911225"/>
          <p14:tracePt t="7384" x="4491038" y="911225"/>
          <p14:tracePt t="7401" x="4473575" y="911225"/>
          <p14:tracePt t="7434" x="4465638" y="911225"/>
          <p14:tracePt t="7581" x="4483100" y="911225"/>
          <p14:tracePt t="7588" x="4500563" y="919163"/>
          <p14:tracePt t="7604" x="4545013" y="946150"/>
          <p14:tracePt t="7619" x="4562475" y="965200"/>
          <p14:tracePt t="7635" x="4598988" y="990600"/>
          <p14:tracePt t="7651" x="4616450" y="1000125"/>
          <p14:tracePt t="7668" x="4652963" y="1000125"/>
          <p14:tracePt t="7685" x="4687888" y="1000125"/>
          <p14:tracePt t="7701" x="4741863" y="1000125"/>
          <p14:tracePt t="7718" x="4786313" y="1009650"/>
          <p14:tracePt t="7735" x="4822825" y="1009650"/>
          <p14:tracePt t="7752" x="4884738" y="1009650"/>
          <p14:tracePt t="7769" x="4946650" y="1009650"/>
          <p14:tracePt t="7786" x="5027613" y="1009650"/>
          <p14:tracePt t="7801" x="5099050" y="1009650"/>
          <p14:tracePt t="7817" x="5180013" y="990600"/>
          <p14:tracePt t="7834" x="5224463" y="990600"/>
          <p14:tracePt t="7850" x="5303838" y="965200"/>
          <p14:tracePt t="7868" x="5421313" y="938213"/>
          <p14:tracePt t="7884" x="5483225" y="928688"/>
          <p14:tracePt t="7901" x="5500688" y="928688"/>
          <p14:tracePt t="7917" x="5518150" y="919163"/>
          <p14:tracePt t="7934" x="5554663" y="911225"/>
          <p14:tracePt t="7951" x="5589588" y="893763"/>
          <p14:tracePt t="7967" x="5608638" y="884238"/>
          <p14:tracePt t="7984" x="5626100" y="884238"/>
          <p14:tracePt t="22257" x="5589588" y="893763"/>
          <p14:tracePt t="22265" x="5492750" y="893763"/>
          <p14:tracePt t="22273" x="5394325" y="901700"/>
          <p14:tracePt t="22288" x="5241925" y="919163"/>
          <p14:tracePt t="22304" x="5072063" y="919163"/>
          <p14:tracePt t="22320" x="4921250" y="919163"/>
          <p14:tracePt t="22337" x="4795838" y="919163"/>
          <p14:tracePt t="22354" x="4652963" y="919163"/>
          <p14:tracePt t="22370" x="4429125" y="955675"/>
          <p14:tracePt t="22386" x="4133850" y="990600"/>
          <p14:tracePt t="22403" x="3867150" y="1009650"/>
          <p14:tracePt t="22420" x="3589338" y="1062038"/>
          <p14:tracePt t="22436" x="3411538" y="1125538"/>
          <p14:tracePt t="22454" x="3251200" y="1179513"/>
          <p14:tracePt t="22471" x="3027363" y="1223963"/>
          <p14:tracePt t="22487" x="2894013" y="1258888"/>
          <p14:tracePt t="22503" x="2813050" y="1268413"/>
          <p14:tracePt t="22521" x="2724150" y="1303338"/>
          <p14:tracePt t="22538" x="2679700" y="1330325"/>
          <p14:tracePt t="22553" x="2598738" y="1366838"/>
          <p14:tracePt t="22570" x="2536825" y="1393825"/>
          <p14:tracePt t="22587" x="2500313" y="1419225"/>
          <p14:tracePt t="22603" x="2490788" y="1419225"/>
          <p14:tracePt t="22620" x="2482850" y="1428750"/>
          <p14:tracePt t="22653" x="2473325" y="1438275"/>
          <p14:tracePt t="22670" x="2455863" y="1455738"/>
          <p14:tracePt t="22687" x="2438400" y="1455738"/>
          <p14:tracePt t="22811" x="2438400" y="1446213"/>
          <p14:tracePt t="22890" x="2438400" y="1438275"/>
          <p14:tracePt t="22902" x="2438400" y="1428750"/>
          <p14:tracePt t="23696" x="2428875" y="1438275"/>
          <p14:tracePt t="23704" x="2428875" y="1446213"/>
          <p14:tracePt t="24762" x="2428875" y="1465263"/>
          <p14:tracePt t="24771" x="2419350" y="1509713"/>
          <p14:tracePt t="24787" x="2401888" y="1571625"/>
          <p14:tracePt t="24803" x="2374900" y="1652588"/>
          <p14:tracePt t="24820" x="2366963" y="1724025"/>
          <p14:tracePt t="24837" x="2357438" y="1785938"/>
          <p14:tracePt t="24854" x="2339975" y="1830388"/>
          <p14:tracePt t="24870" x="2330450" y="1893888"/>
          <p14:tracePt t="24887" x="2322513" y="1911350"/>
          <p14:tracePt t="24904" x="2312988" y="1928813"/>
          <p14:tracePt t="24920" x="2312988" y="1938338"/>
          <p14:tracePt t="24937" x="2312988" y="1965325"/>
          <p14:tracePt t="24956" x="2312988" y="1992313"/>
          <p14:tracePt t="24972" x="2295525" y="2063750"/>
          <p14:tracePt t="24989" x="2268538" y="2179638"/>
          <p14:tracePt t="25004" x="2241550" y="2286000"/>
          <p14:tracePt t="25021" x="2197100" y="2401888"/>
          <p14:tracePt t="25037" x="2170113" y="2492375"/>
          <p14:tracePt t="25053" x="2170113" y="2554288"/>
          <p14:tracePt t="25070" x="2170113" y="2598738"/>
          <p14:tracePt t="25087" x="2170113" y="2643188"/>
          <p14:tracePt t="25090" x="2170113" y="2687638"/>
          <p14:tracePt t="25104" x="2170113" y="2724150"/>
          <p14:tracePt t="25120" x="2170113" y="2803525"/>
          <p14:tracePt t="25137" x="2170113" y="2911475"/>
          <p14:tracePt t="25153" x="2170113" y="2992438"/>
          <p14:tracePt t="25170" x="2170113" y="3036888"/>
          <p14:tracePt t="25187" x="2187575" y="3071813"/>
          <p14:tracePt t="25204" x="2197100" y="3089275"/>
          <p14:tracePt t="25220" x="2214563" y="3108325"/>
          <p14:tracePt t="25239" x="2241550" y="3143250"/>
          <p14:tracePt t="25255" x="2268538" y="3170238"/>
          <p14:tracePt t="25272" x="2286000" y="3206750"/>
          <p14:tracePt t="25286" x="2303463" y="3241675"/>
          <p14:tracePt t="25303" x="2303463" y="3278188"/>
          <p14:tracePt t="25320" x="2312988" y="3295650"/>
          <p14:tracePt t="25336" x="2312988" y="3313113"/>
          <p14:tracePt t="25370" x="2312988" y="3322638"/>
          <p14:tracePt t="25451" x="2322513" y="3286125"/>
          <p14:tracePt t="25459" x="2330450" y="3251200"/>
          <p14:tracePt t="25470" x="2347913" y="3197225"/>
          <p14:tracePt t="25488" x="2384425" y="3081338"/>
          <p14:tracePt t="25504" x="2411413" y="3000375"/>
          <p14:tracePt t="25522" x="2438400" y="2901950"/>
          <p14:tracePt t="25537" x="2473325" y="2724150"/>
          <p14:tracePt t="25554" x="2500313" y="2616200"/>
          <p14:tracePt t="25570" x="2527300" y="2509838"/>
          <p14:tracePt t="25587" x="2554288" y="2393950"/>
          <p14:tracePt t="25591" x="2571750" y="2357438"/>
          <p14:tracePt t="25604" x="2571750" y="2322513"/>
          <p14:tracePt t="25620" x="2581275" y="2241550"/>
          <p14:tracePt t="25638" x="2608263" y="2125663"/>
          <p14:tracePt t="25654" x="2608263" y="2071688"/>
          <p14:tracePt t="25670" x="2616200" y="2027238"/>
          <p14:tracePt t="25687" x="2616200" y="2000250"/>
          <p14:tracePt t="25705" x="2616200" y="1992313"/>
          <p14:tracePt t="25721" x="2616200" y="1982788"/>
          <p14:tracePt t="25737" x="2616200" y="1965325"/>
          <p14:tracePt t="27987" x="2616200" y="2036763"/>
          <p14:tracePt t="27995" x="2660650" y="2187575"/>
          <p14:tracePt t="28004" x="2786063" y="2411413"/>
          <p14:tracePt t="28021" x="3500438" y="2830513"/>
          <p14:tracePt t="28037" x="4295775" y="2965450"/>
          <p14:tracePt t="28054" x="4857750" y="2992438"/>
          <p14:tracePt t="28072" x="5384800" y="2982913"/>
          <p14:tracePt t="28088" x="5545138" y="3054350"/>
          <p14:tracePt t="28105" x="5732463" y="3135313"/>
          <p14:tracePt t="28121" x="5992813" y="3224213"/>
          <p14:tracePt t="28137" x="6232525" y="3259138"/>
          <p14:tracePt t="28154" x="6367463" y="3286125"/>
          <p14:tracePt t="28170" x="6429375" y="3313113"/>
          <p14:tracePt t="28187" x="6438900" y="3322638"/>
          <p14:tracePt t="28229" x="6473825" y="3340100"/>
          <p14:tracePt t="28238" x="6518275" y="3349625"/>
          <p14:tracePt t="28255" x="6564313" y="3375025"/>
          <p14:tracePt t="28272" x="6581775" y="3384550"/>
          <p14:tracePt t="28287" x="6616700" y="3394075"/>
          <p14:tracePt t="28303" x="6643688" y="3394075"/>
          <p14:tracePt t="28320" x="6670675" y="3402013"/>
          <p14:tracePt t="28385" x="6680200" y="3411538"/>
          <p14:tracePt t="28391" x="6688138" y="3411538"/>
          <p14:tracePt t="28403" x="6697663" y="3411538"/>
          <p14:tracePt t="28419" x="6742113" y="3411538"/>
          <p14:tracePt t="28439" x="6804025" y="3411538"/>
          <p14:tracePt t="28454" x="6823075" y="3411538"/>
          <p14:tracePt t="28470" x="6858000" y="3402013"/>
          <p14:tracePt t="28487" x="6921500" y="3313113"/>
          <p14:tracePt t="28503" x="6946900" y="3232150"/>
          <p14:tracePt t="28520" x="6992938" y="3135313"/>
          <p14:tracePt t="28537" x="7027863" y="3054350"/>
          <p14:tracePt t="28553" x="7064375" y="2992438"/>
          <p14:tracePt t="28570" x="7089775" y="2946400"/>
          <p14:tracePt t="28587" x="7116763" y="2874963"/>
          <p14:tracePt t="28588" x="7126288" y="2840038"/>
          <p14:tracePt t="28604" x="7161213" y="2706688"/>
          <p14:tracePt t="28620" x="7188200" y="2571750"/>
          <p14:tracePt t="28636" x="7215188" y="2446338"/>
          <p14:tracePt t="28653" x="7251700" y="2312988"/>
          <p14:tracePt t="28670" x="7259638" y="2214563"/>
          <p14:tracePt t="28687" x="7259638" y="2143125"/>
          <p14:tracePt t="28703" x="7259638" y="2063750"/>
          <p14:tracePt t="28720" x="7215188" y="1946275"/>
          <p14:tracePt t="28737" x="7135813" y="1830388"/>
          <p14:tracePt t="28754" x="6946900" y="1633538"/>
          <p14:tracePt t="28770" x="6840538" y="1544638"/>
          <p14:tracePt t="28786" x="6769100" y="1465263"/>
          <p14:tracePt t="28803" x="6707188" y="1384300"/>
          <p14:tracePt t="28820" x="6616700" y="1285875"/>
          <p14:tracePt t="28836" x="6492875" y="1187450"/>
          <p14:tracePt t="28855" x="6330950" y="1071563"/>
          <p14:tracePt t="28871" x="6232525" y="1000125"/>
          <p14:tracePt t="28887" x="6135688" y="946150"/>
          <p14:tracePt t="28904" x="6018213" y="911225"/>
          <p14:tracePt t="28919" x="5956300" y="893763"/>
          <p14:tracePt t="28936" x="5921375" y="874713"/>
          <p14:tracePt t="28953" x="5894388" y="866775"/>
          <p14:tracePt t="28970" x="5830888" y="866775"/>
          <p14:tracePt t="28986" x="5768975" y="884238"/>
          <p14:tracePt t="29003" x="5688013" y="919163"/>
          <p14:tracePt t="29020" x="5554663" y="990600"/>
          <p14:tracePt t="29036" x="5473700" y="1027113"/>
          <p14:tracePt t="29053" x="5394325" y="1054100"/>
          <p14:tracePt t="29071" x="5313363" y="1098550"/>
          <p14:tracePt t="29088" x="5278438" y="1116013"/>
          <p14:tracePt t="29091" x="5268913" y="1125538"/>
          <p14:tracePt t="29104" x="5259388" y="1143000"/>
          <p14:tracePt t="29121" x="5232400" y="1179513"/>
          <p14:tracePt t="29137" x="5187950" y="1250950"/>
          <p14:tracePt t="29154" x="5143500" y="1295400"/>
          <p14:tracePt t="29171" x="5099050" y="1347788"/>
          <p14:tracePt t="29187" x="5081588" y="1384300"/>
          <p14:tracePt t="29204" x="5064125" y="1401763"/>
          <p14:tracePt t="29221" x="5045075" y="1465263"/>
          <p14:tracePt t="29239" x="5010150" y="1581150"/>
          <p14:tracePt t="29256" x="4983163" y="1670050"/>
          <p14:tracePt t="29272" x="4956175" y="1785938"/>
          <p14:tracePt t="29287" x="4938713" y="1893888"/>
          <p14:tracePt t="29303" x="4911725" y="1982788"/>
          <p14:tracePt t="29320" x="4911725" y="2089150"/>
          <p14:tracePt t="29336" x="4902200" y="2187575"/>
          <p14:tracePt t="29353" x="4902200" y="2295525"/>
          <p14:tracePt t="29369" x="4902200" y="2438400"/>
          <p14:tracePt t="29386" x="4902200" y="2751138"/>
          <p14:tracePt t="29404" x="4884738" y="2946400"/>
          <p14:tracePt t="29421" x="4848225" y="3098800"/>
          <p14:tracePt t="29438" x="4848225" y="3197225"/>
          <p14:tracePt t="29453" x="4848225" y="3286125"/>
          <p14:tracePt t="29470" x="4848225" y="3375025"/>
          <p14:tracePt t="29486" x="4840288" y="3455988"/>
          <p14:tracePt t="29503" x="4803775" y="3589338"/>
          <p14:tracePt t="29520" x="4803775" y="3662363"/>
          <p14:tracePt t="29536" x="4803775" y="3697288"/>
          <p14:tracePt t="29553" x="4803775" y="3706813"/>
          <p14:tracePt t="29569" x="4803775" y="3714750"/>
          <p14:tracePt t="29586" x="4803775" y="3751263"/>
          <p14:tracePt t="29603" x="4803775" y="3795713"/>
          <p14:tracePt t="29620" x="4803775" y="3867150"/>
          <p14:tracePt t="29636" x="4813300" y="3948113"/>
          <p14:tracePt t="29653" x="4830763" y="4044950"/>
          <p14:tracePt t="29670" x="4848225" y="4098925"/>
          <p14:tracePt t="29686" x="4875213" y="4162425"/>
          <p14:tracePt t="29703" x="4894263" y="4206875"/>
          <p14:tracePt t="29720" x="4911725" y="4268788"/>
          <p14:tracePt t="29737" x="4938713" y="4330700"/>
          <p14:tracePt t="29754" x="4973638" y="4411663"/>
          <p14:tracePt t="29770" x="5000625" y="4456113"/>
          <p14:tracePt t="29786" x="5027613" y="4519613"/>
          <p14:tracePt t="29803" x="5054600" y="4581525"/>
          <p14:tracePt t="29819" x="5081588" y="4662488"/>
          <p14:tracePt t="29837" x="5116513" y="4741863"/>
          <p14:tracePt t="29853" x="5170488" y="4822825"/>
          <p14:tracePt t="29870" x="5224463" y="4876800"/>
          <p14:tracePt t="29886" x="5241925" y="4911725"/>
          <p14:tracePt t="29905" x="5278438" y="4938713"/>
          <p14:tracePt t="29921" x="5295900" y="4956175"/>
          <p14:tracePt t="29937" x="5330825" y="5000625"/>
          <p14:tracePt t="29954" x="5367338" y="5081588"/>
          <p14:tracePt t="29971" x="5456238" y="5207000"/>
          <p14:tracePt t="29988" x="5545138" y="5286375"/>
          <p14:tracePt t="30005" x="5608638" y="5357813"/>
          <p14:tracePt t="30021" x="5715000" y="5429250"/>
          <p14:tracePt t="30037" x="5795963" y="5483225"/>
          <p14:tracePt t="30053" x="5857875" y="5510213"/>
          <p14:tracePt t="30070" x="5894388" y="5537200"/>
          <p14:tracePt t="30087" x="5929313" y="5554663"/>
          <p14:tracePt t="30103" x="5983288" y="5581650"/>
          <p14:tracePt t="30120" x="6064250" y="5608638"/>
          <p14:tracePt t="30136" x="6161088" y="5635625"/>
          <p14:tracePt t="30155" x="6296025" y="5662613"/>
          <p14:tracePt t="30171" x="6357938" y="5670550"/>
          <p14:tracePt t="30187" x="6402388" y="5680075"/>
          <p14:tracePt t="30204" x="6492875" y="5680075"/>
          <p14:tracePt t="30221" x="6643688" y="5662613"/>
          <p14:tracePt t="30238" x="6894513" y="5608638"/>
          <p14:tracePt t="30254" x="7099300" y="5572125"/>
          <p14:tracePt t="30272" x="7394575" y="5527675"/>
          <p14:tracePt t="30288" x="7527925" y="5492750"/>
          <p14:tracePt t="30304" x="7608888" y="5483225"/>
          <p14:tracePt t="30321" x="7697788" y="5456238"/>
          <p14:tracePt t="30338" x="7796213" y="5429250"/>
          <p14:tracePt t="30354" x="7902575" y="5402263"/>
          <p14:tracePt t="30371" x="8001000" y="5376863"/>
          <p14:tracePt t="30388" x="8135938" y="5330825"/>
          <p14:tracePt t="30405" x="8215313" y="5305425"/>
          <p14:tracePt t="30421" x="8278813" y="5286375"/>
          <p14:tracePt t="30438" x="8313738" y="5259388"/>
          <p14:tracePt t="30454" x="8331200" y="5241925"/>
          <p14:tracePt t="30471" x="8385175" y="5214938"/>
          <p14:tracePt t="30487" x="8439150" y="5187950"/>
          <p14:tracePt t="30504" x="8501063" y="5170488"/>
          <p14:tracePt t="30523" x="8589963" y="5116513"/>
          <p14:tracePt t="30539" x="8643938" y="5091113"/>
          <p14:tracePt t="30555" x="8661400" y="5072063"/>
          <p14:tracePt t="30570" x="8680450" y="5064125"/>
          <p14:tracePt t="30587" x="8697913" y="5045075"/>
          <p14:tracePt t="30603" x="8724900" y="5019675"/>
          <p14:tracePt t="30620" x="8751888" y="4973638"/>
          <p14:tracePt t="30636" x="8813800" y="4876800"/>
          <p14:tracePt t="30654" x="8885238" y="4706938"/>
          <p14:tracePt t="30670" x="8921750" y="4625975"/>
          <p14:tracePt t="30686" x="8947150" y="4564063"/>
          <p14:tracePt t="30703" x="8974138" y="4500563"/>
          <p14:tracePt t="30720" x="9001125" y="4438650"/>
          <p14:tracePt t="30736" x="9028113" y="4384675"/>
          <p14:tracePt t="30753" x="9055100" y="4322763"/>
          <p14:tracePt t="30770" x="9072563" y="4259263"/>
          <p14:tracePt t="30786" x="9090025" y="4197350"/>
          <p14:tracePt t="30803" x="9117013" y="4090988"/>
          <p14:tracePt t="30820" x="9126538" y="3921125"/>
          <p14:tracePt t="30837" x="9136063" y="3813175"/>
          <p14:tracePt t="30854" x="9136063" y="3706813"/>
          <p14:tracePt t="30871" x="9136063" y="3598863"/>
          <p14:tracePt t="30888" x="9136063" y="3492500"/>
          <p14:tracePt t="30906" x="9136063" y="3268663"/>
          <p14:tracePt t="30921" x="9136063" y="3044825"/>
          <p14:tracePt t="30939" x="9099550" y="2867025"/>
          <p14:tracePt t="30954" x="9082088" y="2778125"/>
          <p14:tracePt t="30971" x="9055100" y="2687638"/>
          <p14:tracePt t="30988" x="9037638" y="2608263"/>
          <p14:tracePt t="31004" x="9010650" y="2509838"/>
          <p14:tracePt t="31022" x="8974138" y="2401888"/>
          <p14:tracePt t="31039" x="8939213" y="2268538"/>
          <p14:tracePt t="31056" x="8894763" y="2170113"/>
          <p14:tracePt t="31071" x="8840788" y="2089150"/>
          <p14:tracePt t="31088" x="8786813" y="2009775"/>
          <p14:tracePt t="31104" x="8751888" y="1928813"/>
          <p14:tracePt t="31120" x="8707438" y="1849438"/>
          <p14:tracePt t="31137" x="8636000" y="1731963"/>
          <p14:tracePt t="31153" x="8564563" y="1633538"/>
          <p14:tracePt t="31170" x="8483600" y="1509713"/>
          <p14:tracePt t="31187" x="8421688" y="1465263"/>
          <p14:tracePt t="31203" x="8367713" y="1411288"/>
          <p14:tracePt t="31220" x="8286750" y="1357313"/>
          <p14:tracePt t="31236" x="8242300" y="1330325"/>
          <p14:tracePt t="31253" x="8215313" y="1312863"/>
          <p14:tracePt t="31270" x="8170863" y="1285875"/>
          <p14:tracePt t="31287" x="8089900" y="1258888"/>
          <p14:tracePt t="31303" x="8010525" y="1231900"/>
          <p14:tracePt t="31320" x="7885113" y="1196975"/>
          <p14:tracePt t="31337" x="7769225" y="1169988"/>
          <p14:tracePt t="31353" x="7661275" y="1152525"/>
          <p14:tracePt t="31370" x="7554913" y="1143000"/>
          <p14:tracePt t="31388" x="7429500" y="1143000"/>
          <p14:tracePt t="31404" x="7313613" y="1169988"/>
          <p14:tracePt t="31421" x="7242175" y="1169988"/>
          <p14:tracePt t="31439" x="7180263" y="1160463"/>
          <p14:tracePt t="31454" x="7161213" y="1152525"/>
          <p14:tracePt t="31471" x="7143750" y="1152525"/>
          <p14:tracePt t="31488" x="7108825" y="1152525"/>
          <p14:tracePt t="31504" x="7064375" y="1152525"/>
          <p14:tracePt t="31522" x="6983413" y="1179513"/>
          <p14:tracePt t="31537" x="6946900" y="1204913"/>
          <p14:tracePt t="31556" x="6929438" y="1214438"/>
          <p14:tracePt t="31571" x="6921500" y="1231900"/>
          <p14:tracePt t="31604" x="6921500" y="1250950"/>
          <p14:tracePt t="31621" x="6921500" y="1258888"/>
          <p14:tracePt t="31638" x="6921500" y="1276350"/>
          <p14:tracePt t="31774" x="6921500" y="1285875"/>
          <p14:tracePt t="31790" x="6921500" y="1322388"/>
          <p14:tracePt t="31798" x="6938963" y="1357313"/>
          <p14:tracePt t="31804" x="6946900" y="1393825"/>
          <p14:tracePt t="31820" x="6992938" y="1473200"/>
          <p14:tracePt t="31837" x="7027863" y="1554163"/>
          <p14:tracePt t="31853" x="7081838" y="1652588"/>
          <p14:tracePt t="31870" x="7126288" y="1768475"/>
          <p14:tracePt t="31888" x="7170738" y="1901825"/>
          <p14:tracePt t="31904" x="7215188" y="2036763"/>
          <p14:tracePt t="31921" x="7242175" y="2135188"/>
          <p14:tracePt t="31938" x="7286625" y="2268538"/>
          <p14:tracePt t="31957" x="7313613" y="2349500"/>
          <p14:tracePt t="31971" x="7323138" y="2420938"/>
          <p14:tracePt t="31988" x="7323138" y="2482850"/>
          <p14:tracePt t="32004" x="7323138" y="2527300"/>
          <p14:tracePt t="32022" x="7323138" y="2571750"/>
          <p14:tracePt t="32038" x="7296150" y="2643188"/>
          <p14:tracePt t="32054" x="7269163" y="2687638"/>
          <p14:tracePt t="32071" x="7259638" y="2751138"/>
          <p14:tracePt t="32088" x="7232650" y="2884488"/>
          <p14:tracePt t="32105" x="7207250" y="2946400"/>
          <p14:tracePt t="32121" x="7170738" y="2982913"/>
          <p14:tracePt t="32137" x="7153275" y="3000375"/>
          <p14:tracePt t="32154" x="7116763" y="3027363"/>
          <p14:tracePt t="32170" x="7099300" y="3036888"/>
          <p14:tracePt t="32187" x="7089775" y="3036888"/>
          <p14:tracePt t="32204" x="7072313" y="3036888"/>
          <p14:tracePt t="32221" x="7054850" y="3036888"/>
          <p14:tracePt t="32237" x="7045325" y="3036888"/>
          <p14:tracePt t="32254" x="7027863" y="3017838"/>
          <p14:tracePt t="32271" x="7018338" y="3009900"/>
          <p14:tracePt t="32303" x="7018338" y="3000375"/>
          <p14:tracePt t="32320" x="7018338" y="2992438"/>
          <p14:tracePt t="32385" x="7018338" y="3000375"/>
          <p14:tracePt t="32393" x="7018338" y="3044825"/>
          <p14:tracePt t="32403" x="7037388" y="3081338"/>
          <p14:tracePt t="32420" x="7064375" y="3160713"/>
          <p14:tracePt t="32440" x="7143750" y="3278188"/>
          <p14:tracePt t="32456" x="7161213" y="3357563"/>
          <p14:tracePt t="32472" x="7180263" y="3384550"/>
          <p14:tracePt t="32488" x="7188200" y="3402013"/>
          <p14:tracePt t="32504" x="7197725" y="3421063"/>
          <p14:tracePt t="32636" x="7197725" y="3429000"/>
          <p14:tracePt t="32645" x="7188200" y="3438525"/>
          <p14:tracePt t="32654" x="7170738" y="3438525"/>
          <p14:tracePt t="35713" x="7161213" y="3438525"/>
          <p14:tracePt t="35720" x="7153275" y="3438525"/>
          <p14:tracePt t="35728" x="7143750" y="3446463"/>
          <p14:tracePt t="35738" x="7108825" y="3492500"/>
          <p14:tracePt t="35755" x="7045325" y="3652838"/>
          <p14:tracePt t="35772" x="7027863" y="3894138"/>
          <p14:tracePt t="35788" x="7027863" y="4090988"/>
          <p14:tracePt t="35806" x="7072313" y="4384675"/>
          <p14:tracePt t="35822" x="7116763" y="4564063"/>
          <p14:tracePt t="35838" x="7188200" y="4778375"/>
          <p14:tracePt t="35855" x="7286625" y="4965700"/>
          <p14:tracePt t="35871" x="7394575" y="5170488"/>
          <p14:tracePt t="35888" x="7473950" y="5313363"/>
          <p14:tracePt t="35905" x="7510463" y="5376863"/>
          <p14:tracePt t="35921" x="7537450" y="5402263"/>
          <p14:tracePt t="35939" x="7589838" y="5448300"/>
          <p14:tracePt t="35956" x="7670800" y="5483225"/>
          <p14:tracePt t="35971" x="7751763" y="5510213"/>
          <p14:tracePt t="35988" x="7823200" y="5537200"/>
          <p14:tracePt t="36005" x="7858125" y="5554663"/>
          <p14:tracePt t="36023" x="7867650" y="5554663"/>
          <p14:tracePt t="36089" x="7894638" y="5554663"/>
          <p14:tracePt t="36097" x="7902575" y="5554663"/>
          <p14:tracePt t="36105" x="7912100" y="5554663"/>
          <p14:tracePt t="36121" x="7929563" y="5554663"/>
          <p14:tracePt t="36138" x="7956550" y="5554663"/>
          <p14:tracePt t="36205" x="7966075" y="5554663"/>
          <p14:tracePt t="36221" x="7974013" y="5554663"/>
          <p14:tracePt t="36229" x="7993063" y="5546725"/>
          <p14:tracePt t="36238" x="8001000" y="5537200"/>
          <p14:tracePt t="36254" x="8027988" y="5519738"/>
          <p14:tracePt t="36271" x="8037513" y="5492750"/>
          <p14:tracePt t="36287" x="8054975" y="5473700"/>
          <p14:tracePt t="36304" x="8064500" y="5456238"/>
          <p14:tracePt t="36320" x="8072438" y="5438775"/>
          <p14:tracePt t="36338" x="8072438" y="5402263"/>
          <p14:tracePt t="36355" x="8072438" y="5394325"/>
          <p14:tracePt t="36388" x="8072438" y="5384800"/>
          <p14:tracePt t="36405" x="8072438" y="5367338"/>
          <p14:tracePt t="36422" x="8072438" y="5349875"/>
          <p14:tracePt t="36488" x="8072438" y="5340350"/>
          <p14:tracePt t="36535" x="8072438" y="5330825"/>
          <p14:tracePt t="36550" x="8072438" y="5322888"/>
          <p14:tracePt t="36558" x="8072438" y="5313363"/>
          <p14:tracePt t="36572" x="8072438" y="5305425"/>
          <p14:tracePt t="36646" x="8072438" y="5295900"/>
          <p14:tracePt t="36653" x="8072438" y="5278438"/>
          <p14:tracePt t="36661" x="8072438" y="5268913"/>
          <p14:tracePt t="36676" x="8072438" y="5259388"/>
          <p14:tracePt t="36848" x="8064500" y="5251450"/>
          <p14:tracePt t="36865" x="8064500" y="5241925"/>
          <p14:tracePt t="36873" x="8054975" y="5233988"/>
          <p14:tracePt t="36889" x="8054975" y="5224463"/>
          <p14:tracePt t="36905" x="8045450" y="5197475"/>
          <p14:tracePt t="36921" x="8045450" y="5180013"/>
          <p14:tracePt t="36938" x="8045450" y="5162550"/>
          <p14:tracePt t="36955" x="8045450" y="5143500"/>
          <p14:tracePt t="37028" x="8045450" y="5126038"/>
          <p14:tracePt t="37209" x="8037513" y="5126038"/>
          <p14:tracePt t="37217" x="8027988" y="5126038"/>
          <p14:tracePt t="37224" x="8010525" y="5126038"/>
          <p14:tracePt t="37253" x="8001000" y="5126038"/>
          <p14:tracePt t="37295" x="7993063" y="5126038"/>
          <p14:tracePt t="37303" x="7983538" y="5126038"/>
          <p14:tracePt t="37321" x="7974013" y="5126038"/>
          <p14:tracePt t="37338" x="7956550" y="5126038"/>
          <p14:tracePt t="37355" x="7929563" y="5143500"/>
          <p14:tracePt t="37372" x="7912100" y="5153025"/>
          <p14:tracePt t="37387" x="7902575" y="5153025"/>
          <p14:tracePt t="37449" x="7894638" y="5153025"/>
          <p14:tracePt t="37467" x="7885113" y="5126038"/>
          <p14:tracePt t="37474" x="7867650" y="5116513"/>
          <p14:tracePt t="37488" x="7867650" y="5108575"/>
          <p14:tracePt t="37507" x="7867650" y="5091113"/>
          <p14:tracePt t="37523" x="7858125" y="5091113"/>
          <p14:tracePt t="37842" x="7875588" y="5091113"/>
          <p14:tracePt t="37851" x="7885113" y="5091113"/>
          <p14:tracePt t="37859" x="7894638" y="5091113"/>
          <p14:tracePt t="37872" x="7902575" y="5091113"/>
          <p14:tracePt t="37888" x="7921625" y="5091113"/>
          <p14:tracePt t="37959" x="7929563" y="5091113"/>
          <p14:tracePt t="37981" x="7947025" y="5091113"/>
          <p14:tracePt t="38006" x="7947025" y="5099050"/>
          <p14:tracePt t="39455" x="7947025" y="5108575"/>
          <p14:tracePt t="39471" x="7947025" y="5116513"/>
          <p14:tracePt t="39532" x="7947025" y="5126038"/>
          <p14:tracePt t="39540" x="7947025" y="5135563"/>
          <p14:tracePt t="39625" x="7947025" y="5153025"/>
          <p14:tracePt t="49328" x="7947025" y="5064125"/>
          <p14:tracePt t="49336" x="7947025" y="4938713"/>
          <p14:tracePt t="49345" x="7939088" y="4822825"/>
          <p14:tracePt t="49356" x="7921625" y="4741863"/>
          <p14:tracePt t="49373" x="7894638" y="4635500"/>
          <p14:tracePt t="49390" x="7894638" y="4572000"/>
          <p14:tracePt t="49407" x="7894638" y="4554538"/>
          <p14:tracePt t="49697" x="7902575" y="4527550"/>
          <p14:tracePt t="49705" x="7921625" y="4492625"/>
          <p14:tracePt t="49713" x="7929563" y="4448175"/>
          <p14:tracePt t="49723" x="7947025" y="4411663"/>
          <p14:tracePt t="49740" x="7974013" y="4305300"/>
          <p14:tracePt t="49758" x="8010525" y="4170363"/>
          <p14:tracePt t="49774" x="8037513" y="4098925"/>
          <p14:tracePt t="49790" x="8045450" y="4081463"/>
          <p14:tracePt t="49806" x="8054975" y="4064000"/>
          <p14:tracePt t="49822" x="8081963" y="4044950"/>
          <p14:tracePt t="49840" x="8099425" y="4019550"/>
          <p14:tracePt t="49857" x="8116888" y="4000500"/>
          <p14:tracePt t="49873" x="8161338" y="3973513"/>
          <p14:tracePt t="49890" x="8242300" y="3956050"/>
          <p14:tracePt t="49909" x="8340725" y="3938588"/>
          <p14:tracePt t="49923" x="8421688" y="3938588"/>
          <p14:tracePt t="49940" x="8510588" y="3911600"/>
          <p14:tracePt t="49956" x="8626475" y="3884613"/>
          <p14:tracePt t="49973" x="8707438" y="3830638"/>
          <p14:tracePt t="49990" x="8769350" y="3778250"/>
          <p14:tracePt t="50007" x="8778875" y="3768725"/>
          <p14:tracePt t="50024" x="8786813" y="3768725"/>
          <p14:tracePt t="50087" x="8804275" y="3778250"/>
          <p14:tracePt t="50095" x="8813800" y="3786188"/>
          <p14:tracePt t="50105" x="8823325" y="3795713"/>
          <p14:tracePt t="50122" x="8831263" y="3830638"/>
          <p14:tracePt t="50139" x="8858250" y="3894138"/>
          <p14:tracePt t="50156" x="8867775" y="3938588"/>
          <p14:tracePt t="50172" x="8885238" y="4000500"/>
          <p14:tracePt t="50189" x="8894763" y="4044950"/>
          <p14:tracePt t="50205" x="8894763" y="4090988"/>
          <p14:tracePt t="50222" x="8875713" y="4125913"/>
          <p14:tracePt t="50239" x="8858250" y="4162425"/>
          <p14:tracePt t="50255" x="8831263" y="4187825"/>
          <p14:tracePt t="50273" x="8813800" y="4224338"/>
          <p14:tracePt t="50289" x="8786813" y="4251325"/>
          <p14:tracePt t="50306" x="8778875" y="4278313"/>
          <p14:tracePt t="50322" x="8759825" y="4286250"/>
          <p14:tracePt t="50401" x="8751888" y="4286250"/>
          <p14:tracePt t="50417" x="8742363" y="4286250"/>
          <p14:tracePt t="50426" x="8742363" y="4295775"/>
          <p14:tracePt t="50463" x="8732838" y="4295775"/>
          <p14:tracePt t="50479" x="8724900" y="4286250"/>
          <p14:tracePt t="50487" x="8715375" y="4259263"/>
          <p14:tracePt t="50495" x="8697913" y="4251325"/>
          <p14:tracePt t="50507" x="8688388" y="4233863"/>
          <p14:tracePt t="50525" x="8670925" y="4197350"/>
          <p14:tracePt t="50540" x="8643938" y="4143375"/>
          <p14:tracePt t="50557" x="8599488" y="4090988"/>
          <p14:tracePt t="50573" x="8572500" y="4064000"/>
          <p14:tracePt t="50591" x="8564563" y="4054475"/>
          <p14:tracePt t="50606" x="8545513" y="4037013"/>
          <p14:tracePt t="50623" x="8510588" y="4019550"/>
          <p14:tracePt t="50639" x="8493125" y="4010025"/>
          <p14:tracePt t="50656" x="8474075" y="3983038"/>
          <p14:tracePt t="50672" x="8456613" y="3973513"/>
          <p14:tracePt t="50689" x="8421688" y="3965575"/>
          <p14:tracePt t="50706" x="8394700" y="3965575"/>
          <p14:tracePt t="50722" x="8367713" y="3965575"/>
          <p14:tracePt t="50739" x="8350250" y="3965575"/>
          <p14:tracePt t="50757" x="8331200" y="3965575"/>
          <p14:tracePt t="50774" x="8304213" y="3965575"/>
          <p14:tracePt t="50789" x="8278813" y="3992563"/>
          <p14:tracePt t="50806" x="8259763" y="4000500"/>
          <p14:tracePt t="50823" x="8224838" y="4019550"/>
          <p14:tracePt t="50840" x="8215313" y="4027488"/>
          <p14:tracePt t="50856" x="8207375" y="4044950"/>
          <p14:tracePt t="50873" x="8188325" y="4071938"/>
          <p14:tracePt t="50890" x="8161338" y="4143375"/>
          <p14:tracePt t="50906" x="8135938" y="4206875"/>
          <p14:tracePt t="50925" x="8116888" y="4251325"/>
          <p14:tracePt t="50941" x="8099425" y="4268788"/>
          <p14:tracePt t="50957" x="8089900" y="4305300"/>
          <p14:tracePt t="50973" x="8081963" y="4340225"/>
          <p14:tracePt t="50990" x="8054975" y="4384675"/>
          <p14:tracePt t="51007" x="8054975" y="4421188"/>
          <p14:tracePt t="51025" x="8037513" y="4465638"/>
          <p14:tracePt t="51040" x="8018463" y="4510088"/>
          <p14:tracePt t="51057" x="8001000" y="4545013"/>
          <p14:tracePt t="51075" x="7974013" y="4591050"/>
          <p14:tracePt t="51090" x="7974013" y="4608513"/>
          <p14:tracePt t="51107" x="7966075" y="4625975"/>
          <p14:tracePt t="51124" x="7966075" y="4643438"/>
          <p14:tracePt t="51140" x="7966075" y="4652963"/>
          <p14:tracePt t="51157" x="7966075" y="4662488"/>
          <p14:tracePt t="51269" x="7956550" y="4679950"/>
          <p14:tracePt t="51283" x="7956550" y="4697413"/>
          <p14:tracePt t="51291" x="7956550" y="4714875"/>
          <p14:tracePt t="51305" x="7956550" y="4724400"/>
          <p14:tracePt t="51322" x="7956550" y="4786313"/>
          <p14:tracePt t="51341" x="7956550" y="4894263"/>
          <p14:tracePt t="51356" x="7956550" y="4956175"/>
          <p14:tracePt t="51373" x="7956550" y="4983163"/>
          <p14:tracePt t="51406" x="7956550" y="4992688"/>
          <p14:tracePt t="51529" x="7966075" y="5000625"/>
          <p14:tracePt t="51538" x="7966075" y="5010150"/>
          <p14:tracePt t="51544" x="7983538" y="5010150"/>
          <p14:tracePt t="51557" x="7983538" y="5019675"/>
          <p14:tracePt t="51646" x="7993063" y="5019675"/>
          <p14:tracePt t="51661" x="8010525" y="5019675"/>
          <p14:tracePt t="51670" x="8018463" y="5019675"/>
          <p14:tracePt t="51678" x="8027988" y="5019675"/>
          <p14:tracePt t="51690" x="8037513" y="5019675"/>
          <p14:tracePt t="51707" x="8072438" y="5010150"/>
          <p14:tracePt t="51724" x="8108950" y="4973638"/>
          <p14:tracePt t="51740" x="8135938" y="4929188"/>
          <p14:tracePt t="51757" x="8161338" y="4884738"/>
          <p14:tracePt t="51774" x="8188325" y="4840288"/>
          <p14:tracePt t="51790" x="8215313" y="4759325"/>
          <p14:tracePt t="51807" x="8224838" y="4697413"/>
          <p14:tracePt t="51825" x="8232775" y="4643438"/>
          <p14:tracePt t="51841" x="8232775" y="4616450"/>
          <p14:tracePt t="51857" x="8232775" y="4598988"/>
          <p14:tracePt t="51874" x="8224838" y="4581525"/>
          <p14:tracePt t="51890" x="8188325" y="4554538"/>
          <p14:tracePt t="51906" x="8161338" y="4537075"/>
          <p14:tracePt t="51923" x="8135938" y="4527550"/>
          <p14:tracePt t="51939" x="8116888" y="4519613"/>
          <p14:tracePt t="51956" x="8099425" y="4519613"/>
          <p14:tracePt t="51973" x="8072438" y="4510088"/>
          <p14:tracePt t="51989" x="8018463" y="4510088"/>
          <p14:tracePt t="52006" x="8001000" y="4510088"/>
          <p14:tracePt t="52022" x="7974013" y="4519613"/>
          <p14:tracePt t="52039" x="7939088" y="4537075"/>
          <p14:tracePt t="52056" x="7885113" y="4564063"/>
          <p14:tracePt t="52072" x="7840663" y="4591050"/>
          <p14:tracePt t="52089" x="7823200" y="4608513"/>
          <p14:tracePt t="52091" x="7813675" y="4616450"/>
          <p14:tracePt t="52108" x="7796213" y="4625975"/>
          <p14:tracePt t="52132" x="7786688" y="4635500"/>
          <p14:tracePt t="52140" x="7778750" y="4662488"/>
          <p14:tracePt t="52157" x="7759700" y="4697413"/>
          <p14:tracePt t="52173" x="7742238" y="4741863"/>
          <p14:tracePt t="52191" x="7724775" y="4759325"/>
          <p14:tracePt t="52209" x="7707313" y="4849813"/>
          <p14:tracePt t="52224" x="7697788" y="4894263"/>
          <p14:tracePt t="52241" x="7697788" y="4956175"/>
          <p14:tracePt t="52256" x="7715250" y="5000625"/>
          <p14:tracePt t="52273" x="7759700" y="5054600"/>
          <p14:tracePt t="52289" x="7813675" y="5099050"/>
          <p14:tracePt t="52306" x="7875588" y="5153025"/>
          <p14:tracePt t="52323" x="7929563" y="5207000"/>
          <p14:tracePt t="52340" x="7983538" y="5233988"/>
          <p14:tracePt t="52357" x="8064500" y="5268913"/>
          <p14:tracePt t="52373" x="8116888" y="5295900"/>
          <p14:tracePt t="52390" x="8153400" y="5305425"/>
          <p14:tracePt t="52407" x="8180388" y="5313363"/>
          <p14:tracePt t="52424" x="8242300" y="5313363"/>
          <p14:tracePt t="52440" x="8323263" y="5295900"/>
          <p14:tracePt t="52457" x="8358188" y="5278438"/>
          <p14:tracePt t="52473" x="8375650" y="5241925"/>
          <p14:tracePt t="52490" x="8429625" y="5126038"/>
          <p14:tracePt t="52506" x="8456613" y="5045075"/>
          <p14:tracePt t="52523" x="8474075" y="4983163"/>
          <p14:tracePt t="52539" x="8483600" y="4938713"/>
          <p14:tracePt t="52556" x="8483600" y="4921250"/>
          <p14:tracePt t="52572" x="8483600" y="4894263"/>
          <p14:tracePt t="52589" x="8466138" y="4876800"/>
          <p14:tracePt t="52605" x="8439150" y="4857750"/>
          <p14:tracePt t="52624" x="8367713" y="4795838"/>
          <p14:tracePt t="52640" x="8304213" y="4759325"/>
          <p14:tracePt t="52657" x="8242300" y="4733925"/>
          <p14:tracePt t="52673" x="8180388" y="4706938"/>
          <p14:tracePt t="52690" x="8143875" y="4697413"/>
          <p14:tracePt t="52707" x="8108950" y="4697413"/>
          <p14:tracePt t="52725" x="8072438" y="4697413"/>
          <p14:tracePt t="52742" x="8037513" y="4714875"/>
          <p14:tracePt t="52757" x="8001000" y="4741863"/>
          <p14:tracePt t="52774" x="7983538" y="4759325"/>
          <p14:tracePt t="52789" x="7939088" y="4786313"/>
          <p14:tracePt t="52806" x="7921625" y="4805363"/>
          <p14:tracePt t="52823" x="7894638" y="4822825"/>
          <p14:tracePt t="52840" x="7885113" y="4822825"/>
          <p14:tracePt t="52938" x="7885113" y="4805363"/>
          <p14:tracePt t="52945" x="7885113" y="4759325"/>
          <p14:tracePt t="52956" x="7885113" y="4724400"/>
          <p14:tracePt t="52973" x="7885113" y="4662488"/>
          <p14:tracePt t="52991" x="7902575" y="4545013"/>
          <p14:tracePt t="53006" x="7912100" y="4473575"/>
          <p14:tracePt t="53024" x="7912100" y="4394200"/>
          <p14:tracePt t="53039" x="7912100" y="4305300"/>
          <p14:tracePt t="53056" x="7912100" y="4241800"/>
          <p14:tracePt t="53072" x="7912100" y="4162425"/>
          <p14:tracePt t="53089" x="7912100" y="4090988"/>
          <p14:tracePt t="53106" x="7912100" y="4010025"/>
          <p14:tracePt t="53122" x="7902575" y="3929063"/>
          <p14:tracePt t="53139" x="7902575" y="3857625"/>
          <p14:tracePt t="53156" x="7902575" y="3741738"/>
          <p14:tracePt t="53173" x="7902575" y="3670300"/>
          <p14:tracePt t="53190" x="7902575" y="3608388"/>
          <p14:tracePt t="53207" x="7902575" y="3527425"/>
          <p14:tracePt t="53223" x="7902575" y="3446463"/>
          <p14:tracePt t="53241" x="7912100" y="3349625"/>
          <p14:tracePt t="53257" x="7912100" y="3303588"/>
          <p14:tracePt t="53275" x="7929563" y="3268663"/>
          <p14:tracePt t="53290" x="7929563" y="3241675"/>
          <p14:tracePt t="53307" x="7929563" y="3206750"/>
          <p14:tracePt t="53323" x="7929563" y="3187700"/>
          <p14:tracePt t="53342" x="7939088" y="3152775"/>
          <p14:tracePt t="53357" x="7939088" y="3135313"/>
          <p14:tracePt t="53374" x="7939088" y="3116263"/>
          <p14:tracePt t="53445" x="7939088" y="3125788"/>
          <p14:tracePt t="53453" x="7939088" y="3143250"/>
          <p14:tracePt t="53462" x="7939088" y="3160713"/>
          <p14:tracePt t="53474" x="7939088" y="3187700"/>
          <p14:tracePt t="53490" x="7939088" y="3251200"/>
          <p14:tracePt t="53507" x="7939088" y="3330575"/>
          <p14:tracePt t="53524" x="7939088" y="3492500"/>
          <p14:tracePt t="53541" x="7939088" y="3581400"/>
          <p14:tracePt t="53557" x="7939088" y="3643313"/>
          <p14:tracePt t="53574" x="7939088" y="3670300"/>
          <p14:tracePt t="53591" x="7939088" y="3724275"/>
          <p14:tracePt t="53606" x="7947025" y="3741738"/>
          <p14:tracePt t="53623" x="7947025" y="3786188"/>
          <p14:tracePt t="53641" x="7947025" y="3840163"/>
          <p14:tracePt t="53657" x="7956550" y="3884613"/>
          <p14:tracePt t="53673" x="7974013" y="3938588"/>
          <p14:tracePt t="53690" x="7983538" y="4000500"/>
          <p14:tracePt t="53706" x="7983538" y="4054475"/>
          <p14:tracePt t="53723" x="7983538" y="4081463"/>
          <p14:tracePt t="53740" x="7983538" y="4090988"/>
          <p14:tracePt t="53757" x="7983538" y="4098925"/>
          <p14:tracePt t="53776" x="7993063" y="4125913"/>
          <p14:tracePt t="53790" x="7993063" y="4152900"/>
          <p14:tracePt t="53807" x="7993063" y="4170363"/>
          <p14:tracePt t="53824" x="7993063" y="4187825"/>
          <p14:tracePt t="53841" x="7993063" y="4197350"/>
          <p14:tracePt t="53857" x="7993063" y="4206875"/>
          <p14:tracePt t="53939" x="7993063" y="4170363"/>
          <p14:tracePt t="53948" x="7993063" y="4135438"/>
          <p14:tracePt t="53957" x="7974013" y="4081463"/>
          <p14:tracePt t="53974" x="7947025" y="3973513"/>
          <p14:tracePt t="53990" x="7939088" y="3867150"/>
          <p14:tracePt t="54007" x="7939088" y="3751263"/>
          <p14:tracePt t="54026" x="7921625" y="3635375"/>
          <p14:tracePt t="54042" x="7912100" y="3544888"/>
          <p14:tracePt t="54057" x="7912100" y="3446463"/>
          <p14:tracePt t="54074" x="7912100" y="3375025"/>
          <p14:tracePt t="54091" x="7912100" y="3295650"/>
          <p14:tracePt t="54107" x="7894638" y="3232150"/>
          <p14:tracePt t="54124" x="7894638" y="3160713"/>
          <p14:tracePt t="54141" x="7894638" y="3089275"/>
          <p14:tracePt t="54157" x="7894638" y="3071813"/>
          <p14:tracePt t="54173" x="7894638" y="3044825"/>
          <p14:tracePt t="54189" x="7894638" y="3036888"/>
          <p14:tracePt t="54309" x="7894638" y="3054350"/>
          <p14:tracePt t="54316" x="7894638" y="3071813"/>
          <p14:tracePt t="54324" x="7894638" y="3108325"/>
          <p14:tracePt t="54341" x="7894638" y="3152775"/>
          <p14:tracePt t="54357" x="7894638" y="3232150"/>
          <p14:tracePt t="54374" x="7885113" y="3313113"/>
          <p14:tracePt t="54390" x="7867650" y="3421063"/>
          <p14:tracePt t="54407" x="7840663" y="3527425"/>
          <p14:tracePt t="54424" x="7840663" y="3643313"/>
          <p14:tracePt t="54440" x="7840663" y="3714750"/>
          <p14:tracePt t="54457" x="7840663" y="3795713"/>
          <p14:tracePt t="54474" x="7850188" y="3849688"/>
          <p14:tracePt t="54490" x="7858125" y="3902075"/>
          <p14:tracePt t="54507" x="7858125" y="3983038"/>
          <p14:tracePt t="54526" x="7858125" y="4037013"/>
          <p14:tracePt t="54542" x="7867650" y="4071938"/>
          <p14:tracePt t="54557" x="7875588" y="4090988"/>
          <p14:tracePt t="54574" x="7875588" y="4108450"/>
          <p14:tracePt t="54591" x="7875588" y="4125913"/>
          <p14:tracePt t="54607" x="7875588" y="4143375"/>
          <p14:tracePt t="54624" x="7875588" y="4152900"/>
          <p14:tracePt t="54736" x="7875588" y="4125913"/>
          <p14:tracePt t="54744" x="7875588" y="4090988"/>
          <p14:tracePt t="54756" x="7875588" y="4037013"/>
          <p14:tracePt t="54774" x="7875588" y="3956050"/>
          <p14:tracePt t="54789" x="7858125" y="3849688"/>
          <p14:tracePt t="54806" x="7850188" y="3687763"/>
          <p14:tracePt t="54823" x="7831138" y="3554413"/>
          <p14:tracePt t="54839" x="7831138" y="3429000"/>
          <p14:tracePt t="54856" x="7840663" y="3340100"/>
          <p14:tracePt t="54873" x="7840663" y="3259138"/>
          <p14:tracePt t="54889" x="7850188" y="3187700"/>
          <p14:tracePt t="54906" x="7850188" y="3160713"/>
          <p14:tracePt t="54923" x="7850188" y="3152775"/>
          <p14:tracePt t="57830" x="7850188" y="3179763"/>
          <p14:tracePt t="57839" x="7850188" y="3214688"/>
          <p14:tracePt t="57847" x="7850188" y="3251200"/>
          <p14:tracePt t="57857" x="7850188" y="3303588"/>
          <p14:tracePt t="57875" x="7831138" y="3492500"/>
          <p14:tracePt t="57892" x="7831138" y="3616325"/>
          <p14:tracePt t="57908" x="7804150" y="3706813"/>
          <p14:tracePt t="57924" x="7796213" y="3805238"/>
          <p14:tracePt t="57941" x="7796213" y="3849688"/>
          <p14:tracePt t="57957" x="7796213" y="3857625"/>
          <p14:tracePt t="58002" x="7796213" y="3867150"/>
          <p14:tracePt t="58019" x="7796213" y="3876675"/>
          <p14:tracePt t="58133" x="7796213" y="3894138"/>
          <p14:tracePt t="58401" x="7796213" y="3884613"/>
          <p14:tracePt t="58417" x="7796213" y="3876675"/>
          <p14:tracePt t="58425" x="7796213" y="3867150"/>
          <p14:tracePt t="58441" x="7786688" y="3857625"/>
          <p14:tracePt t="58474" x="7786688" y="3849688"/>
          <p14:tracePt t="58491" x="7786688" y="3840163"/>
          <p14:tracePt t="61485" x="7751763" y="3840163"/>
          <p14:tracePt t="61493" x="7697788" y="3822700"/>
          <p14:tracePt t="61509" x="7599363" y="3813175"/>
          <p14:tracePt t="61525" x="7581900" y="3805238"/>
          <p14:tracePt t="61573" x="7572375" y="3805238"/>
          <p14:tracePt t="61594" x="7572375" y="3786188"/>
          <p14:tracePt t="61602" x="7545388" y="3786188"/>
          <p14:tracePt t="61611" x="7510463" y="3786188"/>
          <p14:tracePt t="61624" x="7473950" y="3786188"/>
          <p14:tracePt t="61641" x="7367588" y="3786188"/>
          <p14:tracePt t="61658" x="7215188" y="3733800"/>
          <p14:tracePt t="61674" x="7161213" y="3670300"/>
          <p14:tracePt t="61690" x="7054850" y="3563938"/>
          <p14:tracePt t="61707" x="6956425" y="3473450"/>
          <p14:tracePt t="61724" x="6946900" y="3465513"/>
          <p14:tracePt t="62074" x="6965950" y="3500438"/>
          <p14:tracePt t="62081" x="6983413" y="3544888"/>
          <p14:tracePt t="62092" x="7010400" y="3581400"/>
          <p14:tracePt t="62108" x="7027863" y="3635375"/>
          <p14:tracePt t="62125" x="7045325" y="3643313"/>
          <p14:tracePt t="62152" x="7054850" y="3679825"/>
          <p14:tracePt t="62167" x="7064375" y="3687763"/>
          <p14:tracePt t="62183" x="7064375" y="3697288"/>
          <p14:tracePt t="62191" x="7072313" y="3706813"/>
          <p14:tracePt t="62207" x="7081838" y="3741738"/>
          <p14:tracePt t="62224" x="7108825" y="3786188"/>
          <p14:tracePt t="62240" x="7116763" y="3813175"/>
          <p14:tracePt t="68626" x="7116763" y="3805238"/>
          <p14:tracePt t="68635" x="7054850" y="3786188"/>
          <p14:tracePt t="68643" x="6973888" y="3751263"/>
          <p14:tracePt t="68659" x="6831013" y="3687763"/>
          <p14:tracePt t="68675" x="6599238" y="3581400"/>
          <p14:tracePt t="68692" x="6251575" y="3446463"/>
          <p14:tracePt t="68708" x="5813425" y="3330575"/>
          <p14:tracePt t="68725" x="5456238" y="3268663"/>
          <p14:tracePt t="68741" x="5108575" y="3214688"/>
          <p14:tracePt t="68758" x="4884738" y="3197225"/>
          <p14:tracePt t="68774" x="4643438" y="3197225"/>
          <p14:tracePt t="68792" x="4446588" y="3170238"/>
          <p14:tracePt t="68809" x="4286250" y="3116263"/>
          <p14:tracePt t="68825" x="4081463" y="3036888"/>
          <p14:tracePt t="68845" x="3616325" y="2955925"/>
          <p14:tracePt t="68860" x="3286125" y="2955925"/>
          <p14:tracePt t="68876" x="2973388" y="2982913"/>
          <p14:tracePt t="68893" x="2660650" y="2973388"/>
          <p14:tracePt t="68909" x="2411413" y="2955925"/>
          <p14:tracePt t="68925" x="2259013" y="2928938"/>
          <p14:tracePt t="68941" x="2179638" y="2901950"/>
          <p14:tracePt t="68958" x="2152650" y="2884488"/>
          <p14:tracePt t="68975" x="2116138" y="2857500"/>
          <p14:tracePt t="68991" x="2081213" y="2840038"/>
          <p14:tracePt t="69008" x="2027238" y="2803525"/>
          <p14:tracePt t="69024" x="1973263" y="2778125"/>
          <p14:tracePt t="69041" x="1928813" y="2759075"/>
          <p14:tracePt t="69059" x="1893888" y="2741613"/>
          <p14:tracePt t="69075" x="1857375" y="2724150"/>
          <p14:tracePt t="69092" x="1847850" y="2724150"/>
          <p14:tracePt t="69340" x="1866900" y="2724150"/>
          <p14:tracePt t="69347" x="1893888" y="2741613"/>
          <p14:tracePt t="69359" x="1901825" y="2741613"/>
          <p14:tracePt t="69376" x="1928813" y="2759075"/>
          <p14:tracePt t="69392" x="1946275" y="2759075"/>
          <p14:tracePt t="69409" x="1973263" y="2759075"/>
          <p14:tracePt t="69426" x="2000250" y="2759075"/>
          <p14:tracePt t="69443" x="2017713" y="2768600"/>
          <p14:tracePt t="69459" x="2044700" y="2768600"/>
          <p14:tracePt t="69476" x="2062163" y="2768600"/>
          <p14:tracePt t="69493" x="2133600" y="2768600"/>
          <p14:tracePt t="69510" x="2152650" y="2768600"/>
          <p14:tracePt t="69525" x="2160588" y="2768600"/>
          <p14:tracePt t="69543" x="2170113" y="2768600"/>
          <p14:tracePt t="69612" x="2179638" y="2768600"/>
          <p14:tracePt t="69666" x="2160588" y="2751138"/>
          <p14:tracePt t="69675" x="2133600" y="2741613"/>
          <p14:tracePt t="69683" x="2108200" y="2732088"/>
          <p14:tracePt t="69692" x="2089150" y="2732088"/>
          <p14:tracePt t="69708" x="2009775" y="2732088"/>
          <p14:tracePt t="69725" x="1919288" y="2706688"/>
          <p14:tracePt t="69742" x="1839913" y="2679700"/>
          <p14:tracePt t="69760" x="1768475" y="2643188"/>
          <p14:tracePt t="69776" x="1741488" y="2625725"/>
          <p14:tracePt t="69791" x="1731963" y="2625725"/>
          <p14:tracePt t="69900" x="1758950" y="2635250"/>
          <p14:tracePt t="69910" x="1785938" y="2643188"/>
          <p14:tracePt t="69925" x="1847850" y="2660650"/>
          <p14:tracePt t="69942" x="1919288" y="2670175"/>
          <p14:tracePt t="69959" x="2000250" y="2687638"/>
          <p14:tracePt t="69976" x="2081213" y="2697163"/>
          <p14:tracePt t="69992" x="2143125" y="2714625"/>
          <p14:tracePt t="70010" x="2224088" y="2714625"/>
          <p14:tracePt t="70026" x="2268538" y="2714625"/>
          <p14:tracePt t="70043" x="2312988" y="2706688"/>
          <p14:tracePt t="70059" x="2339975" y="2706688"/>
          <p14:tracePt t="70076" x="2347913" y="2706688"/>
          <p14:tracePt t="70181" x="2330450" y="2697163"/>
          <p14:tracePt t="70189" x="2295525" y="2679700"/>
          <p14:tracePt t="70197" x="2268538" y="2679700"/>
          <p14:tracePt t="70208" x="2259013" y="2679700"/>
          <p14:tracePt t="70225" x="2214563" y="2679700"/>
          <p14:tracePt t="70242" x="2133600" y="2697163"/>
          <p14:tracePt t="70258" x="2027238" y="2724150"/>
          <p14:tracePt t="70276" x="1822450" y="2759075"/>
          <p14:tracePt t="70292" x="1724025" y="2759075"/>
          <p14:tracePt t="70308" x="1697038" y="2759075"/>
          <p14:tracePt t="70325" x="1670050" y="2751138"/>
          <p14:tracePt t="70342" x="1660525" y="2732088"/>
          <p14:tracePt t="70358" x="1652588" y="2724150"/>
          <p14:tracePt t="70433" x="1687513" y="2714625"/>
          <p14:tracePt t="70442" x="1731963" y="2714625"/>
          <p14:tracePt t="70448" x="1768475" y="2706688"/>
          <p14:tracePt t="70459" x="1803400" y="2687638"/>
          <p14:tracePt t="70477" x="1884363" y="2687638"/>
          <p14:tracePt t="70493" x="1973263" y="2679700"/>
          <p14:tracePt t="70508" x="2036763" y="2679700"/>
          <p14:tracePt t="70525" x="2071688" y="2679700"/>
          <p14:tracePt t="70542" x="2089150" y="2679700"/>
          <p14:tracePt t="70825" x="2089150" y="2687638"/>
          <p14:tracePt t="72791" x="2089150" y="2697163"/>
          <p14:tracePt t="72807" x="2089150" y="2706688"/>
          <p14:tracePt t="72813" x="2098675" y="2714625"/>
          <p14:tracePt t="72826" x="2108200" y="2751138"/>
          <p14:tracePt t="72845" x="2143125" y="2813050"/>
          <p14:tracePt t="72861" x="2179638" y="2830513"/>
          <p14:tracePt t="72877" x="2224088" y="2849563"/>
          <p14:tracePt t="72892" x="2286000" y="2867025"/>
          <p14:tracePt t="72910" x="2366963" y="2894013"/>
          <p14:tracePt t="72927" x="2465388" y="2965450"/>
          <p14:tracePt t="72943" x="2697163" y="3071813"/>
          <p14:tracePt t="72959" x="2946400" y="3125788"/>
          <p14:tracePt t="72975" x="3187700" y="3125788"/>
          <p14:tracePt t="72992" x="3652838" y="3179763"/>
          <p14:tracePt t="73008" x="3990975" y="3278188"/>
          <p14:tracePt t="73025" x="4330700" y="3330575"/>
          <p14:tracePt t="73042" x="4670425" y="3411538"/>
          <p14:tracePt t="73058" x="5010150" y="3446463"/>
          <p14:tracePt t="73075" x="5303838" y="3482975"/>
          <p14:tracePt t="73092" x="5599113" y="3536950"/>
          <p14:tracePt t="73094" x="5715000" y="3554413"/>
          <p14:tracePt t="73109" x="5840413" y="3571875"/>
          <p14:tracePt t="73127" x="6215063" y="3687763"/>
          <p14:tracePt t="73143" x="6446838" y="3778250"/>
          <p14:tracePt t="73159" x="6697663" y="3830638"/>
          <p14:tracePt t="73176" x="6902450" y="3876675"/>
          <p14:tracePt t="73192" x="7099300" y="3911600"/>
          <p14:tracePt t="73209" x="7232650" y="3938588"/>
          <p14:tracePt t="73226" x="7313613" y="3965575"/>
          <p14:tracePt t="73243" x="7375525" y="3992563"/>
          <p14:tracePt t="73259" x="7402513" y="4010025"/>
          <p14:tracePt t="73277" x="7439025" y="4037013"/>
          <p14:tracePt t="73292" x="7473950" y="4054475"/>
          <p14:tracePt t="73309" x="7510463" y="4090988"/>
          <p14:tracePt t="73326" x="7545388" y="4125913"/>
          <p14:tracePt t="73342" x="7564438" y="4143375"/>
          <p14:tracePt t="73361" x="7608888" y="4224338"/>
          <p14:tracePt t="73376" x="7653338" y="4286250"/>
          <p14:tracePt t="73392" x="7707313" y="4349750"/>
          <p14:tracePt t="73409" x="7742238" y="4411663"/>
          <p14:tracePt t="73425" x="7769225" y="4465638"/>
          <p14:tracePt t="73442" x="7786688" y="4492625"/>
          <p14:tracePt t="73459" x="7804150" y="4519613"/>
          <p14:tracePt t="73475" x="7804150" y="4537075"/>
          <p14:tracePt t="73492" x="7813675" y="4554538"/>
          <p14:tracePt t="73509" x="7813675" y="4564063"/>
          <p14:tracePt t="73548" x="7813675" y="4581525"/>
          <p14:tracePt t="73572" x="7813675" y="4591050"/>
          <p14:tracePt t="73580" x="7813675" y="4598988"/>
          <p14:tracePt t="73592" x="7813675" y="4616450"/>
          <p14:tracePt t="73608" x="7813675" y="4652963"/>
          <p14:tracePt t="73625" x="7813675" y="4697413"/>
          <p14:tracePt t="73642" x="7813675" y="4714875"/>
          <p14:tracePt t="73658" x="7813675" y="4724400"/>
          <p14:tracePt t="73806" x="7813675" y="4714875"/>
          <p14:tracePt t="73814" x="7813675" y="4706938"/>
          <p14:tracePt t="73825" x="7813675" y="4687888"/>
          <p14:tracePt t="73843" x="7804150" y="4670425"/>
          <p14:tracePt t="73859" x="7804150" y="4652963"/>
          <p14:tracePt t="73876" x="7786688" y="4635500"/>
          <p14:tracePt t="73893" x="7751763" y="4564063"/>
          <p14:tracePt t="73910" x="7724775" y="4483100"/>
          <p14:tracePt t="73926" x="7697788" y="4402138"/>
          <p14:tracePt t="73942" x="7670800" y="4357688"/>
          <p14:tracePt t="73960" x="7643813" y="4278313"/>
          <p14:tracePt t="73976" x="7616825" y="4197350"/>
          <p14:tracePt t="73995" x="7599363" y="4108450"/>
          <p14:tracePt t="74011" x="7581900" y="4044950"/>
          <p14:tracePt t="74027" x="7589838" y="3938588"/>
          <p14:tracePt t="74043" x="7599363" y="3830638"/>
          <p14:tracePt t="74060" x="7626350" y="3724275"/>
          <p14:tracePt t="74077" x="7653338" y="3643313"/>
          <p14:tracePt t="74093" x="7670800" y="3581400"/>
          <p14:tracePt t="74096" x="7680325" y="3544888"/>
          <p14:tracePt t="74110" x="7680325" y="3500438"/>
          <p14:tracePt t="74126" x="7707313" y="3429000"/>
          <p14:tracePt t="74143" x="7732713" y="3313113"/>
          <p14:tracePt t="74160" x="7778750" y="3152775"/>
          <p14:tracePt t="74177" x="7804150" y="3071813"/>
          <p14:tracePt t="74192" x="7831138" y="3009900"/>
          <p14:tracePt t="74209" x="7867650" y="2928938"/>
          <p14:tracePt t="74226" x="7894638" y="2874963"/>
          <p14:tracePt t="74242" x="7912100" y="2849563"/>
          <p14:tracePt t="74260" x="7947025" y="2803525"/>
          <p14:tracePt t="74276" x="7966075" y="2768600"/>
          <p14:tracePt t="74292" x="7983538" y="2751138"/>
          <p14:tracePt t="74309" x="8010525" y="2732088"/>
          <p14:tracePt t="74326" x="8027988" y="2714625"/>
          <p14:tracePt t="74342" x="8054975" y="2687638"/>
          <p14:tracePt t="74359" x="8089900" y="2670175"/>
          <p14:tracePt t="74376" x="8153400" y="2643188"/>
          <p14:tracePt t="74392" x="8215313" y="2635250"/>
          <p14:tracePt t="74409" x="8251825" y="2635250"/>
          <p14:tracePt t="74426" x="8304213" y="2643188"/>
          <p14:tracePt t="74442" x="8323263" y="2660650"/>
          <p14:tracePt t="74459" x="8358188" y="2687638"/>
          <p14:tracePt t="74476" x="8375650" y="2706688"/>
          <p14:tracePt t="74492" x="8402638" y="2724150"/>
          <p14:tracePt t="74509" x="8421688" y="2751138"/>
          <p14:tracePt t="74528" x="8447088" y="2778125"/>
          <p14:tracePt t="74543" x="8474075" y="2813050"/>
          <p14:tracePt t="74560" x="8493125" y="2840038"/>
          <p14:tracePt t="74576" x="8518525" y="2874963"/>
          <p14:tracePt t="74594" x="8537575" y="2894013"/>
          <p14:tracePt t="74609" x="8555038" y="2946400"/>
          <p14:tracePt t="74627" x="8582025" y="2992438"/>
          <p14:tracePt t="74643" x="8609013" y="3054350"/>
          <p14:tracePt t="74662" x="8643938" y="3170238"/>
          <p14:tracePt t="74676" x="8670925" y="3251200"/>
          <p14:tracePt t="74692" x="8697913" y="3330575"/>
          <p14:tracePt t="74709" x="8724900" y="3411538"/>
          <p14:tracePt t="74726" x="8769350" y="3492500"/>
          <p14:tracePt t="74742" x="8786813" y="3554413"/>
          <p14:tracePt t="74759" x="8831263" y="3616325"/>
          <p14:tracePt t="74776" x="8912225" y="3751263"/>
          <p14:tracePt t="74792" x="8966200" y="3849688"/>
          <p14:tracePt t="74809" x="9045575" y="3992563"/>
          <p14:tracePt t="74826" x="9136063" y="4206875"/>
          <p14:tracePt t="74842" x="9136063" y="4384675"/>
          <p14:tracePt t="74859" x="9136063" y="4519613"/>
          <p14:tracePt t="74876" x="9136063" y="4625975"/>
          <p14:tracePt t="74892" x="9136063" y="4706938"/>
          <p14:tracePt t="74909" x="9136063" y="4768850"/>
          <p14:tracePt t="74926" x="9136063" y="4867275"/>
          <p14:tracePt t="74943" x="9126538" y="4948238"/>
          <p14:tracePt t="74960" x="9099550" y="5037138"/>
          <p14:tracePt t="74976" x="9072563" y="5143500"/>
          <p14:tracePt t="74993" x="9028113" y="5286375"/>
          <p14:tracePt t="75010" x="9001125" y="5376863"/>
          <p14:tracePt t="75028" x="8929688" y="5527675"/>
          <p14:tracePt t="75043" x="8894763" y="5626100"/>
          <p14:tracePt t="75059" x="8850313" y="5707063"/>
          <p14:tracePt t="75076" x="8831263" y="5741988"/>
          <p14:tracePt t="75092" x="8804275" y="5761038"/>
          <p14:tracePt t="75109" x="8786813" y="5778500"/>
          <p14:tracePt t="75126" x="8724900" y="5805488"/>
          <p14:tracePt t="75142" x="8636000" y="5832475"/>
          <p14:tracePt t="75160" x="8501063" y="5840413"/>
          <p14:tracePt t="75176" x="8412163" y="5822950"/>
          <p14:tracePt t="75193" x="8313738" y="5795963"/>
          <p14:tracePt t="75209" x="8215313" y="5761038"/>
          <p14:tracePt t="75226" x="8081963" y="5680075"/>
          <p14:tracePt t="75242" x="7867650" y="5554663"/>
          <p14:tracePt t="75259" x="7653338" y="5411788"/>
          <p14:tracePt t="75276" x="7456488" y="5233988"/>
          <p14:tracePt t="75293" x="7375525" y="5108575"/>
          <p14:tracePt t="75309" x="7358063" y="5000625"/>
          <p14:tracePt t="75326" x="7367588" y="4733925"/>
          <p14:tracePt t="75342" x="7439025" y="4483100"/>
          <p14:tracePt t="75359" x="7518400" y="4187825"/>
          <p14:tracePt t="75376" x="7589838" y="3956050"/>
          <p14:tracePt t="75392" x="7653338" y="3822700"/>
          <p14:tracePt t="75409" x="7688263" y="3751263"/>
          <p14:tracePt t="75427" x="7732713" y="3733800"/>
          <p14:tracePt t="75443" x="7751763" y="3733800"/>
          <p14:tracePt t="75459" x="7786688" y="3741738"/>
          <p14:tracePt t="75476" x="7804150" y="3768725"/>
          <p14:tracePt t="75492" x="7823200" y="3786188"/>
          <p14:tracePt t="75509" x="7850188" y="3795713"/>
          <p14:tracePt t="75526" x="7867650" y="3795713"/>
          <p14:tracePt t="75543" x="7894638" y="3795713"/>
          <p14:tracePt t="75559" x="7921625" y="3795713"/>
          <p14:tracePt t="75576" x="7939088" y="3795713"/>
          <p14:tracePt t="75592" x="7947025" y="3795713"/>
          <p14:tracePt t="75609" x="7956550" y="3795713"/>
          <p14:tracePt t="75626" x="7983538" y="3795713"/>
          <p14:tracePt t="75642" x="8027988" y="3805238"/>
          <p14:tracePt t="75659" x="8099425" y="3830638"/>
          <p14:tracePt t="75677" x="8215313" y="3857625"/>
          <p14:tracePt t="75693" x="8296275" y="3884613"/>
          <p14:tracePt t="75709" x="8375650" y="3911600"/>
          <p14:tracePt t="75726" x="8394700" y="3921125"/>
          <p14:tracePt t="75759" x="8402638" y="3921125"/>
          <p14:tracePt t="75776" x="8439150" y="3921125"/>
          <p14:tracePt t="75792" x="8456613" y="3884613"/>
          <p14:tracePt t="75809" x="8510588" y="3822700"/>
          <p14:tracePt t="75828" x="8564563" y="3706813"/>
          <p14:tracePt t="75843" x="8589963" y="3589338"/>
          <p14:tracePt t="75859" x="8616950" y="3500438"/>
          <p14:tracePt t="75876" x="8616950" y="3402013"/>
          <p14:tracePt t="75893" x="8572500" y="3330575"/>
          <p14:tracePt t="75909" x="8510588" y="3251200"/>
          <p14:tracePt t="75926" x="8421688" y="3160713"/>
          <p14:tracePt t="75942" x="8323263" y="3089275"/>
          <p14:tracePt t="75959" x="8188325" y="2992438"/>
          <p14:tracePt t="75977" x="8081963" y="2938463"/>
          <p14:tracePt t="75993" x="7974013" y="2894013"/>
          <p14:tracePt t="76010" x="7894638" y="2874963"/>
          <p14:tracePt t="76027" x="7858125" y="2867025"/>
          <p14:tracePt t="76044" x="7831138" y="2867025"/>
          <p14:tracePt t="76061" x="7804150" y="2867025"/>
          <p14:tracePt t="76078" x="7786688" y="2867025"/>
          <p14:tracePt t="76094" x="7715250" y="2894013"/>
          <p14:tracePt t="76110" x="7599363" y="2938463"/>
          <p14:tracePt t="76126" x="7493000" y="2965450"/>
          <p14:tracePt t="76143" x="7439025" y="2973388"/>
          <p14:tracePt t="76160" x="7429500" y="2973388"/>
          <p14:tracePt t="76196" x="7421563" y="2992438"/>
          <p14:tracePt t="76211" x="7412038" y="3017838"/>
          <p14:tracePt t="76220" x="7394575" y="3044825"/>
          <p14:tracePt t="76227" x="7385050" y="3071813"/>
          <p14:tracePt t="76243" x="7358063" y="3116263"/>
          <p14:tracePt t="76260" x="7350125" y="3170238"/>
          <p14:tracePt t="76276" x="7350125" y="3232150"/>
          <p14:tracePt t="76294" x="7350125" y="3303588"/>
          <p14:tracePt t="76310" x="7375525" y="3421063"/>
          <p14:tracePt t="76328" x="7402513" y="3500438"/>
          <p14:tracePt t="76343" x="7456488" y="3598863"/>
          <p14:tracePt t="76360" x="7518400" y="3697288"/>
          <p14:tracePt t="76377" x="7554913" y="3778250"/>
          <p14:tracePt t="76393" x="7589838" y="3857625"/>
          <p14:tracePt t="76410" x="7643813" y="3921125"/>
          <p14:tracePt t="76425" x="7715250" y="3983038"/>
          <p14:tracePt t="76442" x="7778750" y="4054475"/>
          <p14:tracePt t="76459" x="7850188" y="4108450"/>
          <p14:tracePt t="76477" x="7921625" y="4152900"/>
          <p14:tracePt t="76493" x="7983538" y="4179888"/>
          <p14:tracePt t="76509" x="8045450" y="4206875"/>
          <p14:tracePt t="76526" x="8099425" y="4214813"/>
          <p14:tracePt t="76543" x="8143875" y="4214813"/>
          <p14:tracePt t="76560" x="8170863" y="4214813"/>
          <p14:tracePt t="76577" x="8242300" y="4214813"/>
          <p14:tracePt t="76595" x="8304213" y="4214813"/>
          <p14:tracePt t="76610" x="8385175" y="4187825"/>
          <p14:tracePt t="76626" x="8466138" y="4135438"/>
          <p14:tracePt t="76644" x="8528050" y="4098925"/>
          <p14:tracePt t="76660" x="8572500" y="4054475"/>
          <p14:tracePt t="76676" x="8609013" y="4027488"/>
          <p14:tracePt t="76693" x="8636000" y="3992563"/>
          <p14:tracePt t="76709" x="8653463" y="3956050"/>
          <p14:tracePt t="76726" x="8688388" y="3902075"/>
          <p14:tracePt t="76743" x="8715375" y="3822700"/>
          <p14:tracePt t="76759" x="8724900" y="3733800"/>
          <p14:tracePt t="76775" x="8742363" y="3625850"/>
          <p14:tracePt t="76792" x="8724900" y="3509963"/>
          <p14:tracePt t="76809" x="8661400" y="3394075"/>
          <p14:tracePt t="76825" x="8582025" y="3278188"/>
          <p14:tracePt t="76842" x="8474075" y="3152775"/>
          <p14:tracePt t="76859" x="8429625" y="3125788"/>
          <p14:tracePt t="76875" x="8367713" y="3098800"/>
          <p14:tracePt t="76892" x="8286750" y="3071813"/>
          <p14:tracePt t="76909" x="8188325" y="3044825"/>
          <p14:tracePt t="76925" x="8054975" y="3017838"/>
          <p14:tracePt t="76942" x="7929563" y="2992438"/>
          <p14:tracePt t="76959" x="7751763" y="2992438"/>
          <p14:tracePt t="76976" x="7564438" y="2992438"/>
          <p14:tracePt t="76993" x="7385050" y="2992438"/>
          <p14:tracePt t="77009" x="7304088" y="2973388"/>
          <p14:tracePt t="77025" x="7259638" y="2982913"/>
          <p14:tracePt t="77042" x="7232650" y="3000375"/>
          <p14:tracePt t="77058" x="7215188" y="3036888"/>
          <p14:tracePt t="77077" x="7207250" y="3054350"/>
          <p14:tracePt t="77094" x="7207250" y="3135313"/>
          <p14:tracePt t="77111" x="7224713" y="3232150"/>
          <p14:tracePt t="77127" x="7251700" y="3340100"/>
          <p14:tracePt t="77143" x="7278688" y="3438525"/>
          <p14:tracePt t="77160" x="7304088" y="3527425"/>
          <p14:tracePt t="77176" x="7350125" y="3643313"/>
          <p14:tracePt t="77193" x="7412038" y="3724275"/>
          <p14:tracePt t="77211" x="7581900" y="3894138"/>
          <p14:tracePt t="77227" x="7670800" y="3973513"/>
          <p14:tracePt t="77243" x="7769225" y="4019550"/>
          <p14:tracePt t="77261" x="7831138" y="4064000"/>
          <p14:tracePt t="77279" x="7912100" y="4081463"/>
          <p14:tracePt t="77295" x="7929563" y="4098925"/>
          <p14:tracePt t="77310" x="7966075" y="4098925"/>
          <p14:tracePt t="77326" x="8018463" y="4090988"/>
          <p14:tracePt t="77342" x="8116888" y="4037013"/>
          <p14:tracePt t="77359" x="8207375" y="3956050"/>
          <p14:tracePt t="77376" x="8313738" y="3840163"/>
          <p14:tracePt t="77392" x="8439150" y="3697288"/>
          <p14:tracePt t="77409" x="8518525" y="3598863"/>
          <p14:tracePt t="77426" x="8555038" y="3517900"/>
          <p14:tracePt t="77442" x="8582025" y="3438525"/>
          <p14:tracePt t="77459" x="8609013" y="3357563"/>
          <p14:tracePt t="77477" x="8616950" y="3241675"/>
          <p14:tracePt t="77493" x="8616950" y="3152775"/>
          <p14:tracePt t="77509" x="8518525" y="2982913"/>
          <p14:tracePt t="77525" x="8429625" y="2884488"/>
          <p14:tracePt t="77542" x="8340725" y="2795588"/>
          <p14:tracePt t="77559" x="8269288" y="2759075"/>
          <p14:tracePt t="77576" x="8188325" y="2714625"/>
          <p14:tracePt t="77593" x="8089900" y="2687638"/>
          <p14:tracePt t="77594" x="8054975" y="2679700"/>
          <p14:tracePt t="77609" x="8018463" y="2679700"/>
          <p14:tracePt t="77625" x="7921625" y="2670175"/>
          <p14:tracePt t="77643" x="7759700" y="2660650"/>
          <p14:tracePt t="77660" x="7626350" y="2687638"/>
          <p14:tracePt t="77677" x="7527925" y="2714625"/>
          <p14:tracePt t="77693" x="7483475" y="2732088"/>
          <p14:tracePt t="77710" x="7466013" y="2759075"/>
          <p14:tracePt t="77727" x="7439025" y="2778125"/>
          <p14:tracePt t="77743" x="7412038" y="2822575"/>
          <p14:tracePt t="77760" x="7385050" y="2901950"/>
          <p14:tracePt t="77777" x="7358063" y="2973388"/>
          <p14:tracePt t="77794" x="7358063" y="3017838"/>
          <p14:tracePt t="77811" x="7358063" y="3071813"/>
          <p14:tracePt t="77826" x="7358063" y="3098800"/>
          <p14:tracePt t="77842" x="7358063" y="3160713"/>
          <p14:tracePt t="77859" x="7375525" y="3241675"/>
          <p14:tracePt t="77876" x="7402513" y="3322638"/>
          <p14:tracePt t="77893" x="7439025" y="3438525"/>
          <p14:tracePt t="77909" x="7466013" y="3517900"/>
          <p14:tracePt t="77925" x="7493000" y="3563938"/>
          <p14:tracePt t="77942" x="7510463" y="3581400"/>
          <p14:tracePt t="77959" x="7537450" y="3625850"/>
          <p14:tracePt t="77977" x="7554913" y="3662363"/>
          <p14:tracePt t="77993" x="7572375" y="3697288"/>
          <p14:tracePt t="78010" x="7589838" y="3714750"/>
          <p14:tracePt t="78027" x="7599363" y="3724275"/>
          <p14:tracePt t="78043" x="7608888" y="3751263"/>
          <p14:tracePt t="78060" x="7626350" y="3759200"/>
          <p14:tracePt t="78076" x="7635875" y="3778250"/>
          <p14:tracePt t="78094" x="7643813" y="3786188"/>
          <p14:tracePt t="78112" x="7680325" y="3822700"/>
          <p14:tracePt t="78128" x="7688263" y="3840163"/>
          <p14:tracePt t="78143" x="7688263" y="3857625"/>
          <p14:tracePt t="78160" x="7697788" y="3867150"/>
          <p14:tracePt t="78176" x="7715250" y="3884613"/>
          <p14:tracePt t="78193" x="7724775" y="3911600"/>
          <p14:tracePt t="78210" x="7751763" y="3938588"/>
          <p14:tracePt t="78227" x="7759700" y="3965575"/>
          <p14:tracePt t="78243" x="7759700" y="3973513"/>
          <p14:tracePt t="78283" x="7759700" y="3983038"/>
          <p14:tracePt t="78614" x="7759700" y="3992563"/>
          <p14:tracePt t="78630" x="7751763" y="4019550"/>
          <p14:tracePt t="78636" x="7715250" y="4108450"/>
          <p14:tracePt t="78645" x="7697788" y="4233863"/>
          <p14:tracePt t="78660" x="7643813" y="4456113"/>
          <p14:tracePt t="78677" x="7599363" y="4616450"/>
          <p14:tracePt t="78693" x="7572375" y="4724400"/>
          <p14:tracePt t="78710" x="7554913" y="4822825"/>
          <p14:tracePt t="78727" x="7545388" y="4857750"/>
          <p14:tracePt t="78743" x="7545388" y="4867275"/>
          <p14:tracePt t="78762" x="7545388" y="4894263"/>
          <p14:tracePt t="78779" x="7518400" y="4965700"/>
          <p14:tracePt t="78793" x="7493000" y="5064125"/>
          <p14:tracePt t="78809" x="7466013" y="5153025"/>
          <p14:tracePt t="78826" x="7466013" y="5214938"/>
          <p14:tracePt t="78843" x="7466013" y="5241925"/>
          <p14:tracePt t="78859" x="7456488" y="5259388"/>
          <p14:tracePt t="78876" x="7456488" y="5278438"/>
          <p14:tracePt t="78892" x="7456488" y="5286375"/>
          <p14:tracePt t="78950" x="7456488" y="5278438"/>
          <p14:tracePt t="78958" x="7473950" y="5143500"/>
          <p14:tracePt t="78967" x="7493000" y="5000625"/>
          <p14:tracePt t="78977" x="7493000" y="4813300"/>
          <p14:tracePt t="78993" x="7466013" y="4429125"/>
          <p14:tracePt t="79012" x="7412038" y="4037013"/>
          <p14:tracePt t="79029" x="7385050" y="3876675"/>
          <p14:tracePt t="79044" x="7367588" y="3805238"/>
          <p14:tracePt t="79060" x="7367588" y="3724275"/>
          <p14:tracePt t="79077" x="7375525" y="3643313"/>
          <p14:tracePt t="79093" x="7439025" y="3544888"/>
          <p14:tracePt t="79110" x="7572375" y="3421063"/>
          <p14:tracePt t="79127" x="7769225" y="3278188"/>
          <p14:tracePt t="79143" x="7974013" y="3206750"/>
          <p14:tracePt t="79161" x="8072438" y="3179763"/>
          <p14:tracePt t="79177" x="8099425" y="3179763"/>
          <p14:tracePt t="79193" x="8116888" y="3187700"/>
          <p14:tracePt t="79210" x="8135938" y="3214688"/>
          <p14:tracePt t="79227" x="8153400" y="3295650"/>
          <p14:tracePt t="79243" x="8161338" y="3446463"/>
          <p14:tracePt t="79261" x="8099425" y="3929063"/>
          <p14:tracePt t="79279" x="8018463" y="4278313"/>
          <p14:tracePt t="79293" x="7912100" y="4572000"/>
          <p14:tracePt t="79310" x="7804150" y="4786313"/>
          <p14:tracePt t="79326" x="7742238" y="4884738"/>
          <p14:tracePt t="79342" x="7732713" y="4894263"/>
          <p14:tracePt t="79435" x="7724775" y="4894263"/>
          <p14:tracePt t="79498" x="7697788" y="4884738"/>
          <p14:tracePt t="79506" x="7643813" y="4867275"/>
          <p14:tracePt t="79514" x="7626350" y="4857750"/>
          <p14:tracePt t="79527" x="7608888" y="4849813"/>
          <p14:tracePt t="79544" x="7572375" y="4813300"/>
          <p14:tracePt t="79560" x="7572375" y="4805363"/>
          <p14:tracePt t="80045" x="7572375" y="4795838"/>
          <p14:tracePt t="80053" x="7572375" y="4786313"/>
          <p14:tracePt t="80131" x="7572375" y="4778375"/>
          <p14:tracePt t="80147" x="7564438" y="4768850"/>
          <p14:tracePt t="80155" x="7545388" y="4751388"/>
          <p14:tracePt t="80163" x="7545388" y="4741863"/>
          <p14:tracePt t="80175" x="7545388" y="4733925"/>
          <p14:tracePt t="80193" x="7537450" y="4706938"/>
          <p14:tracePt t="80209" x="7537450" y="4697413"/>
          <p14:tracePt t="80226" x="7527925" y="4679950"/>
          <p14:tracePt t="80242" x="7527925" y="4670425"/>
          <p14:tracePt t="80259" x="7527925" y="4652963"/>
          <p14:tracePt t="80276" x="7527925" y="4643438"/>
          <p14:tracePt t="80293" x="7518400" y="4635500"/>
          <p14:tracePt t="80309" x="7518400" y="4625975"/>
          <p14:tracePt t="80326" x="7510463" y="4598988"/>
          <p14:tracePt t="80342" x="7510463" y="4591050"/>
          <p14:tracePt t="80531" x="7510463" y="4581525"/>
          <p14:tracePt t="80539" x="7510463" y="4572000"/>
          <p14:tracePt t="80554" x="7510463" y="4564063"/>
          <p14:tracePt t="80578" x="7510463" y="4554538"/>
          <p14:tracePt t="80585" x="7500938" y="4545013"/>
          <p14:tracePt t="80594" x="7500938" y="4527550"/>
          <p14:tracePt t="80609" x="7500938" y="4519613"/>
          <p14:tracePt t="80663" x="7500938" y="4510088"/>
          <p14:tracePt t="80671" x="7500938" y="4500563"/>
          <p14:tracePt t="80798" x="7493000" y="4492625"/>
          <p14:tracePt t="80813" x="7493000" y="4483100"/>
          <p14:tracePt t="80821" x="7493000" y="4473575"/>
          <p14:tracePt t="80829" x="7493000" y="4456113"/>
          <p14:tracePt t="80845" x="7493000" y="4429125"/>
          <p14:tracePt t="80860" x="7493000" y="4394200"/>
          <p14:tracePt t="80877" x="7493000" y="4349750"/>
          <p14:tracePt t="80894" x="7518400" y="4286250"/>
          <p14:tracePt t="80911" x="7554913" y="4206875"/>
          <p14:tracePt t="80927" x="7616825" y="4090988"/>
          <p14:tracePt t="80943" x="7688263" y="3973513"/>
          <p14:tracePt t="80960" x="7769225" y="3884613"/>
          <p14:tracePt t="80979" x="7840663" y="3768725"/>
          <p14:tracePt t="80994" x="7858125" y="3751263"/>
          <p14:tracePt t="81010" x="7867650" y="3724275"/>
          <p14:tracePt t="81027" x="7885113" y="3706813"/>
          <p14:tracePt t="81044" x="7885113" y="3697288"/>
          <p14:tracePt t="81111" x="7885113" y="3724275"/>
          <p14:tracePt t="81118" x="7885113" y="3759200"/>
          <p14:tracePt t="81128" x="7885113" y="3786188"/>
          <p14:tracePt t="81144" x="7885113" y="3830638"/>
          <p14:tracePt t="81160" x="7885113" y="3840163"/>
          <p14:tracePt t="81243" x="7894638" y="3813175"/>
          <p14:tracePt t="81249" x="7894638" y="3759200"/>
          <p14:tracePt t="81259" x="7894638" y="3687763"/>
          <p14:tracePt t="81276" x="7929563" y="3492500"/>
          <p14:tracePt t="81293" x="7947025" y="3224213"/>
          <p14:tracePt t="81309" x="7947025" y="2894013"/>
          <p14:tracePt t="81326" x="7947025" y="2679700"/>
          <p14:tracePt t="81343" x="7947025" y="2625725"/>
          <p14:tracePt t="81424" x="7956550" y="2660650"/>
          <p14:tracePt t="81433" x="7966075" y="2706688"/>
          <p14:tracePt t="81444" x="7966075" y="2741613"/>
          <p14:tracePt t="81461" x="7993063" y="2849563"/>
          <p14:tracePt t="81478" x="8010525" y="3027363"/>
          <p14:tracePt t="81494" x="8010525" y="3135313"/>
          <p14:tracePt t="81510" x="8010525" y="3251200"/>
          <p14:tracePt t="81527" x="7974013" y="3357563"/>
          <p14:tracePt t="81544" x="7947025" y="3492500"/>
          <p14:tracePt t="81561" x="7921625" y="3598863"/>
          <p14:tracePt t="81577" x="7875588" y="3714750"/>
          <p14:tracePt t="81594" x="7850188" y="3795713"/>
          <p14:tracePt t="81598" x="7840663" y="3830638"/>
          <p14:tracePt t="81610" x="7831138" y="3857625"/>
          <p14:tracePt t="81627" x="7804150" y="3884613"/>
          <p14:tracePt t="81644" x="7804150" y="3894138"/>
          <p14:tracePt t="81660" x="7796213" y="3902075"/>
          <p14:tracePt t="81677" x="7786688" y="3929063"/>
          <p14:tracePt t="81693" x="7769225" y="3948113"/>
          <p14:tracePt t="81710" x="7769225" y="3956050"/>
          <p14:tracePt t="81837" x="7769225" y="3911600"/>
          <p14:tracePt t="81846" x="7769225" y="3857625"/>
          <p14:tracePt t="81854" x="7769225" y="3786188"/>
          <p14:tracePt t="81862" x="7769225" y="3687763"/>
          <p14:tracePt t="81876" x="7778750" y="3465513"/>
          <p14:tracePt t="81893" x="7813675" y="3197225"/>
          <p14:tracePt t="81911" x="7813675" y="2955925"/>
          <p14:tracePt t="81927" x="7831138" y="2803525"/>
          <p14:tracePt t="81944" x="7831138" y="2759075"/>
          <p14:tracePt t="81960" x="7831138" y="2724150"/>
          <p14:tracePt t="81977" x="7831138" y="2706688"/>
          <p14:tracePt t="82010" x="7831138" y="2697163"/>
          <p14:tracePt t="82081" x="7840663" y="2732088"/>
          <p14:tracePt t="82089" x="7850188" y="2786063"/>
          <p14:tracePt t="82099" x="7867650" y="2830513"/>
          <p14:tracePt t="82111" x="7885113" y="2955925"/>
          <p14:tracePt t="82128" x="7894638" y="3081338"/>
          <p14:tracePt t="82144" x="7894638" y="3187700"/>
          <p14:tracePt t="82160" x="7894638" y="3295650"/>
          <p14:tracePt t="82177" x="7867650" y="3394075"/>
          <p14:tracePt t="82194" x="7850188" y="3465513"/>
          <p14:tracePt t="82210" x="7840663" y="3563938"/>
          <p14:tracePt t="82227" x="7813675" y="3670300"/>
          <p14:tracePt t="82244" x="7769225" y="3840163"/>
          <p14:tracePt t="82260" x="7742238" y="3929063"/>
          <p14:tracePt t="82276" x="7724775" y="3983038"/>
          <p14:tracePt t="82293" x="7715250" y="4000500"/>
          <p14:tracePt t="82326" x="7715250" y="4044950"/>
          <p14:tracePt t="82343" x="7688263" y="4125913"/>
          <p14:tracePt t="82359" x="7661275" y="4206875"/>
          <p14:tracePt t="82376" x="7635875" y="4295775"/>
          <p14:tracePt t="82393" x="7626350" y="4340225"/>
          <p14:tracePt t="82488" x="7626350" y="4305300"/>
          <p14:tracePt t="82496" x="7635875" y="4268788"/>
          <p14:tracePt t="82511" x="7643813" y="4170363"/>
          <p14:tracePt t="82527" x="7670800" y="4090988"/>
          <p14:tracePt t="82544" x="7697788" y="4000500"/>
          <p14:tracePt t="82560" x="7724775" y="3894138"/>
          <p14:tracePt t="82577" x="7751763" y="3795713"/>
          <p14:tracePt t="82594" x="7769225" y="3687763"/>
          <p14:tracePt t="82597" x="7778750" y="3635375"/>
          <p14:tracePt t="82611" x="7796213" y="3589338"/>
          <p14:tracePt t="82628" x="7831138" y="3517900"/>
          <p14:tracePt t="82645" x="7840663" y="3473450"/>
          <p14:tracePt t="82661" x="7850188" y="3438525"/>
          <p14:tracePt t="82677" x="7858125" y="3421063"/>
          <p14:tracePt t="82776" x="7875588" y="3394075"/>
          <p14:tracePt t="82784" x="7885113" y="3384550"/>
          <p14:tracePt t="82793" x="7894638" y="3375025"/>
          <p14:tracePt t="82809" x="7902575" y="3357563"/>
          <p14:tracePt t="82826" x="7912100" y="3340100"/>
          <p14:tracePt t="82843" x="7921625" y="3313113"/>
          <p14:tracePt t="82860" x="7939088" y="3303588"/>
          <p14:tracePt t="82951" x="7939088" y="3322638"/>
          <p14:tracePt t="82957" x="7939088" y="3375025"/>
          <p14:tracePt t="82967" x="7929563" y="3446463"/>
          <p14:tracePt t="82977" x="7912100" y="3500438"/>
          <p14:tracePt t="82994" x="7885113" y="3608388"/>
          <p14:tracePt t="83011" x="7858125" y="3670300"/>
          <p14:tracePt t="83029" x="7850188" y="3733800"/>
          <p14:tracePt t="83044" x="7831138" y="3768725"/>
          <p14:tracePt t="83060" x="7823200" y="3786188"/>
          <p14:tracePt t="83077" x="7804150" y="3805238"/>
          <p14:tracePt t="83094" x="7804150" y="3813175"/>
          <p14:tracePt t="83111" x="7796213" y="3822700"/>
          <p14:tracePt t="83253" x="7831138" y="3813175"/>
          <p14:tracePt t="83262" x="7858125" y="3795713"/>
          <p14:tracePt t="83269" x="7867650" y="3786188"/>
          <p14:tracePt t="83278" x="7875588" y="3778250"/>
          <p14:tracePt t="83293" x="7902575" y="3759200"/>
          <p14:tracePt t="83409" x="7894638" y="3778250"/>
          <p14:tracePt t="83417" x="7885113" y="3805238"/>
          <p14:tracePt t="83426" x="7875588" y="3813175"/>
          <p14:tracePt t="83443" x="7867650" y="3840163"/>
          <p14:tracePt t="83459" x="7858125" y="3849688"/>
          <p14:tracePt t="83561" x="7858125" y="3830638"/>
          <p14:tracePt t="83569" x="7858125" y="3822700"/>
          <p14:tracePt t="83577" x="7858125" y="3805238"/>
          <p14:tracePt t="83595" x="7867650" y="3751263"/>
          <p14:tracePt t="83599" x="7885113" y="3733800"/>
          <p14:tracePt t="83611" x="7894638" y="3687763"/>
          <p14:tracePt t="83627" x="7921625" y="3616325"/>
          <p14:tracePt t="83644" x="7947025" y="3544888"/>
          <p14:tracePt t="83662" x="7983538" y="3465513"/>
          <p14:tracePt t="83679" x="8001000" y="3438525"/>
          <p14:tracePt t="83694" x="8027988" y="3411538"/>
          <p14:tracePt t="83711" x="8045450" y="3384550"/>
          <p14:tracePt t="83727" x="8064500" y="3367088"/>
          <p14:tracePt t="83744" x="8089900" y="3357563"/>
          <p14:tracePt t="83761" x="8108950" y="3340100"/>
          <p14:tracePt t="83779" x="8126413" y="3330575"/>
          <p14:tracePt t="83794" x="8135938" y="3330575"/>
          <p14:tracePt t="83811" x="8161338" y="3330575"/>
          <p14:tracePt t="83827" x="8215313" y="3330575"/>
          <p14:tracePt t="83845" x="8296275" y="3357563"/>
          <p14:tracePt t="83861" x="8375650" y="3384550"/>
          <p14:tracePt t="83877" x="8439150" y="3421063"/>
          <p14:tracePt t="83894" x="8456613" y="3438525"/>
          <p14:tracePt t="83912" x="8493125" y="3482975"/>
          <p14:tracePt t="83929" x="8501063" y="3509963"/>
          <p14:tracePt t="83943" x="8510588" y="3536950"/>
          <p14:tracePt t="83960" x="8510588" y="3571875"/>
          <p14:tracePt t="83976" x="8510588" y="3625850"/>
          <p14:tracePt t="83993" x="8510588" y="3687763"/>
          <p14:tracePt t="84009" x="8510588" y="3733800"/>
          <p14:tracePt t="84026" x="8501063" y="3768725"/>
          <p14:tracePt t="84043" x="8493125" y="3786188"/>
          <p14:tracePt t="84060" x="8466138" y="3822700"/>
          <p14:tracePt t="84093" x="8447088" y="3830638"/>
          <p14:tracePt t="84110" x="8439150" y="3840163"/>
          <p14:tracePt t="84126" x="8421688" y="3849688"/>
          <p14:tracePt t="84143" x="8402638" y="3849688"/>
          <p14:tracePt t="84160" x="8385175" y="3849688"/>
          <p14:tracePt t="84194" x="8375650" y="3849688"/>
          <p14:tracePt t="84218" x="8367713" y="3849688"/>
          <p14:tracePt t="84233" x="8358188" y="3849688"/>
          <p14:tracePt t="84241" x="8323263" y="3849688"/>
          <p14:tracePt t="84249" x="8313738" y="3849688"/>
          <p14:tracePt t="84261" x="8304213" y="3840163"/>
          <p14:tracePt t="84277" x="8278813" y="3830638"/>
          <p14:tracePt t="84293" x="8269288" y="3830638"/>
          <p14:tracePt t="84310" x="8259763" y="3813175"/>
          <p14:tracePt t="84392" x="8259763" y="3805238"/>
          <p14:tracePt t="84406" x="8259763" y="3786188"/>
          <p14:tracePt t="84414" x="8259763" y="3759200"/>
          <p14:tracePt t="84429" x="8278813" y="3724275"/>
          <p14:tracePt t="84445" x="8296275" y="3679825"/>
          <p14:tracePt t="84461" x="8331200" y="3643313"/>
          <p14:tracePt t="84478" x="8358188" y="3625850"/>
          <p14:tracePt t="84493" x="8375650" y="3608388"/>
          <p14:tracePt t="84510" x="8394700" y="3608388"/>
          <p14:tracePt t="84526" x="8412163" y="3598863"/>
          <p14:tracePt t="84591" x="8447088" y="3625850"/>
          <p14:tracePt t="84599" x="8466138" y="3662363"/>
          <p14:tracePt t="84609" x="8474075" y="3687763"/>
          <p14:tracePt t="84626" x="8493125" y="3751263"/>
          <p14:tracePt t="84644" x="8501063" y="3795713"/>
          <p14:tracePt t="84661" x="8501063" y="3857625"/>
          <p14:tracePt t="84678" x="8501063" y="3973513"/>
          <p14:tracePt t="84695" x="8483600" y="4064000"/>
          <p14:tracePt t="84711" x="8456613" y="4143375"/>
          <p14:tracePt t="84728" x="8429625" y="4224338"/>
          <p14:tracePt t="84744" x="8402638" y="4305300"/>
          <p14:tracePt t="84761" x="8394700" y="4357688"/>
          <p14:tracePt t="84779" x="8385175" y="4394200"/>
          <p14:tracePt t="84794" x="8367713" y="4429125"/>
          <p14:tracePt t="84811" x="8350250" y="4448175"/>
          <p14:tracePt t="84828" x="8350250" y="4456113"/>
          <p14:tracePt t="84845" x="8350250" y="4465638"/>
          <p14:tracePt t="85321" x="8340725" y="4465638"/>
          <p14:tracePt t="85328" x="8331200" y="4448175"/>
          <p14:tracePt t="85345" x="8099425" y="4305300"/>
          <p14:tracePt t="85360" x="7796213" y="4152900"/>
          <p14:tracePt t="85377" x="7537450" y="4010025"/>
          <p14:tracePt t="85394" x="7394575" y="3876675"/>
          <p14:tracePt t="85411" x="7304088" y="3768725"/>
          <p14:tracePt t="85427" x="7224713" y="3652838"/>
          <p14:tracePt t="85444" x="7170738" y="3571875"/>
          <p14:tracePt t="85461" x="7108825" y="3482975"/>
          <p14:tracePt t="85477" x="7010400" y="3394075"/>
          <p14:tracePt t="85494" x="6929438" y="3340100"/>
          <p14:tracePt t="85511" x="6884988" y="3303588"/>
          <p14:tracePt t="85527" x="6858000" y="3286125"/>
          <p14:tracePt t="85705" x="6850063" y="3286125"/>
          <p14:tracePt t="85729" x="6840538" y="3251200"/>
          <p14:tracePt t="85738" x="6804025" y="3152775"/>
          <p14:tracePt t="85744" x="6778625" y="3098800"/>
          <p14:tracePt t="85761" x="6732588" y="2938463"/>
          <p14:tracePt t="85777" x="6697663" y="2759075"/>
          <p14:tracePt t="85793" x="6670675" y="2670175"/>
          <p14:tracePt t="85810" x="6661150" y="2635250"/>
          <p14:tracePt t="85826" x="6661150" y="2625725"/>
          <p14:tracePt t="85926" x="6653213" y="2652713"/>
          <p14:tracePt t="85932" x="6635750" y="2687638"/>
          <p14:tracePt t="85944" x="6608763" y="2741613"/>
          <p14:tracePt t="85961" x="6581775" y="2857500"/>
          <p14:tracePt t="85979" x="6537325" y="3000375"/>
          <p14:tracePt t="85995" x="6527800" y="3081338"/>
          <p14:tracePt t="86012" x="6510338" y="3160713"/>
          <p14:tracePt t="86028" x="6500813" y="3268663"/>
          <p14:tracePt t="86044" x="6483350" y="3394075"/>
          <p14:tracePt t="86061" x="6465888" y="3536950"/>
          <p14:tracePt t="86077" x="6438900" y="3741738"/>
          <p14:tracePt t="86094" x="6421438" y="3911600"/>
          <p14:tracePt t="86097" x="6402388" y="4019550"/>
          <p14:tracePt t="86110" x="6367463" y="4214813"/>
          <p14:tracePt t="86127" x="6367463" y="4384675"/>
          <p14:tracePt t="86144" x="6375400" y="4581525"/>
          <p14:tracePt t="86160" x="6446838" y="4786313"/>
          <p14:tracePt t="86177" x="6483350" y="4992688"/>
          <p14:tracePt t="86194" x="6537325" y="5126038"/>
          <p14:tracePt t="86210" x="6572250" y="5241925"/>
          <p14:tracePt t="86227" x="6581775" y="5305425"/>
          <p14:tracePt t="86243" x="6581775" y="5313363"/>
          <p14:tracePt t="86260" x="6581775" y="5322888"/>
          <p14:tracePt t="86339" x="6589713" y="5305425"/>
          <p14:tracePt t="86348" x="6608763" y="5214938"/>
          <p14:tracePt t="86362" x="6626225" y="5072063"/>
          <p14:tracePt t="86378" x="6680200" y="4635500"/>
          <p14:tracePt t="86394" x="6724650" y="4206875"/>
          <p14:tracePt t="86411" x="6759575" y="3768725"/>
          <p14:tracePt t="86427" x="6751638" y="3411538"/>
          <p14:tracePt t="86445" x="6697663" y="3116263"/>
          <p14:tracePt t="86461" x="6661150" y="2874963"/>
          <p14:tracePt t="86479" x="6626225" y="2420938"/>
          <p14:tracePt t="86495" x="6608763" y="2241550"/>
          <p14:tracePt t="86511" x="6608763" y="2116138"/>
          <p14:tracePt t="86529" x="6581775" y="2017713"/>
          <p14:tracePt t="86545" x="6554788" y="1973263"/>
          <p14:tracePt t="86561" x="6554788" y="1965325"/>
          <p14:tracePt t="86578" x="6554788" y="1955800"/>
          <p14:tracePt t="86606" x="6554788" y="1938338"/>
          <p14:tracePt t="86614" x="6545263" y="1938338"/>
          <p14:tracePt t="86628" x="6545263" y="1928813"/>
          <p14:tracePt t="86716" x="6537325" y="1928813"/>
          <p14:tracePt t="86724" x="6518275" y="1955800"/>
          <p14:tracePt t="86731" x="6518275" y="1992313"/>
          <p14:tracePt t="86745" x="6518275" y="2054225"/>
          <p14:tracePt t="86761" x="6510338" y="2152650"/>
          <p14:tracePt t="86776" x="6483350" y="2322513"/>
          <p14:tracePt t="86793" x="6446838" y="2527300"/>
          <p14:tracePt t="86810" x="6411913" y="2697163"/>
          <p14:tracePt t="86828" x="6384925" y="2813050"/>
          <p14:tracePt t="86845" x="6375400" y="2884488"/>
          <p14:tracePt t="86861" x="6357938" y="3000375"/>
          <p14:tracePt t="86879" x="6330950" y="3179763"/>
          <p14:tracePt t="86895" x="6313488" y="3313113"/>
          <p14:tracePt t="86911" x="6286500" y="3421063"/>
          <p14:tracePt t="86928" x="6259513" y="3517900"/>
          <p14:tracePt t="86944" x="6251575" y="3625850"/>
          <p14:tracePt t="86961" x="6251575" y="3733800"/>
          <p14:tracePt t="86978" x="6232525" y="3840163"/>
          <p14:tracePt t="86995" x="6232525" y="4000500"/>
          <p14:tracePt t="87011" x="6242050" y="4108450"/>
          <p14:tracePt t="87028" x="6251575" y="4214813"/>
          <p14:tracePt t="87044" x="6269038" y="4295775"/>
          <p14:tracePt t="87061" x="6278563" y="4367213"/>
          <p14:tracePt t="87078" x="6286500" y="4448175"/>
          <p14:tracePt t="87095" x="6303963" y="4527550"/>
          <p14:tracePt t="87098" x="6303963" y="4581525"/>
          <p14:tracePt t="87111" x="6313488" y="4616450"/>
          <p14:tracePt t="87129" x="6313488" y="4733925"/>
          <p14:tracePt t="87146" x="6330950" y="4805363"/>
          <p14:tracePt t="87162" x="6330950" y="4884738"/>
          <p14:tracePt t="87178" x="6340475" y="4965700"/>
          <p14:tracePt t="87195" x="6340475" y="5010150"/>
          <p14:tracePt t="87211" x="6340475" y="5027613"/>
          <p14:tracePt t="87227" x="6340475" y="5072063"/>
          <p14:tracePt t="87244" x="6357938" y="5135563"/>
          <p14:tracePt t="87262" x="6375400" y="5207000"/>
          <p14:tracePt t="87277" x="6394450" y="5233988"/>
          <p14:tracePt t="87294" x="6394450" y="5241925"/>
          <p14:tracePt t="87310" x="6402388" y="5251450"/>
          <p14:tracePt t="87326" x="6446838" y="5251450"/>
          <p14:tracePt t="87343" x="6518275" y="5251450"/>
          <p14:tracePt t="87360" x="6599238" y="5241925"/>
          <p14:tracePt t="87377" x="6680200" y="5214938"/>
          <p14:tracePt t="87393" x="6796088" y="5162550"/>
          <p14:tracePt t="87410" x="6956425" y="5027613"/>
          <p14:tracePt t="87427" x="7010400" y="4965700"/>
          <p14:tracePt t="87443" x="7027863" y="4938713"/>
          <p14:tracePt t="87460" x="7027863" y="4929188"/>
          <p14:tracePt t="87552" x="7045325" y="4929188"/>
          <p14:tracePt t="87576" x="7054850" y="4929188"/>
          <p14:tracePt t="87593" x="7064375" y="4921250"/>
          <p14:tracePt t="87601" x="7081838" y="4921250"/>
          <p14:tracePt t="87611" x="7089775" y="4921250"/>
          <p14:tracePt t="87629" x="7126288" y="4911725"/>
          <p14:tracePt t="87644" x="7135813" y="4911725"/>
          <p14:tracePt t="87661" x="7143750" y="4911725"/>
          <p14:tracePt t="87678" x="7161213" y="4911725"/>
          <p14:tracePt t="87694" x="7242175" y="4911725"/>
          <p14:tracePt t="87711" x="7304088" y="4894263"/>
          <p14:tracePt t="87728" x="7331075" y="4884738"/>
          <p14:tracePt t="87744" x="7358063" y="4876800"/>
          <p14:tracePt t="87761" x="7421563" y="4849813"/>
          <p14:tracePt t="87780" x="7537450" y="4795838"/>
          <p14:tracePt t="87795" x="7626350" y="4768850"/>
          <p14:tracePt t="87811" x="7742238" y="4733925"/>
          <p14:tracePt t="87827" x="7850188" y="4697413"/>
          <p14:tracePt t="87844" x="7929563" y="4670425"/>
          <p14:tracePt t="87861" x="7966075" y="4662488"/>
          <p14:tracePt t="87877" x="7983538" y="4662488"/>
          <p14:tracePt t="87894" x="8001000" y="4652963"/>
          <p14:tracePt t="87980" x="8010525" y="4652963"/>
          <p14:tracePt t="88004" x="8018463" y="4679950"/>
          <p14:tracePt t="88012" x="8027988" y="4706938"/>
          <p14:tracePt t="88021" x="8027988" y="4724400"/>
          <p14:tracePt t="88031" x="8045450" y="4751388"/>
          <p14:tracePt t="88046" x="8054975" y="4768850"/>
          <p14:tracePt t="88061" x="8064500" y="4778375"/>
          <p14:tracePt t="88157" x="8081963" y="4778375"/>
          <p14:tracePt t="88164" x="8099425" y="4778375"/>
          <p14:tracePt t="88178" x="8143875" y="4759325"/>
          <p14:tracePt t="88195" x="8161338" y="4733925"/>
          <p14:tracePt t="88211" x="8180388" y="4724400"/>
          <p14:tracePt t="88228" x="8207375" y="4706938"/>
          <p14:tracePt t="88244" x="8207375" y="4697413"/>
          <p14:tracePt t="88262" x="8215313" y="4670425"/>
          <p14:tracePt t="88280" x="8232775" y="4635500"/>
          <p14:tracePt t="88295" x="8259763" y="4598988"/>
          <p14:tracePt t="88311" x="8278813" y="4519613"/>
          <p14:tracePt t="88327" x="8304213" y="4438650"/>
          <p14:tracePt t="88344" x="8331200" y="4330700"/>
          <p14:tracePt t="88360" x="8412163" y="4187825"/>
          <p14:tracePt t="88377" x="8456613" y="4054475"/>
          <p14:tracePt t="88395" x="8493125" y="3948113"/>
          <p14:tracePt t="88411" x="8518525" y="3830638"/>
          <p14:tracePt t="88428" x="8528050" y="3733800"/>
          <p14:tracePt t="88445" x="8528050" y="3697288"/>
          <p14:tracePt t="88461" x="8537575" y="3652838"/>
          <p14:tracePt t="88477" x="8555038" y="3589338"/>
          <p14:tracePt t="88494" x="8572500" y="3554413"/>
          <p14:tracePt t="88510" x="8582025" y="3527425"/>
          <p14:tracePt t="88527" x="8582025" y="3509963"/>
          <p14:tracePt t="88544" x="8582025" y="3492500"/>
          <p14:tracePt t="88561" x="8582025" y="3482975"/>
          <p14:tracePt t="88601" x="8582025" y="3473450"/>
          <p14:tracePt t="88607" x="8572500" y="3465513"/>
          <p14:tracePt t="88615" x="8564563" y="3438525"/>
          <p14:tracePt t="88627" x="8545513" y="3421063"/>
          <p14:tracePt t="88644" x="8528050" y="3384550"/>
          <p14:tracePt t="88660" x="8493125" y="3349625"/>
          <p14:tracePt t="88677" x="8456613" y="3286125"/>
          <p14:tracePt t="88693" x="8447088" y="3268663"/>
          <p14:tracePt t="88710" x="8439150" y="3268663"/>
          <p14:tracePt t="88727" x="8421688" y="3268663"/>
          <p14:tracePt t="88744" x="8412163" y="3259138"/>
          <p14:tracePt t="88761" x="8402638" y="3251200"/>
          <p14:tracePt t="88777" x="8394700" y="3241675"/>
          <p14:tracePt t="88794" x="8394700" y="3232150"/>
          <p14:tracePt t="88827" x="8385175" y="3232150"/>
          <p14:tracePt t="88874" x="8385175" y="3251200"/>
          <p14:tracePt t="88880" x="8385175" y="3286125"/>
          <p14:tracePt t="88893" x="8385175" y="3330575"/>
          <p14:tracePt t="88910" x="8385175" y="3402013"/>
          <p14:tracePt t="88927" x="8385175" y="3482975"/>
          <p14:tracePt t="88943" x="8385175" y="3544888"/>
          <p14:tracePt t="88961" x="8402638" y="3625850"/>
          <p14:tracePt t="88977" x="8402638" y="3706813"/>
          <p14:tracePt t="88994" x="8402638" y="3778250"/>
          <p14:tracePt t="89010" x="8402638" y="3857625"/>
          <p14:tracePt t="89027" x="8394700" y="3929063"/>
          <p14:tracePt t="89044" x="8367713" y="4010025"/>
          <p14:tracePt t="89061" x="8358188" y="4098925"/>
          <p14:tracePt t="89077" x="8350250" y="4170363"/>
          <p14:tracePt t="89094" x="8331200" y="4251325"/>
          <p14:tracePt t="89110" x="8304213" y="4349750"/>
          <p14:tracePt t="89127" x="8278813" y="4456113"/>
          <p14:tracePt t="89143" x="8251825" y="4591050"/>
          <p14:tracePt t="89160" x="8215313" y="4724400"/>
          <p14:tracePt t="89177" x="8188325" y="4830763"/>
          <p14:tracePt t="89196" x="8188325" y="4965700"/>
          <p14:tracePt t="89212" x="8180388" y="5037138"/>
          <p14:tracePt t="89229" x="8170863" y="5091113"/>
          <p14:tracePt t="89244" x="8170863" y="5108575"/>
          <p14:tracePt t="89261" x="8170863" y="5116513"/>
          <p14:tracePt t="89383" x="8170863" y="5108575"/>
          <p14:tracePt t="89391" x="8170863" y="5099050"/>
          <p14:tracePt t="89399" x="8170863" y="5081588"/>
          <p14:tracePt t="89411" x="8170863" y="5072063"/>
          <p14:tracePt t="89427" x="8170863" y="5054600"/>
          <p14:tracePt t="89444" x="8170863" y="5045075"/>
          <p14:tracePt t="89461" x="8180388" y="5045075"/>
          <p14:tracePt t="89484" x="8180388" y="5037138"/>
          <p14:tracePt t="89563" x="8180388" y="5027613"/>
          <p14:tracePt t="89570" x="8180388" y="5010150"/>
          <p14:tracePt t="89579" x="8180388" y="4992688"/>
          <p14:tracePt t="89593" x="8153400" y="4956175"/>
          <p14:tracePt t="89610" x="8143875" y="4911725"/>
          <p14:tracePt t="89628" x="8116888" y="4867275"/>
          <p14:tracePt t="89645" x="8116888" y="4805363"/>
          <p14:tracePt t="89661" x="8116888" y="4759325"/>
          <p14:tracePt t="89680" x="8116888" y="4697413"/>
          <p14:tracePt t="89696" x="8116888" y="4679950"/>
          <p14:tracePt t="89712" x="8116888" y="4652963"/>
          <p14:tracePt t="89728" x="8108950" y="4625975"/>
          <p14:tracePt t="89745" x="8099425" y="4608513"/>
          <p14:tracePt t="89762" x="8089900" y="4591050"/>
          <p14:tracePt t="89778" x="8081963" y="4581525"/>
          <p14:tracePt t="89794" x="8054975" y="4581525"/>
          <p14:tracePt t="89811" x="8037513" y="4564063"/>
          <p14:tracePt t="89827" x="8018463" y="4564063"/>
          <p14:tracePt t="89846" x="7974013" y="4572000"/>
          <p14:tracePt t="89861" x="7939088" y="4591050"/>
          <p14:tracePt t="89877" x="7867650" y="4598988"/>
          <p14:tracePt t="89894" x="7786688" y="4625975"/>
          <p14:tracePt t="89911" x="7724775" y="4652963"/>
          <p14:tracePt t="89927" x="7707313" y="4670425"/>
          <p14:tracePt t="89944" x="7697788" y="4697413"/>
          <p14:tracePt t="89961" x="7680325" y="4724400"/>
          <p14:tracePt t="89977" x="7670800" y="4741863"/>
          <p14:tracePt t="89994" x="7653338" y="4805363"/>
          <p14:tracePt t="90010" x="7626350" y="4921250"/>
          <p14:tracePt t="90027" x="7599363" y="5010150"/>
          <p14:tracePt t="90043" x="7581900" y="5091113"/>
          <p14:tracePt t="90060" x="7581900" y="5153025"/>
          <p14:tracePt t="90077" x="7589838" y="5180013"/>
          <p14:tracePt t="90094" x="7635875" y="5268913"/>
          <p14:tracePt t="90111" x="7688263" y="5330825"/>
          <p14:tracePt t="90127" x="7732713" y="5357813"/>
          <p14:tracePt t="90143" x="7759700" y="5367338"/>
          <p14:tracePt t="90160" x="7840663" y="5367338"/>
          <p14:tracePt t="90177" x="7912100" y="5367338"/>
          <p14:tracePt t="90193" x="7993063" y="5349875"/>
          <p14:tracePt t="90210" x="8037513" y="5330825"/>
          <p14:tracePt t="90227" x="8081963" y="5241925"/>
          <p14:tracePt t="90243" x="8108950" y="5143500"/>
          <p14:tracePt t="90260" x="8116888" y="5037138"/>
          <p14:tracePt t="90277" x="8135938" y="4948238"/>
          <p14:tracePt t="90294" x="8135938" y="4894263"/>
          <p14:tracePt t="90310" x="8116888" y="4876800"/>
          <p14:tracePt t="90327" x="8099425" y="4857750"/>
          <p14:tracePt t="90343" x="8081963" y="4840288"/>
          <p14:tracePt t="90360" x="8072438" y="4830763"/>
          <p14:tracePt t="90424" x="8072438" y="4813300"/>
          <p14:tracePt t="90432" x="8072438" y="4805363"/>
          <p14:tracePt t="90445" x="8081963" y="4786313"/>
          <p14:tracePt t="90461" x="8099425" y="4751388"/>
          <p14:tracePt t="90479" x="8135938" y="4697413"/>
          <p14:tracePt t="90494" x="8161338" y="4670425"/>
          <p14:tracePt t="90511" x="8161338" y="4662488"/>
          <p14:tracePt t="90572" x="8170863" y="4662488"/>
          <p14:tracePt t="90602" x="8180388" y="4652963"/>
          <p14:tracePt t="90611" x="8188325" y="4643438"/>
          <p14:tracePt t="90618" x="8188325" y="4635500"/>
          <p14:tracePt t="90635" x="8197850" y="4625975"/>
          <p14:tracePt t="90643" x="8207375" y="4608513"/>
          <p14:tracePt t="90660" x="8215313" y="4591050"/>
          <p14:tracePt t="90677" x="8232775" y="4572000"/>
          <p14:tracePt t="90695" x="8242300" y="4527550"/>
          <p14:tracePt t="90712" x="8269288" y="4429125"/>
          <p14:tracePt t="90729" x="8278813" y="4268788"/>
          <p14:tracePt t="90746" x="8278813" y="4162425"/>
          <p14:tracePt t="90761" x="8251825" y="4064000"/>
          <p14:tracePt t="90778" x="8242300" y="4027488"/>
          <p14:tracePt t="90795" x="8224838" y="3973513"/>
          <p14:tracePt t="90811" x="8207375" y="3929063"/>
          <p14:tracePt t="90828" x="8180388" y="3894138"/>
          <p14:tracePt t="90846" x="8143875" y="3768725"/>
          <p14:tracePt t="90862" x="8081963" y="3643313"/>
          <p14:tracePt t="90878" x="8027988" y="3527425"/>
          <p14:tracePt t="90895" x="7929563" y="3384550"/>
          <p14:tracePt t="90913" x="7823200" y="3278188"/>
          <p14:tracePt t="90929" x="7742238" y="3206750"/>
          <p14:tracePt t="90944" x="7707313" y="3187700"/>
          <p14:tracePt t="90961" x="7688263" y="3179763"/>
          <p14:tracePt t="90978" x="7661275" y="3170238"/>
          <p14:tracePt t="90994" x="7635875" y="3143250"/>
          <p14:tracePt t="91011" x="7608888" y="3135313"/>
          <p14:tracePt t="91027" x="7589838" y="3116263"/>
          <p14:tracePt t="91044" x="7572375" y="3108325"/>
          <p14:tracePt t="91060" x="7554913" y="3098800"/>
          <p14:tracePt t="91077" x="7527925" y="3081338"/>
          <p14:tracePt t="91094" x="7510463" y="3071813"/>
          <p14:tracePt t="91111" x="7456488" y="3054350"/>
          <p14:tracePt t="91127" x="7439025" y="3054350"/>
          <p14:tracePt t="91144" x="7412038" y="3044825"/>
          <p14:tracePt t="91160" x="7394575" y="3044825"/>
          <p14:tracePt t="91177" x="7340600" y="3027363"/>
          <p14:tracePt t="91194" x="7296150" y="3027363"/>
          <p14:tracePt t="91210" x="7242175" y="3027363"/>
          <p14:tracePt t="91227" x="7180263" y="3036888"/>
          <p14:tracePt t="91244" x="7135813" y="3036888"/>
          <p14:tracePt t="91262" x="7089775" y="3036888"/>
          <p14:tracePt t="91277" x="7072313" y="3036888"/>
          <p14:tracePt t="91294" x="7054850" y="3036888"/>
          <p14:tracePt t="91310" x="7037388" y="3036888"/>
          <p14:tracePt t="91328" x="6992938" y="3027363"/>
          <p14:tracePt t="91345" x="6956425" y="3017838"/>
          <p14:tracePt t="91361" x="6894513" y="3009900"/>
          <p14:tracePt t="91378" x="6831013" y="3009900"/>
          <p14:tracePt t="91395" x="6778625" y="3009900"/>
          <p14:tracePt t="91411" x="6769100" y="3009900"/>
          <p14:tracePt t="91428" x="6759575" y="3009900"/>
          <p14:tracePt t="91445" x="6759575" y="3017838"/>
          <p14:tracePt t="91896" x="6759575" y="3054350"/>
          <p14:tracePt t="91906" x="6759575" y="3108325"/>
          <p14:tracePt t="91914" x="6759575" y="3160713"/>
          <p14:tracePt t="91928" x="6759575" y="3268663"/>
          <p14:tracePt t="91945" x="6759575" y="3375025"/>
          <p14:tracePt t="91961" x="6759575" y="3500438"/>
          <p14:tracePt t="91978" x="6732588" y="3608388"/>
          <p14:tracePt t="91995" x="6715125" y="3706813"/>
          <p14:tracePt t="92012" x="6715125" y="3830638"/>
          <p14:tracePt t="92028" x="6724650" y="3911600"/>
          <p14:tracePt t="92044" x="6724650" y="3956050"/>
          <p14:tracePt t="92061" x="6724650" y="3973513"/>
          <p14:tracePt t="92077" x="6724650" y="399256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Cache Lookup</a:t>
            </a:r>
            <a:endParaRPr lang="ru-RU" dirty="0"/>
          </a:p>
        </p:txBody>
      </p:sp>
      <p:sp>
        <p:nvSpPr>
          <p:cNvPr id="20" name="U-Turn Arrow 19"/>
          <p:cNvSpPr/>
          <p:nvPr/>
        </p:nvSpPr>
        <p:spPr>
          <a:xfrm rot="16200000">
            <a:off x="6700766" y="3338105"/>
            <a:ext cx="549372" cy="529229"/>
          </a:xfrm>
          <a:prstGeom prst="uturnArrow">
            <a:avLst>
              <a:gd name="adj1" fmla="val 29722"/>
              <a:gd name="adj2" fmla="val 25000"/>
              <a:gd name="adj3" fmla="val 25000"/>
              <a:gd name="adj4" fmla="val 43750"/>
              <a:gd name="adj5" fmla="val 98263"/>
            </a:avLst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U-Turn Arrow 20"/>
          <p:cNvSpPr/>
          <p:nvPr/>
        </p:nvSpPr>
        <p:spPr>
          <a:xfrm>
            <a:off x="7849821" y="3890177"/>
            <a:ext cx="678565" cy="880931"/>
          </a:xfrm>
          <a:prstGeom prst="uturnArrow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065134"/>
              </p:ext>
            </p:extLst>
          </p:nvPr>
        </p:nvGraphicFramePr>
        <p:xfrm>
          <a:off x="7665156" y="3275946"/>
          <a:ext cx="965200" cy="800100"/>
        </p:xfrm>
        <a:graphic>
          <a:graphicData uri="http://schemas.openxmlformats.org/drawingml/2006/table">
            <a:tbl>
              <a:tblPr/>
              <a:tblGrid>
                <a:gridCol w="355600"/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5943600" y="1640205"/>
            <a:ext cx="1280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prstClr val="black"/>
                </a:solidFill>
                <a:latin typeface="Calibri"/>
                <a:cs typeface="+mn-cs"/>
              </a:rPr>
              <a:t>Memory</a:t>
            </a:r>
            <a:endParaRPr lang="ru-RU" sz="24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65156" y="2602584"/>
            <a:ext cx="9412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400" b="1" dirty="0" smtClean="0">
                <a:solidFill>
                  <a:prstClr val="black"/>
                </a:solidFill>
                <a:latin typeface="Calibri"/>
                <a:cs typeface="+mn-cs"/>
              </a:rPr>
              <a:t>Cache</a:t>
            </a:r>
            <a:endParaRPr lang="ru-RU" sz="24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715000" y="1988980"/>
            <a:ext cx="59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prstClr val="black"/>
                </a:solidFill>
                <a:latin typeface="Calibri"/>
                <a:cs typeface="+mn-cs"/>
              </a:rPr>
              <a:t>l</a:t>
            </a: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ine#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532130" y="2944679"/>
            <a:ext cx="590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prstClr val="black"/>
                </a:solidFill>
                <a:latin typeface="Calibri"/>
                <a:cs typeface="+mn-cs"/>
              </a:rPr>
              <a:t>l</a:t>
            </a: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ine#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aphicFrame>
        <p:nvGraphicFramePr>
          <p:cNvPr id="27" name="Content Placeholder 3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1550717"/>
              </p:ext>
            </p:extLst>
          </p:nvPr>
        </p:nvGraphicFramePr>
        <p:xfrm>
          <a:off x="5886832" y="2310601"/>
          <a:ext cx="927100" cy="2796540"/>
        </p:xfrm>
        <a:graphic>
          <a:graphicData uri="http://schemas.openxmlformats.org/drawingml/2006/table">
            <a:tbl>
              <a:tblPr/>
              <a:tblGrid>
                <a:gridCol w="317500"/>
                <a:gridCol w="609600"/>
              </a:tblGrid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AD47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95000"/>
                      </a:sysClr>
                    </a:solidFill>
                  </a:tcPr>
                </a:tc>
              </a:tr>
              <a:tr h="198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057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7725407" y="4730189"/>
            <a:ext cx="487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93?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7706949" y="3639991"/>
            <a:ext cx="2632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">
              <a:spcBef>
                <a:spcPts val="0"/>
              </a:spcBef>
              <a:spcAft>
                <a:spcPts val="0"/>
              </a:spcAft>
            </a:pPr>
            <a:r>
              <a:rPr lang="ru-RU" sz="1200" dirty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4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453217" y="305573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">
              <a:spcBef>
                <a:spcPts val="0"/>
              </a:spcBef>
              <a:spcAft>
                <a:spcPts val="0"/>
              </a:spcAft>
            </a:pP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 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606637" y="2944679"/>
            <a:ext cx="216726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">
              <a:spcBef>
                <a:spcPts val="0"/>
              </a:spcBef>
              <a:spcAft>
                <a:spcPts val="0"/>
              </a:spcAft>
            </a:pPr>
            <a:r>
              <a:rPr lang="ru-RU" sz="1100" dirty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 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031710" y="3679772"/>
            <a:ext cx="585216" cy="185145"/>
          </a:xfrm>
          <a:prstGeom prst="rect">
            <a:avLst/>
          </a:prstGeom>
          <a:solidFill>
            <a:srgbClr val="4472C4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33" name="Group 32"/>
          <p:cNvGrpSpPr/>
          <p:nvPr/>
        </p:nvGrpSpPr>
        <p:grpSpPr>
          <a:xfrm rot="180444">
            <a:off x="7558727" y="3422997"/>
            <a:ext cx="582187" cy="496391"/>
            <a:chOff x="7086600" y="3613666"/>
            <a:chExt cx="533400" cy="533400"/>
          </a:xfrm>
        </p:grpSpPr>
        <p:sp>
          <p:nvSpPr>
            <p:cNvPr id="34" name="Explosion 2 33"/>
            <p:cNvSpPr/>
            <p:nvPr/>
          </p:nvSpPr>
          <p:spPr>
            <a:xfrm rot="1911934">
              <a:off x="7086600" y="3613666"/>
              <a:ext cx="533400" cy="533400"/>
            </a:xfrm>
            <a:prstGeom prst="irregularSeal2">
              <a:avLst/>
            </a:prstGeom>
            <a:gradFill rotWithShape="1">
              <a:gsLst>
                <a:gs pos="0">
                  <a:srgbClr val="C0504D">
                    <a:shade val="51000"/>
                    <a:satMod val="130000"/>
                  </a:srgbClr>
                </a:gs>
                <a:gs pos="80000">
                  <a:srgbClr val="C0504D">
                    <a:shade val="93000"/>
                    <a:satMod val="130000"/>
                  </a:srgbClr>
                </a:gs>
                <a:gs pos="100000">
                  <a:srgbClr val="C0504D">
                    <a:shade val="94000"/>
                    <a:satMod val="135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C0504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 rot="21236044">
              <a:off x="7099111" y="3690878"/>
              <a:ext cx="467332" cy="3307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cs typeface="+mn-cs"/>
                </a:rPr>
                <a:t>miss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36" name="Rectangle 35"/>
          <p:cNvSpPr/>
          <p:nvPr/>
        </p:nvSpPr>
        <p:spPr>
          <a:xfrm>
            <a:off x="8025995" y="3282597"/>
            <a:ext cx="596686" cy="191216"/>
          </a:xfrm>
          <a:prstGeom prst="rect">
            <a:avLst/>
          </a:prstGeom>
          <a:solidFill>
            <a:srgbClr val="4BACC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748781" y="3283600"/>
            <a:ext cx="192711" cy="184666"/>
          </a:xfrm>
          <a:prstGeom prst="rect">
            <a:avLst/>
          </a:prstGeom>
          <a:solidFill>
            <a:srgbClr val="F2F2F2"/>
          </a:solidFill>
        </p:spPr>
        <p:txBody>
          <a:bodyPr wrap="square" lIns="0" tIns="0" rIns="0" bIns="0">
            <a:spAutoFit/>
          </a:bodyPr>
          <a:lstStyle/>
          <a:p>
            <a:pPr algn="ctr" fontAlgn="b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2</a:t>
            </a:r>
            <a:endParaRPr lang="ru-RU" sz="1200" dirty="0">
              <a:solidFill>
                <a:srgbClr val="000000"/>
              </a:solidFill>
              <a:latin typeface="Calibri" panose="020F0502020204030204" pitchFamily="34" charset="0"/>
              <a:cs typeface="+mn-cs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7742200" y="3284095"/>
            <a:ext cx="192711" cy="184666"/>
          </a:xfrm>
          <a:prstGeom prst="rect">
            <a:avLst/>
          </a:prstGeom>
          <a:solidFill>
            <a:srgbClr val="F2F2F2"/>
          </a:solidFill>
        </p:spPr>
        <p:txBody>
          <a:bodyPr wrap="square" lIns="0" tIns="0" rIns="0" bIns="0">
            <a:spAutoFit/>
          </a:bodyPr>
          <a:lstStyle/>
          <a:p>
            <a:pPr algn="ctr" fontAlgn="b">
              <a:spcBef>
                <a:spcPts val="0"/>
              </a:spcBef>
              <a:spcAft>
                <a:spcPts val="0"/>
              </a:spcAft>
            </a:pPr>
            <a:r>
              <a:rPr lang="en-US" sz="1200" dirty="0" smtClean="0">
                <a:solidFill>
                  <a:srgbClr val="000000"/>
                </a:solidFill>
                <a:latin typeface="Calibri" panose="020F0502020204030204" pitchFamily="34" charset="0"/>
                <a:cs typeface="+mn-cs"/>
              </a:rPr>
              <a:t>93</a:t>
            </a:r>
            <a:endParaRPr lang="ru-RU" sz="1200" dirty="0">
              <a:solidFill>
                <a:srgbClr val="000000"/>
              </a:solidFill>
              <a:latin typeface="Calibri" panose="020F0502020204030204" pitchFamily="34" charset="0"/>
              <a:cs typeface="+mn-c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01833" y="3632706"/>
            <a:ext cx="4876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prstClr val="black"/>
                </a:solidFill>
                <a:latin typeface="Calibri"/>
                <a:cs typeface="+mn-cs"/>
              </a:rPr>
              <a:t>93?</a:t>
            </a:r>
            <a:endParaRPr lang="ru-RU" sz="16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209880" y="4508419"/>
            <a:ext cx="596686" cy="191216"/>
          </a:xfrm>
          <a:prstGeom prst="rect">
            <a:avLst/>
          </a:prstGeom>
          <a:solidFill>
            <a:srgbClr val="4BACC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209880" y="4508419"/>
            <a:ext cx="596686" cy="191216"/>
          </a:xfrm>
          <a:prstGeom prst="rect">
            <a:avLst/>
          </a:prstGeom>
          <a:solidFill>
            <a:srgbClr val="4BACC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772998" y="5009403"/>
            <a:ext cx="990002" cy="1200329"/>
          </a:xfrm>
          <a:prstGeom prst="rect">
            <a:avLst/>
          </a:prstGeom>
          <a:solidFill>
            <a:sysClr val="window" lastClr="FFFFFF"/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rPr>
              <a:t>CPU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+mn-cs"/>
            </a:endParaRPr>
          </a:p>
        </p:txBody>
      </p:sp>
      <p:sp>
        <p:nvSpPr>
          <p:cNvPr id="43" name="Content Placeholder 2"/>
          <p:cNvSpPr txBox="1">
            <a:spLocks/>
          </p:cNvSpPr>
          <p:nvPr/>
        </p:nvSpPr>
        <p:spPr bwMode="auto">
          <a:xfrm>
            <a:off x="457199" y="878205"/>
            <a:ext cx="5071234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Case 1: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Cache Hit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requested line is in the cache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cache returns the requested line (fast)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Case 2: </a:t>
            </a: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Cache Miss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requested line is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not 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 the cache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Need to fetch it from the main memory (slow) and fill the cache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May need to evict another line from the cache to free space for the new one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4" name="Audio 4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8376971"/>
      </p:ext>
    </p:extLst>
  </p:cSld>
  <p:clrMapOvr>
    <a:masterClrMapping/>
  </p:clrMapOvr>
  <p:transition advTm="22759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7" presetClass="emph" presetSubtype="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3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54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55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250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7" presetClass="emph" presetSubtype="0" repeatCount="200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5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66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67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250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0.00047 L 4.44444E-6 0.00023 L 4.44444E-6 -0.05926 C 4.44444E-6 -0.06968 0.00017 -0.0801 0.00034 -0.09051 C 0.00121 -0.10278 0.00225 -0.11482 0.00312 -0.12686 L 0.01076 -0.14283 L 0.01875 -0.1544 L 0.03333 -0.16343 L 0.05017 -0.16875 L 0.07326 -0.16945 C 0.0842 -0.16991 0.09513 -0.17824 0.11666 -0.1801 C 0.13802 -0.18195 0.18368 -0.18033 0.19809 -0.17963 " pathEditMode="relative" rAng="0" ptsTypes="AAAAAAAAAAAA">
                                      <p:cBhvr>
                                        <p:cTn id="72" dur="3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96" y="-90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809 -0.17963 L 0.19826 0.11504 " pathEditMode="relative" rAng="0" ptsTypes="AA">
                                      <p:cBhvr>
                                        <p:cTn id="86" dur="3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  <p:bldLst>
      <p:bldP spid="20" grpId="0" animBg="1"/>
      <p:bldP spid="28" grpId="0"/>
      <p:bldP spid="36" grpId="0" animBg="1"/>
      <p:bldP spid="37" grpId="0" animBg="1"/>
      <p:bldP spid="38" grpId="0" animBg="1"/>
      <p:bldP spid="39" grpId="0"/>
      <p:bldP spid="39" grpId="1"/>
      <p:bldP spid="40" grpId="0" animBg="1"/>
      <p:bldP spid="41" grpId="0" animBg="1"/>
      <p:bldP spid="41" grpId="1" animBg="1"/>
      <p:bldP spid="41" grpId="2" animBg="1"/>
      <p:bldP spid="41" grpId="3" animBg="1"/>
    </p:bldLst>
  </p:timing>
  <p:extLst>
    <p:ext uri="{3A86A75C-4F4B-4683-9AE1-C65F6400EC91}">
      <p14:laserTraceLst xmlns:p14="http://schemas.microsoft.com/office/powerpoint/2010/main">
        <p14:tracePtLst>
          <p14:tracePt t="6214" x="6715125" y="4071938"/>
          <p14:tracePt t="6223" x="6697663" y="4214813"/>
          <p14:tracePt t="6233" x="6707188" y="4384675"/>
          <p14:tracePt t="6249" x="6742113" y="4652963"/>
          <p14:tracePt t="6266" x="6778625" y="4805363"/>
          <p14:tracePt t="6282" x="6786563" y="4938713"/>
          <p14:tracePt t="6299" x="6831013" y="5072063"/>
          <p14:tracePt t="6315" x="6840538" y="5135563"/>
          <p14:tracePt t="6332" x="6858000" y="5162550"/>
          <p14:tracePt t="6348" x="6858000" y="5187950"/>
          <p14:tracePt t="6365" x="6858000" y="5207000"/>
          <p14:tracePt t="6382" x="6867525" y="5233988"/>
          <p14:tracePt t="6398" x="6875463" y="5259388"/>
          <p14:tracePt t="6415" x="6884988" y="5268913"/>
          <p14:tracePt t="6454" x="6894513" y="5268913"/>
          <p14:tracePt t="6465" x="6902450" y="5278438"/>
          <p14:tracePt t="6481" x="6929438" y="5286375"/>
          <p14:tracePt t="6498" x="6946900" y="5286375"/>
          <p14:tracePt t="6515" x="7010400" y="5286375"/>
          <p14:tracePt t="6531" x="7081838" y="5268913"/>
          <p14:tracePt t="6548" x="7161213" y="5259388"/>
          <p14:tracePt t="6565" x="7180263" y="5259388"/>
          <p14:tracePt t="6582" x="7188200" y="5259388"/>
          <p14:tracePt t="6598" x="7197725" y="5259388"/>
          <p14:tracePt t="6643" x="7207250" y="5259388"/>
          <p14:tracePt t="6659" x="7242175" y="5259388"/>
          <p14:tracePt t="6668" x="7251700" y="5259388"/>
          <p14:tracePt t="6684" x="7269163" y="5251450"/>
          <p14:tracePt t="6699" x="7296150" y="5251450"/>
          <p14:tracePt t="6716" x="7313613" y="5251450"/>
          <p14:tracePt t="6732" x="7331075" y="5251450"/>
          <p14:tracePt t="6750" x="7358063" y="5251450"/>
          <p14:tracePt t="6766" x="7375525" y="5251450"/>
          <p14:tracePt t="6784" x="7421563" y="5241925"/>
          <p14:tracePt t="6800" x="7439025" y="5224463"/>
          <p14:tracePt t="6816" x="7456488" y="5214938"/>
          <p14:tracePt t="6832" x="7466013" y="5214938"/>
          <p14:tracePt t="6849" x="7473950" y="5214938"/>
          <p14:tracePt t="6882" x="7500938" y="5214938"/>
          <p14:tracePt t="6898" x="7518400" y="5214938"/>
          <p14:tracePt t="6915" x="7527925" y="5214938"/>
          <p14:tracePt t="6932" x="7545388" y="5214938"/>
          <p14:tracePt t="6970" x="7554913" y="5214938"/>
          <p14:tracePt t="6982" x="7572375" y="5214938"/>
          <p14:tracePt t="6998" x="7581900" y="5214938"/>
          <p14:tracePt t="7034" x="7589838" y="5214938"/>
          <p14:tracePt t="7072" x="7599363" y="5214938"/>
          <p14:tracePt t="7277" x="7608888" y="5214938"/>
          <p14:tracePt t="7293" x="7635875" y="5214938"/>
          <p14:tracePt t="7302" x="7643813" y="5207000"/>
          <p14:tracePt t="7315" x="7653338" y="5207000"/>
          <p14:tracePt t="7332" x="7670800" y="5207000"/>
          <p14:tracePt t="7349" x="7680325" y="5207000"/>
          <p14:tracePt t="7367" x="7688263" y="5207000"/>
          <p14:tracePt t="7428" x="7707313" y="5197475"/>
          <p14:tracePt t="7450" x="7715250" y="5197475"/>
          <p14:tracePt t="7459" x="7724775" y="5187950"/>
          <p14:tracePt t="7474" x="7732713" y="5180013"/>
          <p14:tracePt t="7483" x="7742238" y="5170488"/>
          <p14:tracePt t="7499" x="7769225" y="5116513"/>
          <p14:tracePt t="7516" x="7813675" y="5072063"/>
          <p14:tracePt t="7532" x="7840663" y="5045075"/>
          <p14:tracePt t="7549" x="7858125" y="5027613"/>
          <p14:tracePt t="7566" x="7875588" y="5010150"/>
          <p14:tracePt t="7582" x="7875588" y="5000625"/>
          <p14:tracePt t="7716" x="7858125" y="5000625"/>
          <p14:tracePt t="7725" x="7850188" y="5000625"/>
          <p14:tracePt t="25918" x="7850188" y="4973638"/>
          <p14:tracePt t="25926" x="7850188" y="4938713"/>
          <p14:tracePt t="25935" x="7867650" y="4884738"/>
          <p14:tracePt t="25952" x="7894638" y="4786313"/>
          <p14:tracePt t="25968" x="7921625" y="4697413"/>
          <p14:tracePt t="25984" x="7921625" y="4662488"/>
          <p14:tracePt t="26003" x="7921625" y="4608513"/>
          <p14:tracePt t="26020" x="7921625" y="4527550"/>
          <p14:tracePt t="26035" x="7912100" y="4421188"/>
          <p14:tracePt t="26052" x="7912100" y="4313238"/>
          <p14:tracePt t="26069" x="7912100" y="4206875"/>
          <p14:tracePt t="26084" x="7894638" y="4098925"/>
          <p14:tracePt t="26101" x="7885113" y="4010025"/>
          <p14:tracePt t="26118" x="7885113" y="3929063"/>
          <p14:tracePt t="26121" x="7885113" y="3894138"/>
          <p14:tracePt t="26134" x="7885113" y="3867150"/>
          <p14:tracePt t="26151" x="7912100" y="3822700"/>
          <p14:tracePt t="26168" x="7921625" y="3768725"/>
          <p14:tracePt t="26184" x="7921625" y="3724275"/>
          <p14:tracePt t="26200" x="7921625" y="3697288"/>
          <p14:tracePt t="26217" x="7921625" y="3679825"/>
          <p14:tracePt t="26234" x="7921625" y="3670300"/>
          <p14:tracePt t="26251" x="7921625" y="3662363"/>
          <p14:tracePt t="26403" x="7902575" y="3670300"/>
          <p14:tracePt t="26412" x="7885113" y="3679825"/>
          <p14:tracePt t="26420" x="7875588" y="3697288"/>
          <p14:tracePt t="26436" x="7858125" y="3714750"/>
          <p14:tracePt t="26451" x="7850188" y="3733800"/>
          <p14:tracePt t="26468" x="7831138" y="3751263"/>
          <p14:tracePt t="26484" x="7831138" y="3778250"/>
          <p14:tracePt t="26501" x="7813675" y="3778250"/>
          <p14:tracePt t="26518" x="7813675" y="3786188"/>
          <p14:tracePt t="26538" x="7813675" y="3795713"/>
          <p14:tracePt t="26552" x="7804150" y="3795713"/>
          <p14:tracePt t="26569" x="7796213" y="3805238"/>
          <p14:tracePt t="26585" x="7778750" y="3822700"/>
          <p14:tracePt t="26602" x="7778750" y="3840163"/>
          <p14:tracePt t="32125" x="7831138" y="3857625"/>
          <p14:tracePt t="32133" x="7885113" y="3894138"/>
          <p14:tracePt t="32141" x="7947025" y="3921125"/>
          <p14:tracePt t="32151" x="7983538" y="3965575"/>
          <p14:tracePt t="32168" x="8081963" y="4000500"/>
          <p14:tracePt t="32185" x="8135938" y="4027488"/>
          <p14:tracePt t="32202" x="8153400" y="4044950"/>
          <p14:tracePt t="32218" x="8161338" y="4044950"/>
          <p14:tracePt t="32352" x="8153400" y="4044950"/>
          <p14:tracePt t="32361" x="8116888" y="4044950"/>
          <p14:tracePt t="32371" x="8089900" y="4044950"/>
          <p14:tracePt t="32386" x="8054975" y="4044950"/>
          <p14:tracePt t="32402" x="8037513" y="4037013"/>
          <p14:tracePt t="32419" x="8018463" y="4037013"/>
          <p14:tracePt t="32439" x="7974013" y="4037013"/>
          <p14:tracePt t="32452" x="7966075" y="4037013"/>
          <p14:tracePt t="32525" x="7956550" y="4037013"/>
          <p14:tracePt t="32541" x="7921625" y="4010025"/>
          <p14:tracePt t="32549" x="7912100" y="4000500"/>
          <p14:tracePt t="32558" x="7902575" y="3992563"/>
          <p14:tracePt t="32569" x="7885113" y="3983038"/>
          <p14:tracePt t="32585" x="7867650" y="3948113"/>
          <p14:tracePt t="32602" x="7850188" y="3911600"/>
          <p14:tracePt t="32619" x="7823200" y="3857625"/>
          <p14:tracePt t="32635" x="7796213" y="3822700"/>
          <p14:tracePt t="32651" x="7786688" y="3786188"/>
          <p14:tracePt t="32668" x="7769225" y="3759200"/>
          <p14:tracePt t="32685" x="7742238" y="3697288"/>
          <p14:tracePt t="32701" x="7715250" y="3616325"/>
          <p14:tracePt t="32718" x="7688263" y="3554413"/>
          <p14:tracePt t="32735" x="7670800" y="3492500"/>
          <p14:tracePt t="32751" x="7670800" y="3375025"/>
          <p14:tracePt t="32768" x="7670800" y="3303588"/>
          <p14:tracePt t="32786" x="7680325" y="3251200"/>
          <p14:tracePt t="32803" x="7707313" y="3214688"/>
          <p14:tracePt t="32819" x="7724775" y="3197225"/>
          <p14:tracePt t="32836" x="7732713" y="3179763"/>
          <p14:tracePt t="32853" x="7751763" y="3152775"/>
          <p14:tracePt t="32871" x="7823200" y="3116263"/>
          <p14:tracePt t="32886" x="7902575" y="3089275"/>
          <p14:tracePt t="32902" x="7983538" y="3071813"/>
          <p14:tracePt t="32919" x="8064500" y="3044825"/>
          <p14:tracePt t="32936" x="8108950" y="3027363"/>
          <p14:tracePt t="32953" x="8126413" y="3027363"/>
          <p14:tracePt t="32971" x="8197850" y="3027363"/>
          <p14:tracePt t="32986" x="8278813" y="3036888"/>
          <p14:tracePt t="33003" x="8331200" y="3036888"/>
          <p14:tracePt t="33019" x="8394700" y="3044825"/>
          <p14:tracePt t="33036" x="8474075" y="3044825"/>
          <p14:tracePt t="33052" x="8545513" y="3044825"/>
          <p14:tracePt t="33070" x="8626475" y="3054350"/>
          <p14:tracePt t="33086" x="8688388" y="3081338"/>
          <p14:tracePt t="33102" x="8724900" y="3108325"/>
          <p14:tracePt t="33119" x="8751888" y="3143250"/>
          <p14:tracePt t="33136" x="8778875" y="3206750"/>
          <p14:tracePt t="33152" x="8804275" y="3268663"/>
          <p14:tracePt t="33168" x="8813800" y="3313113"/>
          <p14:tracePt t="33185" x="8831263" y="3375025"/>
          <p14:tracePt t="33201" x="8831263" y="3455988"/>
          <p14:tracePt t="33218" x="8823325" y="3544888"/>
          <p14:tracePt t="33236" x="8796338" y="3643313"/>
          <p14:tracePt t="33253" x="8715375" y="3759200"/>
          <p14:tracePt t="33269" x="8661400" y="3840163"/>
          <p14:tracePt t="33286" x="8626475" y="3876675"/>
          <p14:tracePt t="33303" x="8609013" y="3902075"/>
          <p14:tracePt t="33319" x="8589963" y="3921125"/>
          <p14:tracePt t="33335" x="8564563" y="3921125"/>
          <p14:tracePt t="33352" x="8545513" y="3929063"/>
          <p14:tracePt t="33370" x="8518525" y="3929063"/>
          <p14:tracePt t="33386" x="8493125" y="3929063"/>
          <p14:tracePt t="33402" x="8483600" y="3929063"/>
          <p14:tracePt t="33419" x="8474075" y="3938588"/>
          <p14:tracePt t="33437" x="8456613" y="3973513"/>
          <p14:tracePt t="33452" x="8429625" y="4054475"/>
          <p14:tracePt t="33469" x="8402638" y="4162425"/>
          <p14:tracePt t="33486" x="8313738" y="4367213"/>
          <p14:tracePt t="33504" x="8108950" y="4759325"/>
          <p14:tracePt t="33519" x="7983538" y="5054600"/>
          <p14:tracePt t="33536" x="7850188" y="5313363"/>
          <p14:tracePt t="33552" x="7732713" y="5483225"/>
          <p14:tracePt t="33569" x="7616825" y="5635625"/>
          <p14:tracePt t="33586" x="7545388" y="5734050"/>
          <p14:tracePt t="33604" x="7500938" y="5768975"/>
          <p14:tracePt t="33635" x="7500938" y="5778500"/>
          <p14:tracePt t="33697" x="7510463" y="5741988"/>
          <p14:tracePt t="33705" x="7564438" y="5662613"/>
          <p14:tracePt t="33713" x="7608888" y="5581650"/>
          <p14:tracePt t="33721" x="7661275" y="5473700"/>
          <p14:tracePt t="33735" x="7715250" y="5394325"/>
          <p14:tracePt t="33752" x="7778750" y="5251450"/>
          <p14:tracePt t="33768" x="7804150" y="5143500"/>
          <p14:tracePt t="33785" x="7813675" y="4992688"/>
          <p14:tracePt t="33802" x="7813675" y="4921250"/>
          <p14:tracePt t="33819" x="7804150" y="4867275"/>
          <p14:tracePt t="33835" x="7804150" y="4849813"/>
          <p14:tracePt t="33879" x="7796213" y="4849813"/>
          <p14:tracePt t="33888" x="7778750" y="4857750"/>
          <p14:tracePt t="33903" x="7751763" y="4992688"/>
          <p14:tracePt t="33919" x="7732713" y="5187950"/>
          <p14:tracePt t="33936" x="7715250" y="5340350"/>
          <p14:tracePt t="33953" x="7732713" y="5438775"/>
          <p14:tracePt t="33970" x="7804150" y="5537200"/>
          <p14:tracePt t="33986" x="7921625" y="5599113"/>
          <p14:tracePt t="34002" x="8064500" y="5599113"/>
          <p14:tracePt t="34020" x="8296275" y="5438775"/>
          <p14:tracePt t="34037" x="8412163" y="5295900"/>
          <p14:tracePt t="34052" x="8483600" y="5135563"/>
          <p14:tracePt t="34069" x="8493125" y="5000625"/>
          <p14:tracePt t="34086" x="8474075" y="4867275"/>
          <p14:tracePt t="34103" x="8385175" y="4768850"/>
          <p14:tracePt t="34120" x="8286750" y="4724400"/>
          <p14:tracePt t="34121" x="8232775" y="4733925"/>
          <p14:tracePt t="34136" x="8089900" y="4813300"/>
          <p14:tracePt t="34152" x="7966075" y="4921250"/>
          <p14:tracePt t="34169" x="7831138" y="5091113"/>
          <p14:tracePt t="34185" x="7680325" y="5394325"/>
          <p14:tracePt t="34202" x="7589838" y="5581650"/>
          <p14:tracePt t="34218" x="7581900" y="5680075"/>
          <p14:tracePt t="34235" x="7581900" y="5741988"/>
          <p14:tracePt t="34253" x="7635875" y="5778500"/>
          <p14:tracePt t="34271" x="7769225" y="5761038"/>
          <p14:tracePt t="34287" x="7894638" y="5626100"/>
          <p14:tracePt t="34303" x="8064500" y="5367338"/>
          <p14:tracePt t="34320" x="8197850" y="5019675"/>
          <p14:tracePt t="34336" x="8232775" y="4733925"/>
          <p14:tracePt t="34352" x="8232775" y="4527550"/>
          <p14:tracePt t="34370" x="8188325" y="4465638"/>
          <p14:tracePt t="34386" x="8180388" y="4456113"/>
          <p14:tracePt t="34403" x="8170863" y="4465638"/>
          <p14:tracePt t="34419" x="8108950" y="4598988"/>
          <p14:tracePt t="34438" x="8037513" y="4830763"/>
          <p14:tracePt t="34454" x="7993063" y="5010150"/>
          <p14:tracePt t="34469" x="7966075" y="5126038"/>
          <p14:tracePt t="34486" x="7966075" y="5197475"/>
          <p14:tracePt t="34503" x="7966075" y="5259388"/>
          <p14:tracePt t="34520" x="7966075" y="5305425"/>
          <p14:tracePt t="34537" x="7966075" y="5322888"/>
          <p14:tracePt t="34553" x="7966075" y="5340350"/>
          <p14:tracePt t="34569" x="7974013" y="5357813"/>
          <p14:tracePt t="34586" x="7974013" y="5384800"/>
          <p14:tracePt t="34602" x="7974013" y="5394325"/>
          <p14:tracePt t="34619" x="7983538" y="5411788"/>
          <p14:tracePt t="34621" x="7983538" y="5421313"/>
          <p14:tracePt t="34635" x="7983538" y="5429250"/>
          <p14:tracePt t="34652" x="7993063" y="5456238"/>
          <p14:tracePt t="34669" x="8001000" y="5483225"/>
          <p14:tracePt t="34686" x="8010525" y="5483225"/>
          <p14:tracePt t="34718" x="8018463" y="5483225"/>
          <p14:tracePt t="34735" x="8064500" y="5429250"/>
          <p14:tracePt t="34752" x="8135938" y="5313363"/>
          <p14:tracePt t="34768" x="8232775" y="5187950"/>
          <p14:tracePt t="34785" x="8323263" y="5064125"/>
          <p14:tracePt t="34802" x="8375650" y="4948238"/>
          <p14:tracePt t="34818" x="8421688" y="4830763"/>
          <p14:tracePt t="34835" x="8466138" y="4697413"/>
          <p14:tracePt t="34851" x="8493125" y="4564063"/>
          <p14:tracePt t="34868" x="8518525" y="4465638"/>
          <p14:tracePt t="34885" x="8537575" y="4394200"/>
          <p14:tracePt t="34901" x="8564563" y="4322763"/>
          <p14:tracePt t="34918" x="8564563" y="4278313"/>
          <p14:tracePt t="34935" x="8564563" y="4197350"/>
          <p14:tracePt t="34951" x="8564563" y="4116388"/>
          <p14:tracePt t="34968" x="8564563" y="4064000"/>
          <p14:tracePt t="34985" x="8555038" y="4000500"/>
          <p14:tracePt t="35002" x="8528050" y="3921125"/>
          <p14:tracePt t="35018" x="8510588" y="3857625"/>
          <p14:tracePt t="35035" x="8483600" y="3778250"/>
          <p14:tracePt t="35052" x="8447088" y="3706813"/>
          <p14:tracePt t="35068" x="8421688" y="3670300"/>
          <p14:tracePt t="35085" x="8402638" y="3652838"/>
          <p14:tracePt t="35102" x="8367713" y="3625850"/>
          <p14:tracePt t="35118" x="8331200" y="3608388"/>
          <p14:tracePt t="35135" x="8304213" y="3581400"/>
          <p14:tracePt t="35151" x="8286750" y="3563938"/>
          <p14:tracePt t="35168" x="8251825" y="3544888"/>
          <p14:tracePt t="35185" x="8232775" y="3536950"/>
          <p14:tracePt t="35203" x="8161338" y="3509963"/>
          <p14:tracePt t="35220" x="8099425" y="3509963"/>
          <p14:tracePt t="35235" x="8037513" y="3509963"/>
          <p14:tracePt t="35252" x="7983538" y="3509963"/>
          <p14:tracePt t="35269" x="7929563" y="3509963"/>
          <p14:tracePt t="35285" x="7858125" y="3509963"/>
          <p14:tracePt t="35302" x="7680325" y="3509963"/>
          <p14:tracePt t="35319" x="7545388" y="3492500"/>
          <p14:tracePt t="35335" x="7439025" y="3492500"/>
          <p14:tracePt t="35351" x="7350125" y="3492500"/>
          <p14:tracePt t="35368" x="7259638" y="3500438"/>
          <p14:tracePt t="35386" x="7143750" y="3527425"/>
          <p14:tracePt t="35403" x="7054850" y="3536950"/>
          <p14:tracePt t="35421" x="7010400" y="3536950"/>
          <p14:tracePt t="35439" x="6946900" y="3536950"/>
          <p14:tracePt t="35453" x="6875463" y="3554413"/>
          <p14:tracePt t="35469" x="6813550" y="3563938"/>
          <p14:tracePt t="35487" x="6759575" y="3589338"/>
          <p14:tracePt t="35503" x="6724650" y="3608388"/>
          <p14:tracePt t="35519" x="6707188" y="3616325"/>
          <p14:tracePt t="35536" x="6688138" y="3643313"/>
          <p14:tracePt t="35553" x="6680200" y="3662363"/>
          <p14:tracePt t="35570" x="6670675" y="3670300"/>
          <p14:tracePt t="35649" x="6680200" y="3662363"/>
          <p14:tracePt t="35656" x="6724650" y="3635375"/>
          <p14:tracePt t="35671" x="6858000" y="3571875"/>
          <p14:tracePt t="35686" x="7126288" y="3536950"/>
          <p14:tracePt t="35702" x="7412038" y="3517900"/>
          <p14:tracePt t="35719" x="7608888" y="3517900"/>
          <p14:tracePt t="35736" x="7715250" y="3536950"/>
          <p14:tracePt t="35752" x="7813675" y="3563938"/>
          <p14:tracePt t="35769" x="7875588" y="3571875"/>
          <p14:tracePt t="35785" x="7912100" y="3598863"/>
          <p14:tracePt t="35802" x="7956550" y="3608388"/>
          <p14:tracePt t="35819" x="8018463" y="3635375"/>
          <p14:tracePt t="35835" x="8064500" y="3662363"/>
          <p14:tracePt t="35851" x="8089900" y="3697288"/>
          <p14:tracePt t="35868" x="8108950" y="3741738"/>
          <p14:tracePt t="35885" x="8126413" y="3778250"/>
          <p14:tracePt t="35902" x="8143875" y="3830638"/>
          <p14:tracePt t="35919" x="8143875" y="3894138"/>
          <p14:tracePt t="35937" x="8143875" y="4037013"/>
          <p14:tracePt t="35952" x="8126413" y="4152900"/>
          <p14:tracePt t="35969" x="8108950" y="4278313"/>
          <p14:tracePt t="35985" x="8089900" y="4394200"/>
          <p14:tracePt t="36002" x="8081963" y="4483100"/>
          <p14:tracePt t="36019" x="8064500" y="4564063"/>
          <p14:tracePt t="36036" x="8054975" y="4652963"/>
          <p14:tracePt t="36052" x="8027988" y="4759325"/>
          <p14:tracePt t="36069" x="7947025" y="4956175"/>
          <p14:tracePt t="36087" x="7921625" y="5064125"/>
          <p14:tracePt t="36102" x="7894638" y="5143500"/>
          <p14:tracePt t="36119" x="7885113" y="5224463"/>
          <p14:tracePt t="36135" x="7875588" y="5259388"/>
          <p14:tracePt t="36152" x="7875588" y="5278438"/>
          <p14:tracePt t="36169" x="7858125" y="5286375"/>
          <p14:tracePt t="36186" x="7858125" y="5295900"/>
          <p14:tracePt t="36227" x="7875588" y="5295900"/>
          <p14:tracePt t="36236" x="7885113" y="5286375"/>
          <p14:tracePt t="36252" x="7894638" y="5187950"/>
          <p14:tracePt t="36269" x="7929563" y="5037138"/>
          <p14:tracePt t="36285" x="7966075" y="4830763"/>
          <p14:tracePt t="36302" x="7974013" y="4635500"/>
          <p14:tracePt t="36318" x="8010525" y="4456113"/>
          <p14:tracePt t="36335" x="8027988" y="4349750"/>
          <p14:tracePt t="36352" x="8037513" y="4214813"/>
          <p14:tracePt t="36368" x="8037513" y="4143375"/>
          <p14:tracePt t="36386" x="8037513" y="4064000"/>
          <p14:tracePt t="36403" x="8018463" y="3992563"/>
          <p14:tracePt t="36420" x="7993063" y="3921125"/>
          <p14:tracePt t="36439" x="7956550" y="3822700"/>
          <p14:tracePt t="36455" x="7921625" y="3759200"/>
          <p14:tracePt t="36470" x="7858125" y="3733800"/>
          <p14:tracePt t="36486" x="7804150" y="3706813"/>
          <p14:tracePt t="36503" x="7742238" y="3687763"/>
          <p14:tracePt t="36520" x="7670800" y="3662363"/>
          <p14:tracePt t="36536" x="7554913" y="3635375"/>
          <p14:tracePt t="36553" x="7446963" y="3608388"/>
          <p14:tracePt t="36571" x="7296150" y="3581400"/>
          <p14:tracePt t="36587" x="7207250" y="3581400"/>
          <p14:tracePt t="36603" x="7099300" y="3598863"/>
          <p14:tracePt t="36621" x="6965950" y="3643313"/>
          <p14:tracePt t="36637" x="6796088" y="3706813"/>
          <p14:tracePt t="36653" x="6680200" y="3778250"/>
          <p14:tracePt t="36669" x="6599238" y="3805238"/>
          <p14:tracePt t="36688" x="6518275" y="3857625"/>
          <p14:tracePt t="36705" x="6411913" y="3929063"/>
          <p14:tracePt t="36760" x="6421438" y="3921125"/>
          <p14:tracePt t="36776" x="6438900" y="3902075"/>
          <p14:tracePt t="36784" x="6483350" y="3857625"/>
          <p14:tracePt t="36791" x="6500813" y="3849688"/>
          <p14:tracePt t="36803" x="6545263" y="3822700"/>
          <p14:tracePt t="36819" x="6643688" y="3751263"/>
          <p14:tracePt t="36837" x="6938963" y="3635375"/>
          <p14:tracePt t="36853" x="7161213" y="3563938"/>
          <p14:tracePt t="36869" x="7412038" y="3509963"/>
          <p14:tracePt t="36886" x="7608888" y="3492500"/>
          <p14:tracePt t="36902" x="7804150" y="3492500"/>
          <p14:tracePt t="36919" x="7956550" y="3500438"/>
          <p14:tracePt t="36936" x="8027988" y="3527425"/>
          <p14:tracePt t="36953" x="8081963" y="3544888"/>
          <p14:tracePt t="36971" x="8143875" y="3635375"/>
          <p14:tracePt t="36988" x="8180388" y="3706813"/>
          <p14:tracePt t="37003" x="8207375" y="3733800"/>
          <p14:tracePt t="37020" x="8224838" y="3759200"/>
          <p14:tracePt t="37036" x="8232775" y="3786188"/>
          <p14:tracePt t="37053" x="8259763" y="3849688"/>
          <p14:tracePt t="37070" x="8278813" y="3929063"/>
          <p14:tracePt t="37087" x="8286750" y="4044950"/>
          <p14:tracePt t="37103" x="8286750" y="4125913"/>
          <p14:tracePt t="37121" x="8286750" y="4197350"/>
          <p14:tracePt t="37136" x="8286750" y="4278313"/>
          <p14:tracePt t="37153" x="8286750" y="4349750"/>
          <p14:tracePt t="37170" x="8286750" y="4429125"/>
          <p14:tracePt t="37186" x="8286750" y="4500563"/>
          <p14:tracePt t="37202" x="8286750" y="4581525"/>
          <p14:tracePt t="37220" x="8286750" y="4706938"/>
          <p14:tracePt t="37237" x="8259763" y="4778375"/>
          <p14:tracePt t="37253" x="8232775" y="4849813"/>
          <p14:tracePt t="37269" x="8207375" y="4929188"/>
          <p14:tracePt t="37286" x="8180388" y="5010150"/>
          <p14:tracePt t="37303" x="8180388" y="5072063"/>
          <p14:tracePt t="37319" x="8170863" y="5108575"/>
          <p14:tracePt t="37336" x="8170863" y="5135563"/>
          <p14:tracePt t="37353" x="8170863" y="5170488"/>
          <p14:tracePt t="37369" x="8170863" y="5187950"/>
          <p14:tracePt t="37386" x="8170863" y="5197475"/>
          <p14:tracePt t="37402" x="8153400" y="5207000"/>
          <p14:tracePt t="37419" x="8153400" y="5214938"/>
          <p14:tracePt t="37436" x="8153400" y="5224463"/>
          <p14:tracePt t="37487" x="8143875" y="5224463"/>
          <p14:tracePt t="37495" x="8143875" y="5207000"/>
          <p14:tracePt t="37503" x="8143875" y="5170488"/>
          <p14:tracePt t="37519" x="8143875" y="5064125"/>
          <p14:tracePt t="37536" x="8143875" y="4965700"/>
          <p14:tracePt t="37552" x="8153400" y="4857750"/>
          <p14:tracePt t="37569" x="8180388" y="4751388"/>
          <p14:tracePt t="37586" x="8170863" y="4643438"/>
          <p14:tracePt t="37603" x="8143875" y="4537075"/>
          <p14:tracePt t="37619" x="8116888" y="4421188"/>
          <p14:tracePt t="37622" x="8108950" y="4367213"/>
          <p14:tracePt t="37636" x="8081963" y="4278313"/>
          <p14:tracePt t="37653" x="8054975" y="4179888"/>
          <p14:tracePt t="37669" x="8027988" y="4098925"/>
          <p14:tracePt t="37686" x="8001000" y="4054475"/>
          <p14:tracePt t="37703" x="7983538" y="4044950"/>
          <p14:tracePt t="37719" x="7956550" y="4027488"/>
          <p14:tracePt t="37737" x="7885113" y="4010025"/>
          <p14:tracePt t="37753" x="7831138" y="3992563"/>
          <p14:tracePt t="37769" x="7751763" y="3965575"/>
          <p14:tracePt t="37786" x="7616825" y="3938588"/>
          <p14:tracePt t="37803" x="7466013" y="3911600"/>
          <p14:tracePt t="37819" x="7259638" y="3876675"/>
          <p14:tracePt t="37835" x="7018338" y="3876675"/>
          <p14:tracePt t="37852" x="6823075" y="3902075"/>
          <p14:tracePt t="37871" x="6589713" y="3948113"/>
          <p14:tracePt t="37887" x="6510338" y="3973513"/>
          <p14:tracePt t="37903" x="6456363" y="4000500"/>
          <p14:tracePt t="37919" x="6429375" y="4010025"/>
          <p14:tracePt t="37936" x="6411913" y="4019550"/>
          <p14:tracePt t="38050" x="6421438" y="4010025"/>
          <p14:tracePt t="38058" x="6456363" y="3965575"/>
          <p14:tracePt t="38069" x="6483350" y="3948113"/>
          <p14:tracePt t="38086" x="6564313" y="3902075"/>
          <p14:tracePt t="38102" x="6653213" y="3867150"/>
          <p14:tracePt t="38119" x="6751638" y="3822700"/>
          <p14:tracePt t="38121" x="6804025" y="3795713"/>
          <p14:tracePt t="38135" x="6894513" y="3741738"/>
          <p14:tracePt t="38152" x="7126288" y="3679825"/>
          <p14:tracePt t="38169" x="7224713" y="3652838"/>
          <p14:tracePt t="38186" x="7286625" y="3643313"/>
          <p14:tracePt t="38203" x="7304088" y="3635375"/>
          <p14:tracePt t="38220" x="7323138" y="3616325"/>
          <p14:tracePt t="38236" x="7358063" y="3616325"/>
          <p14:tracePt t="38253" x="7456488" y="3635375"/>
          <p14:tracePt t="38269" x="7537450" y="3662363"/>
          <p14:tracePt t="38286" x="7616825" y="3687763"/>
          <p14:tracePt t="38303" x="7724775" y="3733800"/>
          <p14:tracePt t="38320" x="7823200" y="3759200"/>
          <p14:tracePt t="38336" x="7894638" y="3768725"/>
          <p14:tracePt t="38353" x="7993063" y="3795713"/>
          <p14:tracePt t="38371" x="8064500" y="3830638"/>
          <p14:tracePt t="38388" x="8081963" y="3857625"/>
          <p14:tracePt t="38403" x="8108950" y="3876675"/>
          <p14:tracePt t="38419" x="8116888" y="3911600"/>
          <p14:tracePt t="38437" x="8135938" y="3938588"/>
          <p14:tracePt t="38453" x="8153400" y="3983038"/>
          <p14:tracePt t="38470" x="8180388" y="4037013"/>
          <p14:tracePt t="38486" x="8197850" y="4081463"/>
          <p14:tracePt t="38502" x="8215313" y="4135438"/>
          <p14:tracePt t="38519" x="8215313" y="4251325"/>
          <p14:tracePt t="38536" x="8207375" y="4322763"/>
          <p14:tracePt t="38552" x="8197850" y="4384675"/>
          <p14:tracePt t="38569" x="8188325" y="4421188"/>
          <p14:tracePt t="38585" x="8170863" y="4465638"/>
          <p14:tracePt t="38602" x="8161338" y="4510088"/>
          <p14:tracePt t="38618" x="8135938" y="4554538"/>
          <p14:tracePt t="38638" x="8116888" y="4616450"/>
          <p14:tracePt t="38653" x="8089900" y="4635500"/>
          <p14:tracePt t="38670" x="8081963" y="4679950"/>
          <p14:tracePt t="38687" x="8072438" y="4714875"/>
          <p14:tracePt t="38703" x="8072438" y="4733925"/>
          <p14:tracePt t="38720" x="8072438" y="4751388"/>
          <p14:tracePt t="38736" x="8064500" y="4768850"/>
          <p14:tracePt t="38753" x="8064500" y="4778375"/>
          <p14:tracePt t="38770" x="8054975" y="4795838"/>
          <p14:tracePt t="38786" x="8054975" y="4805363"/>
          <p14:tracePt t="38803" x="8054975" y="4813300"/>
          <p14:tracePt t="38820" x="8037513" y="4840288"/>
          <p14:tracePt t="38836" x="8027988" y="4857750"/>
          <p14:tracePt t="38853" x="8018463" y="4876800"/>
          <p14:tracePt t="38870" x="8010525" y="4884738"/>
          <p14:tracePt t="38887" x="8001000" y="4911725"/>
          <p14:tracePt t="38903" x="7993063" y="4929188"/>
          <p14:tracePt t="38920" x="7993063" y="4948238"/>
          <p14:tracePt t="38937" x="7983538" y="4965700"/>
          <p14:tracePt t="39028" x="7983538" y="4973638"/>
          <p14:tracePt t="39044" x="7983538" y="4992688"/>
          <p14:tracePt t="39107" x="7983538" y="4973638"/>
          <p14:tracePt t="39114" x="7983538" y="4938713"/>
          <p14:tracePt t="39123" x="7983538" y="4884738"/>
          <p14:tracePt t="39135" x="8001000" y="4830763"/>
          <p14:tracePt t="39152" x="8027988" y="4662488"/>
          <p14:tracePt t="39170" x="8037513" y="4572000"/>
          <p14:tracePt t="39188" x="8037513" y="4483100"/>
          <p14:tracePt t="39203" x="8037513" y="4438650"/>
          <p14:tracePt t="39220" x="8018463" y="4367213"/>
          <p14:tracePt t="39236" x="8010525" y="4295775"/>
          <p14:tracePt t="39253" x="7983538" y="4214813"/>
          <p14:tracePt t="39270" x="7947025" y="4081463"/>
          <p14:tracePt t="39288" x="7921625" y="4000500"/>
          <p14:tracePt t="39304" x="7894638" y="3965575"/>
          <p14:tracePt t="39319" x="7885113" y="3948113"/>
          <p14:tracePt t="39336" x="7867650" y="3921125"/>
          <p14:tracePt t="39352" x="7840663" y="3894138"/>
          <p14:tracePt t="39369" x="7823200" y="3876675"/>
          <p14:tracePt t="39386" x="7804150" y="3857625"/>
          <p14:tracePt t="39402" x="7778750" y="3830638"/>
          <p14:tracePt t="39419" x="7742238" y="3805238"/>
          <p14:tracePt t="39436" x="7697788" y="3795713"/>
          <p14:tracePt t="39452" x="7643813" y="3768725"/>
          <p14:tracePt t="39469" x="7581900" y="3741738"/>
          <p14:tracePt t="39486" x="7500938" y="3733800"/>
          <p14:tracePt t="39502" x="7429500" y="3733800"/>
          <p14:tracePt t="39519" x="7340600" y="3733800"/>
          <p14:tracePt t="39536" x="7242175" y="3733800"/>
          <p14:tracePt t="39553" x="7170738" y="3759200"/>
          <p14:tracePt t="39569" x="7143750" y="3759200"/>
          <p14:tracePt t="39585" x="7099300" y="3778250"/>
          <p14:tracePt t="39602" x="7018338" y="3805238"/>
          <p14:tracePt t="39619" x="6921500" y="3805238"/>
          <p14:tracePt t="39636" x="6831013" y="3822700"/>
          <p14:tracePt t="39652" x="6769100" y="3840163"/>
          <p14:tracePt t="39669" x="6715125" y="3867150"/>
          <p14:tracePt t="39687" x="6643688" y="3902075"/>
          <p14:tracePt t="39703" x="6635750" y="3911600"/>
          <p14:tracePt t="39720" x="6635750" y="3929063"/>
          <p14:tracePt t="39736" x="6635750" y="3938588"/>
          <p14:tracePt t="39753" x="6635750" y="3948113"/>
          <p14:tracePt t="39780" x="6661150" y="3948113"/>
          <p14:tracePt t="39789" x="6697663" y="3929063"/>
          <p14:tracePt t="39804" x="6796088" y="3902075"/>
          <p14:tracePt t="39820" x="6973888" y="3857625"/>
          <p14:tracePt t="39837" x="7224713" y="3778250"/>
          <p14:tracePt t="39853" x="7446963" y="3733800"/>
          <p14:tracePt t="39871" x="7626350" y="3697288"/>
          <p14:tracePt t="39886" x="7742238" y="3670300"/>
          <p14:tracePt t="39903" x="7813675" y="3670300"/>
          <p14:tracePt t="39919" x="7850188" y="3670300"/>
          <p14:tracePt t="39937" x="7875588" y="3670300"/>
          <p14:tracePt t="39953" x="7894638" y="3679825"/>
          <p14:tracePt t="39970" x="7921625" y="3706813"/>
          <p14:tracePt t="39986" x="7947025" y="3724275"/>
          <p14:tracePt t="40002" x="8001000" y="3751263"/>
          <p14:tracePt t="40019" x="8037513" y="3786188"/>
          <p14:tracePt t="40036" x="8081963" y="3840163"/>
          <p14:tracePt t="40053" x="8099425" y="3867150"/>
          <p14:tracePt t="40069" x="8116888" y="3929063"/>
          <p14:tracePt t="40086" x="8143875" y="4010025"/>
          <p14:tracePt t="40102" x="8170863" y="4090988"/>
          <p14:tracePt t="40119" x="8188325" y="4170363"/>
          <p14:tracePt t="40136" x="8207375" y="4241800"/>
          <p14:tracePt t="40152" x="8215313" y="4305300"/>
          <p14:tracePt t="40169" x="8215313" y="4384675"/>
          <p14:tracePt t="40186" x="8232775" y="4465638"/>
          <p14:tracePt t="40203" x="8242300" y="4591050"/>
          <p14:tracePt t="40218" x="8242300" y="4670425"/>
          <p14:tracePt t="40235" x="8242300" y="4733925"/>
          <p14:tracePt t="40252" x="8242300" y="4795838"/>
          <p14:tracePt t="40269" x="8242300" y="4857750"/>
          <p14:tracePt t="40286" x="8215313" y="4902200"/>
          <p14:tracePt t="40303" x="8188325" y="4956175"/>
          <p14:tracePt t="40319" x="8170863" y="4992688"/>
          <p14:tracePt t="40335" x="8153400" y="5019675"/>
          <p14:tracePt t="40352" x="8135938" y="5037138"/>
          <p14:tracePt t="40369" x="8116888" y="5054600"/>
          <p14:tracePt t="40385" x="8108950" y="5064125"/>
          <p14:tracePt t="40402" x="8099425" y="5081588"/>
          <p14:tracePt t="40419" x="8089900" y="5108575"/>
          <p14:tracePt t="40437" x="8072438" y="5116513"/>
          <p14:tracePt t="40578" x="8072438" y="5108575"/>
          <p14:tracePt t="40586" x="8072438" y="5091113"/>
          <p14:tracePt t="40594" x="8072438" y="5081588"/>
          <p14:tracePt t="40603" x="8072438" y="5064125"/>
          <p14:tracePt t="40619" x="8072438" y="5027613"/>
          <p14:tracePt t="40636" x="8045450" y="5000625"/>
          <p14:tracePt t="40653" x="8018463" y="4965700"/>
          <p14:tracePt t="40670" x="7966075" y="4938713"/>
          <p14:tracePt t="40688" x="7850188" y="4884738"/>
          <p14:tracePt t="40704" x="7751763" y="4857750"/>
          <p14:tracePt t="40721" x="7626350" y="4857750"/>
          <p14:tracePt t="40737" x="7483475" y="4849813"/>
          <p14:tracePt t="40753" x="7304088" y="4849813"/>
          <p14:tracePt t="40769" x="7108825" y="4857750"/>
          <p14:tracePt t="40786" x="6911975" y="4867275"/>
          <p14:tracePt t="40803" x="6742113" y="4867275"/>
          <p14:tracePt t="40819" x="6635750" y="4867275"/>
          <p14:tracePt t="40836" x="6564313" y="4867275"/>
          <p14:tracePt t="40852" x="6456363" y="4867275"/>
          <p14:tracePt t="40870" x="6394450" y="4884738"/>
          <p14:tracePt t="40886" x="6357938" y="4902200"/>
          <p14:tracePt t="40960" x="6367463" y="4911725"/>
          <p14:tracePt t="40977" x="6394450" y="4911725"/>
          <p14:tracePt t="40985" x="6446838" y="4911725"/>
          <p14:tracePt t="40993" x="6510338" y="4911725"/>
          <p14:tracePt t="41002" x="6608763" y="4894263"/>
          <p14:tracePt t="41019" x="6831013" y="4857750"/>
          <p14:tracePt t="41035" x="7116763" y="4822825"/>
          <p14:tracePt t="41052" x="7421563" y="4751388"/>
          <p14:tracePt t="41069" x="7643813" y="4697413"/>
          <p14:tracePt t="41086" x="7796213" y="4662488"/>
          <p14:tracePt t="41103" x="7858125" y="4662488"/>
          <p14:tracePt t="41182" x="7813675" y="4670425"/>
          <p14:tracePt t="41191" x="7715250" y="4687888"/>
          <p14:tracePt t="41204" x="7493000" y="4714875"/>
          <p14:tracePt t="41220" x="7180263" y="4759325"/>
          <p14:tracePt t="41237" x="6840538" y="4813300"/>
          <p14:tracePt t="41253" x="6589713" y="4867275"/>
          <p14:tracePt t="41270" x="6500813" y="4894263"/>
          <p14:tracePt t="41287" x="6473825" y="4902200"/>
          <p14:tracePt t="41376" x="6500813" y="4902200"/>
          <p14:tracePt t="41382" x="6599238" y="4894263"/>
          <p14:tracePt t="41390" x="6742113" y="4876800"/>
          <p14:tracePt t="41402" x="6867525" y="4857750"/>
          <p14:tracePt t="41419" x="7180263" y="4805363"/>
          <p14:tracePt t="41436" x="7473950" y="4751388"/>
          <p14:tracePt t="41452" x="7697788" y="4714875"/>
          <p14:tracePt t="41469" x="7778750" y="4706938"/>
          <p14:tracePt t="41557" x="7742238" y="4724400"/>
          <p14:tracePt t="41564" x="7680325" y="4741863"/>
          <p14:tracePt t="41572" x="7608888" y="4759325"/>
          <p14:tracePt t="41589" x="7402513" y="4786313"/>
          <p14:tracePt t="41604" x="7180263" y="4822825"/>
          <p14:tracePt t="41621" x="6938963" y="4840288"/>
          <p14:tracePt t="41637" x="6715125" y="4876800"/>
          <p14:tracePt t="41653" x="6564313" y="4902200"/>
          <p14:tracePt t="41671" x="6500813" y="4929188"/>
          <p14:tracePt t="41687" x="6492875" y="4938713"/>
          <p14:tracePt t="41703" x="6473825" y="4938713"/>
          <p14:tracePt t="41761" x="6492875" y="4938713"/>
          <p14:tracePt t="41769" x="6564313" y="4938713"/>
          <p14:tracePt t="41777" x="6661150" y="4921250"/>
          <p14:tracePt t="41787" x="6813550" y="4902200"/>
          <p14:tracePt t="41804" x="7153275" y="4849813"/>
          <p14:tracePt t="41821" x="7466013" y="4805363"/>
          <p14:tracePt t="41837" x="7831138" y="4759325"/>
          <p14:tracePt t="41854" x="7983538" y="4741863"/>
          <p14:tracePt t="41869" x="8045450" y="4724400"/>
          <p14:tracePt t="41902" x="8054975" y="4724400"/>
          <p14:tracePt t="41931" x="8054975" y="4733925"/>
          <p14:tracePt t="41939" x="8054975" y="4751388"/>
          <p14:tracePt t="41953" x="8045450" y="4759325"/>
          <p14:tracePt t="41969" x="8037513" y="4805363"/>
          <p14:tracePt t="41986" x="8018463" y="4884738"/>
          <p14:tracePt t="42002" x="7993063" y="5000625"/>
          <p14:tracePt t="42019" x="7983538" y="5045075"/>
          <p14:tracePt t="42035" x="7974013" y="5064125"/>
          <p14:tracePt t="42052" x="7974013" y="5072063"/>
          <p14:tracePt t="42069" x="7974013" y="5099050"/>
          <p14:tracePt t="42086" x="7966075" y="5116513"/>
          <p14:tracePt t="42103" x="7956550" y="5162550"/>
          <p14:tracePt t="42119" x="7947025" y="5180013"/>
          <p14:tracePt t="42136" x="7947025" y="5197475"/>
          <p14:tracePt t="42152" x="7929563" y="5214938"/>
          <p14:tracePt t="42169" x="7929563" y="5233988"/>
          <p14:tracePt t="42186" x="7929563" y="5241925"/>
          <p14:tracePt t="42203" x="7929563" y="5259388"/>
          <p14:tracePt t="42219" x="7929563" y="5278438"/>
          <p14:tracePt t="42236" x="7929563" y="5286375"/>
          <p14:tracePt t="42253" x="7947025" y="5313363"/>
          <p14:tracePt t="42269" x="7966075" y="5286375"/>
          <p14:tracePt t="42286" x="7983538" y="5268913"/>
          <p14:tracePt t="42302" x="7993063" y="5259388"/>
          <p14:tracePt t="42319" x="8010525" y="5233988"/>
          <p14:tracePt t="42336" x="8027988" y="5214938"/>
          <p14:tracePt t="42353" x="8045450" y="5170488"/>
          <p14:tracePt t="42369" x="8081963" y="5081588"/>
          <p14:tracePt t="42386" x="8108950" y="5019675"/>
          <p14:tracePt t="42403" x="8126413" y="4956175"/>
          <p14:tracePt t="42419" x="8153400" y="4884738"/>
          <p14:tracePt t="42436" x="8180388" y="4786313"/>
          <p14:tracePt t="42453" x="8207375" y="4687888"/>
          <p14:tracePt t="42469" x="8215313" y="4625975"/>
          <p14:tracePt t="42486" x="8232775" y="4554538"/>
          <p14:tracePt t="42504" x="8232775" y="4483100"/>
          <p14:tracePt t="42519" x="8224838" y="4421188"/>
          <p14:tracePt t="42535" x="8224838" y="4330700"/>
          <p14:tracePt t="42552" x="8215313" y="4241800"/>
          <p14:tracePt t="42569" x="8197850" y="4125913"/>
          <p14:tracePt t="42586" x="8197850" y="4054475"/>
          <p14:tracePt t="42602" x="8188325" y="3956050"/>
          <p14:tracePt t="42619" x="8170863" y="3902075"/>
          <p14:tracePt t="42636" x="8161338" y="3840163"/>
          <p14:tracePt t="42652" x="8135938" y="3805238"/>
          <p14:tracePt t="42669" x="8116888" y="3759200"/>
          <p14:tracePt t="42686" x="8089900" y="3697288"/>
          <p14:tracePt t="42702" x="8054975" y="3643313"/>
          <p14:tracePt t="42719" x="8001000" y="3608388"/>
          <p14:tracePt t="42736" x="7939088" y="3571875"/>
          <p14:tracePt t="42754" x="7813675" y="3517900"/>
          <p14:tracePt t="42769" x="7707313" y="3473450"/>
          <p14:tracePt t="42786" x="7626350" y="3446463"/>
          <p14:tracePt t="42803" x="7545388" y="3438525"/>
          <p14:tracePt t="42820" x="7473950" y="3438525"/>
          <p14:tracePt t="42837" x="7385050" y="3438525"/>
          <p14:tracePt t="42853" x="7251700" y="3455988"/>
          <p14:tracePt t="42872" x="6992938" y="3536950"/>
          <p14:tracePt t="42888" x="6875463" y="3581400"/>
          <p14:tracePt t="42904" x="6769100" y="3608388"/>
          <p14:tracePt t="42920" x="6688138" y="3643313"/>
          <p14:tracePt t="42937" x="6653213" y="3670300"/>
          <p14:tracePt t="42953" x="6635750" y="3679825"/>
          <p14:tracePt t="42970" x="6635750" y="3687763"/>
          <p14:tracePt t="42986" x="6635750" y="3697288"/>
          <p14:tracePt t="43076" x="6643688" y="3697288"/>
          <p14:tracePt t="43083" x="6688138" y="3697288"/>
          <p14:tracePt t="43091" x="6724650" y="3697288"/>
          <p14:tracePt t="43104" x="6759575" y="3714750"/>
          <p14:tracePt t="43122" x="7010400" y="3706813"/>
          <p14:tracePt t="43139" x="7296150" y="3687763"/>
          <p14:tracePt t="43154" x="7564438" y="3670300"/>
          <p14:tracePt t="43170" x="7759700" y="3679825"/>
          <p14:tracePt t="43188" x="7912100" y="3706813"/>
          <p14:tracePt t="43204" x="7974013" y="3733800"/>
          <p14:tracePt t="43220" x="8037513" y="3759200"/>
          <p14:tracePt t="43237" x="8089900" y="3786188"/>
          <p14:tracePt t="43254" x="8135938" y="3805238"/>
          <p14:tracePt t="43270" x="8180388" y="3840163"/>
          <p14:tracePt t="43288" x="8207375" y="3857625"/>
          <p14:tracePt t="43304" x="8224838" y="3867150"/>
          <p14:tracePt t="43320" x="8242300" y="3894138"/>
          <p14:tracePt t="43337" x="8259763" y="3911600"/>
          <p14:tracePt t="43353" x="8286750" y="3929063"/>
          <p14:tracePt t="43370" x="8286750" y="3948113"/>
          <p14:tracePt t="43387" x="8286750" y="3973513"/>
          <p14:tracePt t="43404" x="8296275" y="3983038"/>
          <p14:tracePt t="43552" x="8296275" y="3973513"/>
          <p14:tracePt t="43560" x="8304213" y="3956050"/>
          <p14:tracePt t="43571" x="8304213" y="3948113"/>
          <p14:tracePt t="43587" x="8313738" y="3938588"/>
          <p14:tracePt t="43603" x="8313738" y="3929063"/>
          <p14:tracePt t="43625" x="8323263" y="3921125"/>
          <p14:tracePt t="43724" x="8323263" y="3929063"/>
          <p14:tracePt t="43733" x="8323263" y="3965575"/>
          <p14:tracePt t="43741" x="8323263" y="4000500"/>
          <p14:tracePt t="43754" x="8323263" y="4027488"/>
          <p14:tracePt t="43770" x="8323263" y="4064000"/>
          <p14:tracePt t="43787" x="8323263" y="4081463"/>
          <p14:tracePt t="43936" x="8323263" y="4071938"/>
          <p14:tracePt t="43944" x="8323263" y="4054475"/>
          <p14:tracePt t="43953" x="8323263" y="4027488"/>
          <p14:tracePt t="43970" x="8323263" y="3992563"/>
          <p14:tracePt t="43986" x="8323263" y="3956050"/>
          <p14:tracePt t="44003" x="8313738" y="3938588"/>
          <p14:tracePt t="44019" x="8304213" y="3921125"/>
          <p14:tracePt t="44036" x="8296275" y="3902075"/>
          <p14:tracePt t="44053" x="8286750" y="3884613"/>
          <p14:tracePt t="44069" x="8286750" y="3876675"/>
          <p14:tracePt t="44107" x="8269288" y="3876675"/>
          <p14:tracePt t="44115" x="8259763" y="3867150"/>
          <p14:tracePt t="44123" x="8251825" y="3867150"/>
          <p14:tracePt t="44136" x="8242300" y="3857625"/>
          <p14:tracePt t="44154" x="8224838" y="3849688"/>
          <p14:tracePt t="44169" x="8215313" y="3840163"/>
          <p14:tracePt t="44188" x="8197850" y="3840163"/>
          <p14:tracePt t="44204" x="8180388" y="3840163"/>
          <p14:tracePt t="44221" x="8161338" y="3840163"/>
          <p14:tracePt t="44237" x="8143875" y="3840163"/>
          <p14:tracePt t="44254" x="8116888" y="3840163"/>
          <p14:tracePt t="44270" x="8099425" y="3849688"/>
          <p14:tracePt t="44305" x="8081963" y="3849688"/>
          <p14:tracePt t="44321" x="8064500" y="3849688"/>
          <p14:tracePt t="44337" x="8037513" y="3867150"/>
          <p14:tracePt t="44354" x="7993063" y="3894138"/>
          <p14:tracePt t="44372" x="7956550" y="3911600"/>
          <p14:tracePt t="44387" x="7947025" y="3911600"/>
          <p14:tracePt t="44429" x="7939088" y="3929063"/>
          <p14:tracePt t="44452" x="7929563" y="3938588"/>
          <p14:tracePt t="44461" x="7929563" y="3948113"/>
          <p14:tracePt t="44471" x="7929563" y="3956050"/>
          <p14:tracePt t="44487" x="7921625" y="3973513"/>
          <p14:tracePt t="44520" x="7921625" y="3983038"/>
          <p14:tracePt t="44585" x="7921625" y="4019550"/>
          <p14:tracePt t="44593" x="7921625" y="4027488"/>
          <p14:tracePt t="44603" x="7929563" y="4044950"/>
          <p14:tracePt t="44619" x="7929563" y="4064000"/>
          <p14:tracePt t="44636" x="7929563" y="4081463"/>
          <p14:tracePt t="44653" x="7929563" y="4090988"/>
          <p14:tracePt t="44718" x="7929563" y="4071938"/>
          <p14:tracePt t="44726" x="7929563" y="4027488"/>
          <p14:tracePt t="44736" x="7912100" y="3992563"/>
          <p14:tracePt t="44753" x="7902575" y="3948113"/>
          <p14:tracePt t="44769" x="7902575" y="3911600"/>
          <p14:tracePt t="44786" x="7894638" y="3902075"/>
          <p14:tracePt t="44891" x="7894638" y="3911600"/>
          <p14:tracePt t="44899" x="7894638" y="3921125"/>
          <p14:tracePt t="44907" x="7894638" y="3929063"/>
          <p14:tracePt t="50670" x="7894638" y="3948113"/>
          <p14:tracePt t="50677" x="7894638" y="3956050"/>
          <p14:tracePt t="50688" x="7885113" y="3965575"/>
          <p14:tracePt t="50704" x="7858125" y="3973513"/>
          <p14:tracePt t="50721" x="7858125" y="3983038"/>
          <p14:tracePt t="50778" x="7850188" y="3983038"/>
          <p14:tracePt t="50794" x="7840663" y="3973513"/>
          <p14:tracePt t="50802" x="7804150" y="3948113"/>
          <p14:tracePt t="50822" x="7778750" y="3929063"/>
          <p14:tracePt t="50837" x="7724775" y="3894138"/>
          <p14:tracePt t="50855" x="7616825" y="3849688"/>
          <p14:tracePt t="50871" x="7589838" y="3830638"/>
          <p14:tracePt t="50888" x="7572375" y="3822700"/>
          <p14:tracePt t="50904" x="7545388" y="3822700"/>
          <p14:tracePt t="50921" x="7527925" y="3813175"/>
          <p14:tracePt t="50938" x="7510463" y="3786188"/>
          <p14:tracePt t="50954" x="7500938" y="3778250"/>
          <p14:tracePt t="50971" x="7473950" y="3768725"/>
          <p14:tracePt t="50987" x="7456488" y="3751263"/>
          <p14:tracePt t="51004" x="7446963" y="3751263"/>
          <p14:tracePt t="51021" x="7429500" y="3741738"/>
          <p14:tracePt t="51037" x="7402513" y="3733800"/>
          <p14:tracePt t="51053" x="7385050" y="3714750"/>
          <p14:tracePt t="51070" x="7375525" y="3714750"/>
          <p14:tracePt t="51087" x="7367588" y="3714750"/>
          <p14:tracePt t="51120" x="7358063" y="3714750"/>
          <p14:tracePt t="59406" x="7385050" y="3724275"/>
          <p14:tracePt t="59414" x="7402513" y="3733800"/>
          <p14:tracePt t="59422" x="7412038" y="3741738"/>
          <p14:tracePt t="59440" x="7439025" y="3759200"/>
          <p14:tracePt t="59456" x="7466013" y="3786188"/>
          <p14:tracePt t="59472" x="7537450" y="3849688"/>
          <p14:tracePt t="59489" x="7599363" y="3921125"/>
          <p14:tracePt t="59507" x="7661275" y="3948113"/>
          <p14:tracePt t="59523" x="7670800" y="3965575"/>
          <p14:tracePt t="64908" x="7670800" y="3956050"/>
          <p14:tracePt t="64925" x="7670800" y="3938588"/>
          <p14:tracePt t="64933" x="7661275" y="3929063"/>
          <p14:tracePt t="64941" x="7653338" y="3921125"/>
          <p14:tracePt t="64956" x="7626350" y="3894138"/>
          <p14:tracePt t="64972" x="7608888" y="3876675"/>
          <p14:tracePt t="64989" x="7589838" y="3857625"/>
          <p14:tracePt t="65006" x="7581900" y="3849688"/>
          <p14:tracePt t="65022" x="7564438" y="3840163"/>
          <p14:tracePt t="65130" x="7554913" y="3840163"/>
          <p14:tracePt t="65138" x="7545388" y="3840163"/>
          <p14:tracePt t="65156" x="7537450" y="3840163"/>
          <p14:tracePt t="65191" x="7527925" y="3840163"/>
          <p14:tracePt t="65206" x="7518400" y="3840163"/>
          <p14:tracePt t="65214" x="7493000" y="3840163"/>
          <p14:tracePt t="65223" x="7483475" y="3840163"/>
          <p14:tracePt t="65240" x="7466013" y="3840163"/>
          <p14:tracePt t="65256" x="7446963" y="3840163"/>
          <p14:tracePt t="65273" x="7429500" y="3840163"/>
          <p14:tracePt t="65290" x="7412038" y="3840163"/>
          <p14:tracePt t="65308" x="7385050" y="3840163"/>
          <p14:tracePt t="65325" x="7367588" y="3840163"/>
          <p14:tracePt t="65340" x="7340600" y="3840163"/>
          <p14:tracePt t="65356" x="7313613" y="3813175"/>
          <p14:tracePt t="65373" x="7286625" y="3813175"/>
          <p14:tracePt t="65390" x="7232650" y="3805238"/>
          <p14:tracePt t="65406" x="7170738" y="3805238"/>
          <p14:tracePt t="65425" x="7099300" y="3805238"/>
          <p14:tracePt t="65442" x="7081838" y="3805238"/>
          <p14:tracePt t="65457" x="7064375" y="3805238"/>
          <p14:tracePt t="65473" x="7037388" y="3805238"/>
          <p14:tracePt t="65490" x="7018338" y="3805238"/>
          <p14:tracePt t="65507" x="7010400" y="3805238"/>
          <p14:tracePt t="65523" x="7000875" y="3805238"/>
          <p14:tracePt t="65539" x="6983413" y="3795713"/>
          <p14:tracePt t="65558" x="6956425" y="3786188"/>
          <p14:tracePt t="65575" x="6938963" y="3768725"/>
          <p14:tracePt t="65591" x="6921500" y="3768725"/>
          <p14:tracePt t="65607" x="6911975" y="3759200"/>
          <p14:tracePt t="65623" x="6884988" y="3759200"/>
          <p14:tracePt t="65640" x="6867525" y="3759200"/>
          <p14:tracePt t="65661" x="6858000" y="3751263"/>
          <p14:tracePt t="65676" x="6850063" y="3751263"/>
          <p14:tracePt t="65690" x="6840538" y="3751263"/>
          <p14:tracePt t="65706" x="6813550" y="3751263"/>
          <p14:tracePt t="65723" x="6796088" y="3741738"/>
          <p14:tracePt t="65740" x="6786563" y="3741738"/>
          <p14:tracePt t="65756" x="6778625" y="3741738"/>
          <p14:tracePt t="65773" x="6769100" y="3741738"/>
          <p14:tracePt t="65790" x="6759575" y="3733800"/>
          <p14:tracePt t="65806" x="6732588" y="3714750"/>
          <p14:tracePt t="65824" x="6715125" y="3706813"/>
          <p14:tracePt t="65840" x="6707188" y="3679825"/>
          <p14:tracePt t="65856" x="6688138" y="3662363"/>
          <p14:tracePt t="65873" x="6670675" y="3643313"/>
          <p14:tracePt t="65890" x="6670675" y="3635375"/>
          <p14:tracePt t="65907" x="6661150" y="3616325"/>
          <p14:tracePt t="65923" x="6661150" y="3608388"/>
          <p14:tracePt t="65940" x="6661150" y="3589338"/>
          <p14:tracePt t="65973" x="6661150" y="3571875"/>
          <p14:tracePt t="65990" x="6661150" y="3563938"/>
          <p14:tracePt t="66006" x="6661150" y="3544888"/>
          <p14:tracePt t="66023" x="6680200" y="3536950"/>
          <p14:tracePt t="66040" x="6680200" y="3527425"/>
          <p14:tracePt t="66058" x="6688138" y="3500438"/>
          <p14:tracePt t="66075" x="6707188" y="3482975"/>
          <p14:tracePt t="66090" x="6724650" y="3455988"/>
          <p14:tracePt t="66107" x="6732588" y="3438525"/>
          <p14:tracePt t="66123" x="6751638" y="3429000"/>
          <p14:tracePt t="66140" x="6759575" y="3421063"/>
          <p14:tracePt t="66161" x="6769100" y="3421063"/>
          <p14:tracePt t="66173" x="6778625" y="3411538"/>
          <p14:tracePt t="66191" x="6796088" y="3394075"/>
          <p14:tracePt t="66206" x="6804025" y="3384550"/>
          <p14:tracePt t="66225" x="6831013" y="3375025"/>
          <p14:tracePt t="66257" x="6850063" y="3367088"/>
          <p14:tracePt t="66273" x="6867525" y="3367088"/>
          <p14:tracePt t="66290" x="6884988" y="3367088"/>
          <p14:tracePt t="66307" x="6902450" y="3367088"/>
          <p14:tracePt t="66341" x="6911975" y="3367088"/>
          <p14:tracePt t="66356" x="6929438" y="3367088"/>
          <p14:tracePt t="66365" x="6938963" y="3367088"/>
          <p14:tracePt t="66373" x="6946900" y="3367088"/>
          <p14:tracePt t="66390" x="6973888" y="3367088"/>
          <p14:tracePt t="66406" x="6992938" y="3367088"/>
          <p14:tracePt t="66424" x="7010400" y="3367088"/>
          <p14:tracePt t="66440" x="7018338" y="3367088"/>
          <p14:tracePt t="66456" x="7037388" y="3367088"/>
          <p14:tracePt t="66472" x="7045325" y="3367088"/>
          <p14:tracePt t="66489" x="7054850" y="3367088"/>
          <p14:tracePt t="66505" x="7072313" y="3367088"/>
          <p14:tracePt t="66522" x="7089775" y="3367088"/>
          <p14:tracePt t="66538" x="7116763" y="3367088"/>
          <p14:tracePt t="66555" x="7126288" y="3367088"/>
          <p14:tracePt t="66572" x="7135813" y="3367088"/>
          <p14:tracePt t="66589" x="7143750" y="3367088"/>
          <p14:tracePt t="66606" x="7161213" y="3367088"/>
          <p14:tracePt t="66622" x="7170738" y="3367088"/>
          <p14:tracePt t="67039" x="7188200" y="3367088"/>
          <p14:tracePt t="67046" x="7197725" y="3375025"/>
          <p14:tracePt t="67057" x="7207250" y="3384550"/>
          <p14:tracePt t="67074" x="7215188" y="3411538"/>
          <p14:tracePt t="67090" x="7224713" y="3429000"/>
          <p14:tracePt t="67106" x="7232650" y="3446463"/>
          <p14:tracePt t="67123" x="7259638" y="3473450"/>
          <p14:tracePt t="67139" x="7269163" y="3500438"/>
          <p14:tracePt t="67156" x="7278688" y="3517900"/>
          <p14:tracePt t="67172" x="7286625" y="3554413"/>
          <p14:tracePt t="67189" x="7296150" y="3589338"/>
          <p14:tracePt t="67206" x="7313613" y="3608388"/>
          <p14:tracePt t="67222" x="7340600" y="3616325"/>
          <p14:tracePt t="67239" x="7358063" y="3625850"/>
          <p14:tracePt t="67256" x="7367588" y="3625850"/>
          <p14:tracePt t="67289" x="7375525" y="3625850"/>
          <p14:tracePt t="67326" x="7385050" y="3625850"/>
          <p14:tracePt t="67334" x="7385050" y="3635375"/>
          <p14:tracePt t="67343" x="7402513" y="3643313"/>
          <p14:tracePt t="67359" x="7412038" y="3643313"/>
          <p14:tracePt t="67375" x="7421563" y="3670300"/>
          <p14:tracePt t="67390" x="7421563" y="3687763"/>
          <p14:tracePt t="67407" x="7421563" y="3697288"/>
          <p14:tracePt t="67423" x="7421563" y="3706813"/>
          <p14:tracePt t="67441" x="7421563" y="3714750"/>
          <p14:tracePt t="67457" x="7421563" y="3724275"/>
          <p14:tracePt t="67473" x="7421563" y="3741738"/>
          <p14:tracePt t="67491" x="7412038" y="3751263"/>
          <p14:tracePt t="67507" x="7385050" y="3759200"/>
          <p14:tracePt t="67523" x="7367588" y="3759200"/>
          <p14:tracePt t="67540" x="7350125" y="3768725"/>
          <p14:tracePt t="67556" x="7323138" y="3778250"/>
          <p14:tracePt t="67573" x="7304088" y="3786188"/>
          <p14:tracePt t="67590" x="7296150" y="3786188"/>
          <p14:tracePt t="67607" x="7286625" y="3795713"/>
          <p14:tracePt t="67627" x="7278688" y="3795713"/>
          <p14:tracePt t="67641" x="7259638" y="3795713"/>
          <p14:tracePt t="67657" x="7232650" y="3795713"/>
          <p14:tracePt t="67673" x="7207250" y="3786188"/>
          <p14:tracePt t="67690" x="7180263" y="3786188"/>
          <p14:tracePt t="67706" x="7161213" y="3786188"/>
          <p14:tracePt t="67722" x="7143750" y="3786188"/>
          <p14:tracePt t="67739" x="7126288" y="3786188"/>
          <p14:tracePt t="67756" x="7081838" y="3786188"/>
          <p14:tracePt t="67772" x="7064375" y="3778250"/>
          <p14:tracePt t="67789" x="7037388" y="3768725"/>
          <p14:tracePt t="67805" x="7018338" y="3751263"/>
          <p14:tracePt t="67824" x="7000875" y="3724275"/>
          <p14:tracePt t="67840" x="6965950" y="3706813"/>
          <p14:tracePt t="67857" x="6946900" y="3697288"/>
          <p14:tracePt t="67875" x="6911975" y="3679825"/>
          <p14:tracePt t="67891" x="6902450" y="3662363"/>
          <p14:tracePt t="67907" x="6884988" y="3662363"/>
          <p14:tracePt t="67923" x="6867525" y="3662363"/>
          <p14:tracePt t="67941" x="6850063" y="3652838"/>
          <p14:tracePt t="67957" x="6823075" y="3652838"/>
          <p14:tracePt t="67973" x="6813550" y="3643313"/>
          <p14:tracePt t="68047" x="6804025" y="3625850"/>
          <p14:tracePt t="68056" x="6796088" y="3608388"/>
          <p14:tracePt t="68065" x="6778625" y="3589338"/>
          <p14:tracePt t="68073" x="6778625" y="3554413"/>
          <p14:tracePt t="68090" x="6778625" y="3509963"/>
          <p14:tracePt t="68107" x="6786563" y="3473450"/>
          <p14:tracePt t="68125" x="6796088" y="3438525"/>
          <p14:tracePt t="68141" x="6813550" y="3421063"/>
          <p14:tracePt t="68156" x="6850063" y="3411538"/>
          <p14:tracePt t="68173" x="6867525" y="3411538"/>
          <p14:tracePt t="68190" x="6911975" y="3411538"/>
          <p14:tracePt t="68206" x="6973888" y="3429000"/>
          <p14:tracePt t="68223" x="7010400" y="3429000"/>
          <p14:tracePt t="68239" x="7018338" y="3438525"/>
          <p14:tracePt t="68256" x="7027863" y="3438525"/>
          <p14:tracePt t="70162" x="6992938" y="3446463"/>
          <p14:tracePt t="70170" x="6751638" y="3465513"/>
          <p14:tracePt t="70178" x="6323013" y="3465513"/>
          <p14:tracePt t="70193" x="4946650" y="3411538"/>
          <p14:tracePt t="70207" x="3625850" y="3438525"/>
          <p14:tracePt t="70224" x="2874963" y="3581400"/>
          <p14:tracePt t="70240" x="2776538" y="3625850"/>
          <p14:tracePt t="70257" x="2759075" y="3643313"/>
          <p14:tracePt t="70273" x="2697163" y="3670300"/>
          <p14:tracePt t="70290" x="2598738" y="3724275"/>
          <p14:tracePt t="70307" x="2455863" y="3822700"/>
          <p14:tracePt t="70325" x="2205038" y="3973513"/>
          <p14:tracePt t="70341" x="2081213" y="4054475"/>
          <p14:tracePt t="70357" x="2044700" y="4071938"/>
          <p14:tracePt t="70373" x="1982788" y="4108450"/>
          <p14:tracePt t="70390" x="1946275" y="4179888"/>
          <p14:tracePt t="70407" x="1919288" y="4206875"/>
          <p14:tracePt t="70424" x="1911350" y="4233863"/>
          <p14:tracePt t="70443" x="1911350" y="4305300"/>
          <p14:tracePt t="70456" x="1965325" y="4421188"/>
          <p14:tracePt t="70473" x="2089150" y="4625975"/>
          <p14:tracePt t="70489" x="2232025" y="4867275"/>
          <p14:tracePt t="70506" x="2347913" y="5037138"/>
          <p14:tracePt t="70522" x="2366963" y="5143500"/>
          <p14:tracePt t="70539" x="2347913" y="5278438"/>
          <p14:tracePt t="70556" x="2330450" y="5384800"/>
          <p14:tracePt t="70573" x="2339975" y="5492750"/>
          <p14:tracePt t="70589" x="2357438" y="5546725"/>
          <p14:tracePt t="70606" x="2384425" y="5564188"/>
          <p14:tracePt t="70702" x="2393950" y="5564188"/>
          <p14:tracePt t="70726" x="2393950" y="5527675"/>
          <p14:tracePt t="70732" x="2393950" y="5492750"/>
          <p14:tracePt t="70741" x="2384425" y="5448300"/>
          <p14:tracePt t="70756" x="2347913" y="5411788"/>
          <p14:tracePt t="70773" x="2330450" y="5384800"/>
          <p14:tracePt t="70791" x="2303463" y="5349875"/>
          <p14:tracePt t="70807" x="2286000" y="5313363"/>
          <p14:tracePt t="70823" x="2268538" y="5295900"/>
          <p14:tracePt t="70839" x="2268538" y="5286375"/>
          <p14:tracePt t="70857" x="2259013" y="5268913"/>
          <p14:tracePt t="70874" x="2259013" y="5241925"/>
          <p14:tracePt t="70890" x="2259013" y="5224463"/>
          <p14:tracePt t="70907" x="2268538" y="5214938"/>
          <p14:tracePt t="70924" x="2276475" y="5207000"/>
          <p14:tracePt t="70941" x="2295525" y="5207000"/>
          <p14:tracePt t="70957" x="2357438" y="5180013"/>
          <p14:tracePt t="70975" x="2616200" y="5135563"/>
          <p14:tracePt t="70992" x="2911475" y="5081588"/>
          <p14:tracePt t="71008" x="3179763" y="5000625"/>
          <p14:tracePt t="71024" x="3313113" y="4973638"/>
          <p14:tracePt t="71040" x="3367088" y="4965700"/>
          <p14:tracePt t="71114" x="3348038" y="4965700"/>
          <p14:tracePt t="71122" x="3313113" y="4965700"/>
          <p14:tracePt t="71130" x="3259138" y="4965700"/>
          <p14:tracePt t="71139" x="3205163" y="4983163"/>
          <p14:tracePt t="71156" x="3009900" y="5000625"/>
          <p14:tracePt t="71172" x="2759075" y="5019675"/>
          <p14:tracePt t="71190" x="2571750" y="5019675"/>
          <p14:tracePt t="71207" x="2419350" y="5027613"/>
          <p14:tracePt t="71223" x="2384425" y="5045075"/>
          <p14:tracePt t="71242" x="2374900" y="5045075"/>
          <p14:tracePt t="73542" x="2411413" y="5037138"/>
          <p14:tracePt t="73551" x="3152775" y="4840288"/>
          <p14:tracePt t="73559" x="4205288" y="4591050"/>
          <p14:tracePt t="73574" x="6072188" y="4162425"/>
          <p14:tracePt t="73590" x="6635750" y="4000500"/>
          <p14:tracePt t="73607" x="6688138" y="3973513"/>
          <p14:tracePt t="73640" x="6715125" y="3973513"/>
          <p14:tracePt t="73657" x="6742113" y="3983038"/>
          <p14:tracePt t="73676" x="6769100" y="4000500"/>
          <p14:tracePt t="73691" x="6769100" y="4010025"/>
          <p14:tracePt t="73707" x="6769100" y="4019550"/>
          <p14:tracePt t="73724" x="6778625" y="4054475"/>
          <p14:tracePt t="73741" x="6796088" y="4071938"/>
          <p14:tracePt t="73758" x="6796088" y="4108450"/>
          <p14:tracePt t="73774" x="6796088" y="4135438"/>
          <p14:tracePt t="73792" x="6786563" y="4233863"/>
          <p14:tracePt t="73808" x="6732588" y="4313238"/>
          <p14:tracePt t="73824" x="6653213" y="4411663"/>
          <p14:tracePt t="73840" x="6554788" y="4537075"/>
          <p14:tracePt t="73856" x="6527800" y="4616450"/>
          <p14:tracePt t="73873" x="6518275" y="4679950"/>
          <p14:tracePt t="73890" x="6510338" y="4697413"/>
          <p14:tracePt t="73906" x="6492875" y="4724400"/>
          <p14:tracePt t="73923" x="6473825" y="4733925"/>
          <p14:tracePt t="73940" x="6456363" y="4751388"/>
          <p14:tracePt t="73956" x="6446838" y="4759325"/>
          <p14:tracePt t="74011" x="6473825" y="4759325"/>
          <p14:tracePt t="74019" x="6510338" y="4741863"/>
          <p14:tracePt t="74028" x="6545263" y="4733925"/>
          <p14:tracePt t="74040" x="6589713" y="4714875"/>
          <p14:tracePt t="74057" x="6697663" y="4687888"/>
          <p14:tracePt t="74075" x="6850063" y="4652963"/>
          <p14:tracePt t="74090" x="6858000" y="4643438"/>
          <p14:tracePt t="74137" x="6823075" y="4643438"/>
          <p14:tracePt t="74145" x="6769100" y="4643438"/>
          <p14:tracePt t="74156" x="6688138" y="4662488"/>
          <p14:tracePt t="74173" x="6554788" y="4687888"/>
          <p14:tracePt t="74191" x="6456363" y="4687888"/>
          <p14:tracePt t="74208" x="6438900" y="4687888"/>
          <p14:tracePt t="74224" x="6429375" y="4687888"/>
          <p14:tracePt t="74294" x="6446838" y="4687888"/>
          <p14:tracePt t="74302" x="6527800" y="4670425"/>
          <p14:tracePt t="74311" x="6599238" y="4662488"/>
          <p14:tracePt t="74326" x="6697663" y="4635500"/>
          <p14:tracePt t="74340" x="6742113" y="4608513"/>
          <p14:tracePt t="74357" x="6759575" y="4608513"/>
          <p14:tracePt t="74410" x="6751638" y="4608513"/>
          <p14:tracePt t="74416" x="6697663" y="4608513"/>
          <p14:tracePt t="74425" x="6616700" y="4616450"/>
          <p14:tracePt t="74439" x="6518275" y="4616450"/>
          <p14:tracePt t="74457" x="6421438" y="4616450"/>
          <p14:tracePt t="74473" x="6394450" y="4616450"/>
          <p14:tracePt t="74489" x="6384925" y="4616450"/>
          <p14:tracePt t="81011" x="6375400" y="4616450"/>
          <p14:tracePt t="81019" x="6357938" y="4608513"/>
          <p14:tracePt t="81040" x="6330950" y="4608513"/>
          <p14:tracePt t="81048" x="6278563" y="4608513"/>
          <p14:tracePt t="81058" x="6170613" y="4616450"/>
          <p14:tracePt t="81074" x="5983288" y="4706938"/>
          <p14:tracePt t="81091" x="5929313" y="4741863"/>
          <p14:tracePt t="81135" x="5929313" y="4751388"/>
          <p14:tracePt t="81151" x="5929313" y="4786313"/>
          <p14:tracePt t="81161" x="5929313" y="4822825"/>
          <p14:tracePt t="81175" x="5902325" y="4876800"/>
          <p14:tracePt t="81192" x="5902325" y="4884738"/>
          <p14:tracePt t="81209" x="5894388" y="4884738"/>
          <p14:tracePt t="81330" x="5929313" y="4840288"/>
          <p14:tracePt t="81338" x="5973763" y="4822825"/>
          <p14:tracePt t="81346" x="6010275" y="4795838"/>
          <p14:tracePt t="81358" x="6054725" y="4778375"/>
          <p14:tracePt t="81375" x="6126163" y="4751388"/>
          <p14:tracePt t="81393" x="6232525" y="4751388"/>
          <p14:tracePt t="81410" x="6251575" y="4751388"/>
          <p14:tracePt t="81535" x="6242050" y="4751388"/>
          <p14:tracePt t="81786" x="6207125" y="4751388"/>
          <p14:tracePt t="81794" x="6161088" y="4751388"/>
          <p14:tracePt t="81809" x="6072188" y="4759325"/>
          <p14:tracePt t="81825" x="5894388" y="4805363"/>
          <p14:tracePt t="81842" x="5661025" y="4911725"/>
          <p14:tracePt t="81858" x="5340350" y="5027613"/>
          <p14:tracePt t="81875" x="4902200" y="5143500"/>
          <p14:tracePt t="81892" x="4465638" y="5268913"/>
          <p14:tracePt t="81909" x="4027488" y="5384800"/>
          <p14:tracePt t="81925" x="3679825" y="5519738"/>
          <p14:tracePt t="81941" x="3160713" y="5689600"/>
          <p14:tracePt t="81957" x="2894013" y="5768975"/>
          <p14:tracePt t="81974" x="2732088" y="5813425"/>
          <p14:tracePt t="81990" x="2633663" y="5840413"/>
          <p14:tracePt t="82007" x="2581275" y="5840413"/>
          <p14:tracePt t="82024" x="2527300" y="5840413"/>
          <p14:tracePt t="82044" x="2482850" y="5840413"/>
          <p14:tracePt t="82059" x="2438400" y="5813425"/>
          <p14:tracePt t="82075" x="2393950" y="5805488"/>
          <p14:tracePt t="82092" x="2330450" y="5778500"/>
          <p14:tracePt t="82108" x="2251075" y="5751513"/>
          <p14:tracePt t="82124" x="2170113" y="5670550"/>
          <p14:tracePt t="82141" x="2089150" y="5591175"/>
          <p14:tracePt t="82158" x="2000250" y="5483225"/>
          <p14:tracePt t="82175" x="1911350" y="5402263"/>
          <p14:tracePt t="82193" x="1803400" y="5278438"/>
          <p14:tracePt t="82208" x="1697038" y="5153025"/>
          <p14:tracePt t="82224" x="1589088" y="5081588"/>
          <p14:tracePt t="82241" x="1509713" y="4992688"/>
          <p14:tracePt t="82258" x="1428750" y="4938713"/>
          <p14:tracePt t="82274" x="1339850" y="4911725"/>
          <p14:tracePt t="82292" x="1169988" y="4876800"/>
          <p14:tracePt t="82309" x="1036638" y="4857750"/>
          <p14:tracePt t="82325" x="946150" y="4830763"/>
          <p14:tracePt t="82341" x="847725" y="4805363"/>
          <p14:tracePt t="82358" x="785813" y="4795838"/>
          <p14:tracePt t="82374" x="768350" y="4795838"/>
          <p14:tracePt t="82391" x="750888" y="4805363"/>
          <p14:tracePt t="82408" x="714375" y="4849813"/>
          <p14:tracePt t="82424" x="687388" y="4902200"/>
          <p14:tracePt t="82441" x="642938" y="4983163"/>
          <p14:tracePt t="82459" x="581025" y="5116513"/>
          <p14:tracePt t="82475" x="544513" y="5197475"/>
          <p14:tracePt t="82491" x="517525" y="5268913"/>
          <p14:tracePt t="82508" x="500063" y="5305425"/>
          <p14:tracePt t="82525" x="490538" y="5322888"/>
          <p14:tracePt t="82541" x="490538" y="5340350"/>
          <p14:tracePt t="82559" x="509588" y="5384800"/>
          <p14:tracePt t="82575" x="536575" y="5448300"/>
          <p14:tracePt t="82591" x="581025" y="5500688"/>
          <p14:tracePt t="82608" x="615950" y="5537200"/>
          <p14:tracePt t="82624" x="669925" y="5591175"/>
          <p14:tracePt t="82641" x="731838" y="5626100"/>
          <p14:tracePt t="82658" x="812800" y="5653088"/>
          <p14:tracePt t="82674" x="919163" y="5680075"/>
          <p14:tracePt t="82691" x="1000125" y="5697538"/>
          <p14:tracePt t="82709" x="1169988" y="5724525"/>
          <p14:tracePt t="82725" x="1268413" y="5724525"/>
          <p14:tracePt t="82741" x="1393825" y="5724525"/>
          <p14:tracePt t="82758" x="1517650" y="5724525"/>
          <p14:tracePt t="82774" x="1616075" y="5734050"/>
          <p14:tracePt t="82792" x="1643063" y="5741988"/>
          <p14:tracePt t="82809" x="1679575" y="5741988"/>
          <p14:tracePt t="82826" x="1776413" y="5741988"/>
          <p14:tracePt t="82842" x="1839913" y="5724525"/>
          <p14:tracePt t="82859" x="1901825" y="5707063"/>
          <p14:tracePt t="82875" x="1982788" y="5680075"/>
          <p14:tracePt t="82892" x="2062163" y="5653088"/>
          <p14:tracePt t="82909" x="2143125" y="5626100"/>
          <p14:tracePt t="82925" x="2214563" y="5599113"/>
          <p14:tracePt t="82944" x="2366963" y="5554663"/>
          <p14:tracePt t="82960" x="2465388" y="5527675"/>
          <p14:tracePt t="82975" x="2536825" y="5500688"/>
          <p14:tracePt t="82992" x="2616200" y="5473700"/>
          <p14:tracePt t="83009" x="2697163" y="5456238"/>
          <p14:tracePt t="83025" x="2776538" y="5456238"/>
          <p14:tracePt t="83042" x="2847975" y="5456238"/>
          <p14:tracePt t="83059" x="2884488" y="5456238"/>
          <p14:tracePt t="83076" x="2911475" y="5456238"/>
          <p14:tracePt t="83092" x="2946400" y="5456238"/>
          <p14:tracePt t="83109" x="2965450" y="5465763"/>
          <p14:tracePt t="83125" x="2990850" y="5473700"/>
          <p14:tracePt t="83142" x="3044825" y="5483225"/>
          <p14:tracePt t="83159" x="3089275" y="5510213"/>
          <p14:tracePt t="83176" x="3152775" y="5527675"/>
          <p14:tracePt t="83194" x="3259138" y="5554663"/>
          <p14:tracePt t="83210" x="3322638" y="5564188"/>
          <p14:tracePt t="83225" x="3394075" y="5572125"/>
          <p14:tracePt t="83242" x="3473450" y="5591175"/>
          <p14:tracePt t="83259" x="3517900" y="5599113"/>
          <p14:tracePt t="83276" x="3571875" y="5626100"/>
          <p14:tracePt t="83292" x="3633788" y="5653088"/>
          <p14:tracePt t="83309" x="3679825" y="5680075"/>
          <p14:tracePt t="83326" x="3714750" y="5697538"/>
          <p14:tracePt t="83344" x="3741738" y="5741988"/>
          <p14:tracePt t="83359" x="3776663" y="5761038"/>
          <p14:tracePt t="83375" x="3795713" y="5778500"/>
          <p14:tracePt t="83392" x="3830638" y="5805488"/>
          <p14:tracePt t="83409" x="3867150" y="5822950"/>
          <p14:tracePt t="83425" x="3894138" y="5849938"/>
          <p14:tracePt t="83444" x="3919538" y="5867400"/>
          <p14:tracePt t="83460" x="3956050" y="5894388"/>
          <p14:tracePt t="83475" x="4037013" y="5894388"/>
          <p14:tracePt t="83492" x="4143375" y="5894388"/>
          <p14:tracePt t="83509" x="4251325" y="5894388"/>
          <p14:tracePt t="83525" x="4357688" y="5894388"/>
          <p14:tracePt t="83542" x="4491038" y="5867400"/>
          <p14:tracePt t="83559" x="4670425" y="5832475"/>
          <p14:tracePt t="83575" x="4795838" y="5805488"/>
          <p14:tracePt t="83592" x="4929188" y="5768975"/>
          <p14:tracePt t="83610" x="5081588" y="5734050"/>
          <p14:tracePt t="83625" x="5187950" y="5707063"/>
          <p14:tracePt t="83642" x="5313363" y="5643563"/>
          <p14:tracePt t="83659" x="5429250" y="5572125"/>
          <p14:tracePt t="83675" x="5537200" y="5483225"/>
          <p14:tracePt t="83693" x="5581650" y="5429250"/>
          <p14:tracePt t="83710" x="5688013" y="5322888"/>
          <p14:tracePt t="83726" x="5741988" y="5268913"/>
          <p14:tracePt t="83742" x="5768975" y="5241925"/>
          <p14:tracePt t="83759" x="5786438" y="5214938"/>
          <p14:tracePt t="83775" x="5803900" y="5187950"/>
          <p14:tracePt t="83792" x="5803900" y="5153025"/>
          <p14:tracePt t="83809" x="5803900" y="5099050"/>
          <p14:tracePt t="83826" x="5786438" y="5019675"/>
          <p14:tracePt t="83844" x="5751513" y="4929188"/>
          <p14:tracePt t="83860" x="5715000" y="4876800"/>
          <p14:tracePt t="83876" x="5653088" y="4830763"/>
          <p14:tracePt t="83892" x="5581650" y="4786313"/>
          <p14:tracePt t="83909" x="5510213" y="4759325"/>
          <p14:tracePt t="83925" x="5411788" y="4733925"/>
          <p14:tracePt t="83943" x="5303838" y="4724400"/>
          <p14:tracePt t="83959" x="5224463" y="4697413"/>
          <p14:tracePt t="83976" x="5081588" y="4697413"/>
          <p14:tracePt t="83992" x="4973638" y="4697413"/>
          <p14:tracePt t="84009" x="4867275" y="4714875"/>
          <p14:tracePt t="84025" x="4759325" y="4714875"/>
          <p14:tracePt t="84042" x="4679950" y="4714875"/>
          <p14:tracePt t="84059" x="4572000" y="4714875"/>
          <p14:tracePt t="84075" x="4402138" y="4733925"/>
          <p14:tracePt t="84094" x="4143375" y="4778375"/>
          <p14:tracePt t="84110" x="4010025" y="4805363"/>
          <p14:tracePt t="84125" x="3902075" y="4830763"/>
          <p14:tracePt t="84142" x="3786188" y="4867275"/>
          <p14:tracePt t="84159" x="3697288" y="4894263"/>
          <p14:tracePt t="84175" x="3527425" y="4921250"/>
          <p14:tracePt t="84193" x="3322638" y="4956175"/>
          <p14:tracePt t="84209" x="3125788" y="4992688"/>
          <p14:tracePt t="84225" x="2973388" y="5019675"/>
          <p14:tracePt t="84244" x="2857500" y="5027613"/>
          <p14:tracePt t="84260" x="2776538" y="5027613"/>
          <p14:tracePt t="84276" x="2687638" y="5010150"/>
          <p14:tracePt t="84292" x="2589213" y="4983163"/>
          <p14:tracePt t="84309" x="2482850" y="4956175"/>
          <p14:tracePt t="84325" x="2322513" y="4929188"/>
          <p14:tracePt t="84344" x="2143125" y="4929188"/>
          <p14:tracePt t="84360" x="2071688" y="4929188"/>
          <p14:tracePt t="84376" x="2054225" y="4929188"/>
          <p14:tracePt t="84392" x="2027238" y="4929188"/>
          <p14:tracePt t="84409" x="2017713" y="4929188"/>
          <p14:tracePt t="84478" x="2027238" y="4929188"/>
          <p14:tracePt t="84487" x="2054225" y="4929188"/>
          <p14:tracePt t="84495" x="2081213" y="4948238"/>
          <p14:tracePt t="84511" x="2152650" y="4956175"/>
          <p14:tracePt t="84525" x="2251075" y="4956175"/>
          <p14:tracePt t="84542" x="2393950" y="4956175"/>
          <p14:tracePt t="84559" x="2581275" y="4956175"/>
          <p14:tracePt t="84575" x="2830513" y="4929188"/>
          <p14:tracePt t="84592" x="3160713" y="4911725"/>
          <p14:tracePt t="84611" x="3786188" y="4849813"/>
          <p14:tracePt t="84626" x="4197350" y="4795838"/>
          <p14:tracePt t="84642" x="4625975" y="4697413"/>
          <p14:tracePt t="84659" x="5045075" y="4598988"/>
          <p14:tracePt t="84675" x="5313363" y="4545013"/>
          <p14:tracePt t="84692" x="5537200" y="4510088"/>
          <p14:tracePt t="84709" x="5732463" y="4473575"/>
          <p14:tracePt t="84725" x="5929313" y="4473575"/>
          <p14:tracePt t="84744" x="6108700" y="4473575"/>
          <p14:tracePt t="84760" x="6188075" y="4473575"/>
          <p14:tracePt t="84776" x="6251575" y="4473575"/>
          <p14:tracePt t="84792" x="6323013" y="4473575"/>
          <p14:tracePt t="84809" x="6402388" y="4473575"/>
          <p14:tracePt t="84826" x="6492875" y="4473575"/>
          <p14:tracePt t="84841" x="6581775" y="4473575"/>
          <p14:tracePt t="84858" x="6661150" y="4473575"/>
          <p14:tracePt t="84876" x="6804025" y="4465638"/>
          <p14:tracePt t="84892" x="6902450" y="4438650"/>
          <p14:tracePt t="84909" x="7037388" y="4402138"/>
          <p14:tracePt t="84925" x="7161213" y="4376738"/>
          <p14:tracePt t="84943" x="7323138" y="4349750"/>
          <p14:tracePt t="84959" x="7545388" y="4313238"/>
          <p14:tracePt t="84975" x="7742238" y="4278313"/>
          <p14:tracePt t="84994" x="7983538" y="4214813"/>
          <p14:tracePt t="85010" x="8135938" y="4170363"/>
          <p14:tracePt t="85026" x="8251825" y="4125913"/>
          <p14:tracePt t="85042" x="8358188" y="4098925"/>
          <p14:tracePt t="85059" x="8439150" y="4071938"/>
          <p14:tracePt t="85075" x="8518525" y="4044950"/>
          <p14:tracePt t="85092" x="8582025" y="4010025"/>
          <p14:tracePt t="85109" x="8636000" y="3965575"/>
          <p14:tracePt t="85126" x="8653463" y="3948113"/>
          <p14:tracePt t="85167" x="8661400" y="3948113"/>
          <p14:tracePt t="85182" x="8688388" y="3938588"/>
          <p14:tracePt t="85192" x="8724900" y="3921125"/>
          <p14:tracePt t="85209" x="8778875" y="3902075"/>
          <p14:tracePt t="85225" x="8840788" y="3876675"/>
          <p14:tracePt t="85244" x="8947150" y="3813175"/>
          <p14:tracePt t="85261" x="8993188" y="3741738"/>
          <p14:tracePt t="85276" x="9037638" y="3652838"/>
          <p14:tracePt t="85293" x="9064625" y="3554413"/>
          <p14:tracePt t="85309" x="9064625" y="3446463"/>
          <p14:tracePt t="85325" x="9045575" y="3340100"/>
          <p14:tracePt t="85341" x="9018588" y="3224213"/>
          <p14:tracePt t="85358" x="8993188" y="3135313"/>
          <p14:tracePt t="85375" x="8966200" y="3071813"/>
          <p14:tracePt t="85393" x="8929688" y="3009900"/>
          <p14:tracePt t="85409" x="8912225" y="2992438"/>
          <p14:tracePt t="85425" x="8894763" y="2965450"/>
          <p14:tracePt t="85444" x="8875713" y="2946400"/>
          <p14:tracePt t="85459" x="8858250" y="2928938"/>
          <p14:tracePt t="85476" x="8831263" y="2911475"/>
          <p14:tracePt t="85492" x="8796338" y="2884488"/>
          <p14:tracePt t="85510" x="8751888" y="2867025"/>
          <p14:tracePt t="85526" x="8688388" y="2849563"/>
          <p14:tracePt t="85542" x="8626475" y="2830513"/>
          <p14:tracePt t="85559" x="8589963" y="2813050"/>
          <p14:tracePt t="85575" x="8537575" y="2803525"/>
          <p14:tracePt t="85592" x="8456613" y="2795588"/>
          <p14:tracePt t="85608" x="8385175" y="2795588"/>
          <p14:tracePt t="85626" x="8304213" y="2778125"/>
          <p14:tracePt t="85642" x="8242300" y="2778125"/>
          <p14:tracePt t="85644" x="8224838" y="2778125"/>
          <p14:tracePt t="85659" x="8188325" y="2778125"/>
          <p14:tracePt t="85675" x="8153400" y="2795588"/>
          <p14:tracePt t="85692" x="8126413" y="2803525"/>
          <p14:tracePt t="85708" x="8099425" y="2822575"/>
          <p14:tracePt t="85725" x="8054975" y="2849563"/>
          <p14:tracePt t="85742" x="7993063" y="2884488"/>
          <p14:tracePt t="85759" x="7939088" y="2921000"/>
          <p14:tracePt t="85775" x="7885113" y="2938463"/>
          <p14:tracePt t="85791" x="7867650" y="2965450"/>
          <p14:tracePt t="85808" x="7840663" y="2982913"/>
          <p14:tracePt t="85825" x="7823200" y="3027363"/>
          <p14:tracePt t="85841" x="7804150" y="3071813"/>
          <p14:tracePt t="85858" x="7759700" y="3125788"/>
          <p14:tracePt t="85874" x="7742238" y="3143250"/>
          <p14:tracePt t="85891" x="7732713" y="3160713"/>
          <p14:tracePt t="85908" x="7724775" y="3197225"/>
          <p14:tracePt t="85925" x="7697788" y="3286125"/>
          <p14:tracePt t="85941" x="7670800" y="3357563"/>
          <p14:tracePt t="85958" x="7643813" y="3438525"/>
          <p14:tracePt t="85975" x="7643813" y="3517900"/>
          <p14:tracePt t="85992" x="7661275" y="3608388"/>
          <p14:tracePt t="86009" x="7715250" y="3706813"/>
          <p14:tracePt t="86025" x="7769225" y="3786188"/>
          <p14:tracePt t="86042" x="7804150" y="3857625"/>
          <p14:tracePt t="86059" x="7831138" y="3911600"/>
          <p14:tracePt t="86075" x="7850188" y="3929063"/>
          <p14:tracePt t="86092" x="7912100" y="3973513"/>
          <p14:tracePt t="86109" x="7993063" y="4019550"/>
          <p14:tracePt t="86125" x="8089900" y="4054475"/>
          <p14:tracePt t="86142" x="8153400" y="4098925"/>
          <p14:tracePt t="86145" x="8180388" y="4108450"/>
          <p14:tracePt t="86160" x="8224838" y="4135438"/>
          <p14:tracePt t="86176" x="8259763" y="4152900"/>
          <p14:tracePt t="86193" x="8323263" y="4179888"/>
          <p14:tracePt t="86209" x="8358188" y="4206875"/>
          <p14:tracePt t="86225" x="8385175" y="4206875"/>
          <p14:tracePt t="86242" x="8412163" y="4206875"/>
          <p14:tracePt t="86259" x="8421688" y="4206875"/>
          <p14:tracePt t="86277" x="8429625" y="4197350"/>
          <p14:tracePt t="86292" x="8439150" y="4197350"/>
          <p14:tracePt t="86308" x="8501063" y="4170363"/>
          <p14:tracePt t="86324" x="8528050" y="4143375"/>
          <p14:tracePt t="86342" x="8564563" y="4125913"/>
          <p14:tracePt t="86359" x="8572500" y="4116388"/>
          <p14:tracePt t="86376" x="8589963" y="4098925"/>
          <p14:tracePt t="94231" x="8589963" y="4108450"/>
          <p14:tracePt t="94248" x="8582025" y="4108450"/>
          <p14:tracePt t="94256" x="8582025" y="4116388"/>
          <p14:tracePt t="94333" x="8545513" y="4125913"/>
          <p14:tracePt t="94341" x="8493125" y="4143375"/>
          <p14:tracePt t="94348" x="8439150" y="4152900"/>
          <p14:tracePt t="94360" x="8358188" y="4170363"/>
          <p14:tracePt t="94376" x="8207375" y="4197350"/>
          <p14:tracePt t="94393" x="8072438" y="4233863"/>
          <p14:tracePt t="94411" x="7939088" y="4259263"/>
          <p14:tracePt t="94428" x="7894638" y="4268788"/>
          <p14:tracePt t="94444" x="7831138" y="4295775"/>
          <p14:tracePt t="94460" x="7751763" y="4322763"/>
          <p14:tracePt t="94476" x="7670800" y="4349750"/>
          <p14:tracePt t="94492" x="7608888" y="4367213"/>
          <p14:tracePt t="94509" x="7564438" y="4367213"/>
          <p14:tracePt t="94526" x="7518400" y="4367213"/>
          <p14:tracePt t="94543" x="7429500" y="4367213"/>
          <p14:tracePt t="94559" x="7358063" y="4394200"/>
          <p14:tracePt t="94575" x="7259638" y="4421188"/>
          <p14:tracePt t="94593" x="7180263" y="4438650"/>
          <p14:tracePt t="94610" x="7108825" y="4465638"/>
          <p14:tracePt t="94626" x="6992938" y="4492625"/>
          <p14:tracePt t="94643" x="6884988" y="4519613"/>
          <p14:tracePt t="94647" x="6831013" y="4537075"/>
          <p14:tracePt t="94660" x="6732588" y="4564063"/>
          <p14:tracePt t="94678" x="6670675" y="4564063"/>
          <p14:tracePt t="94694" x="6643688" y="4572000"/>
          <p14:tracePt t="94710" x="6608763" y="4572000"/>
          <p14:tracePt t="94726" x="6572250" y="4591050"/>
          <p14:tracePt t="94743" x="6554788" y="4608513"/>
          <p14:tracePt t="94760" x="6545263" y="4625975"/>
          <p14:tracePt t="94776" x="6527800" y="4635500"/>
          <p14:tracePt t="95115" x="6537325" y="4616450"/>
          <p14:tracePt t="95123" x="6545263" y="4608513"/>
          <p14:tracePt t="95132" x="6581775" y="4591050"/>
          <p14:tracePt t="95143" x="6608763" y="4572000"/>
          <p14:tracePt t="95159" x="6670675" y="4545013"/>
          <p14:tracePt t="95177" x="6759575" y="4510088"/>
          <p14:tracePt t="95193" x="6804025" y="4492625"/>
          <p14:tracePt t="95210" x="6867525" y="4465638"/>
          <p14:tracePt t="95226" x="6921500" y="4438650"/>
          <p14:tracePt t="95243" x="6983413" y="4402138"/>
          <p14:tracePt t="95259" x="7045325" y="4349750"/>
          <p14:tracePt t="95276" x="7126288" y="4305300"/>
          <p14:tracePt t="95293" x="7197725" y="4241800"/>
          <p14:tracePt t="95311" x="7259638" y="4197350"/>
          <p14:tracePt t="95327" x="7286625" y="4170363"/>
          <p14:tracePt t="95343" x="7304088" y="4152900"/>
          <p14:tracePt t="95359" x="7331075" y="4143375"/>
          <p14:tracePt t="95376" x="7358063" y="4125913"/>
          <p14:tracePt t="95392" x="7412038" y="4108450"/>
          <p14:tracePt t="95409" x="7483475" y="4081463"/>
          <p14:tracePt t="95426" x="7564438" y="4054475"/>
          <p14:tracePt t="95443" x="7626350" y="4027488"/>
          <p14:tracePt t="95460" x="7643813" y="4010025"/>
          <p14:tracePt t="95476" x="7661275" y="3992563"/>
          <p14:tracePt t="95493" x="7688263" y="3965575"/>
          <p14:tracePt t="95510" x="7707313" y="3948113"/>
          <p14:tracePt t="95526" x="7724775" y="3929063"/>
          <p14:tracePt t="95543" x="7732713" y="3911600"/>
          <p14:tracePt t="95560" x="7742238" y="3911600"/>
          <p14:tracePt t="95608" x="7759700" y="3894138"/>
          <p14:tracePt t="95622" x="7769225" y="3884613"/>
          <p14:tracePt t="95631" x="7769225" y="3876675"/>
          <p14:tracePt t="95642" x="7778750" y="3867150"/>
          <p14:tracePt t="95790" x="7769225" y="3867150"/>
          <p14:tracePt t="95797" x="7751763" y="3867150"/>
          <p14:tracePt t="95812" x="7742238" y="3876675"/>
          <p14:tracePt t="95829" x="7724775" y="3884613"/>
          <p14:tracePt t="95844" x="7707313" y="3902075"/>
          <p14:tracePt t="95860" x="7680325" y="3911600"/>
          <p14:tracePt t="95876" x="7661275" y="3929063"/>
          <p14:tracePt t="95893" x="7635875" y="3948113"/>
          <p14:tracePt t="95910" x="7608888" y="3973513"/>
          <p14:tracePt t="95927" x="7564438" y="3992563"/>
          <p14:tracePt t="95946" x="7456488" y="4064000"/>
          <p14:tracePt t="95960" x="7412038" y="4098925"/>
          <p14:tracePt t="95976" x="7358063" y="4135438"/>
          <p14:tracePt t="95993" x="7296150" y="4187825"/>
          <p14:tracePt t="96011" x="7215188" y="4241800"/>
          <p14:tracePt t="96027" x="7153275" y="4278313"/>
          <p14:tracePt t="96043" x="7099300" y="4305300"/>
          <p14:tracePt t="96060" x="7054850" y="4330700"/>
          <p14:tracePt t="96078" x="7018338" y="4357688"/>
          <p14:tracePt t="96094" x="7000875" y="4376738"/>
          <p14:tracePt t="96110" x="6992938" y="4394200"/>
          <p14:tracePt t="96126" x="6983413" y="4402138"/>
          <p14:tracePt t="96142" x="6973888" y="4402138"/>
          <p14:tracePt t="96159" x="6956425" y="4402138"/>
          <p14:tracePt t="96176" x="6946900" y="4411663"/>
          <p14:tracePt t="96192" x="6929438" y="4421188"/>
          <p14:tracePt t="96209" x="6911975" y="4429125"/>
          <p14:tracePt t="96226" x="6894513" y="4438650"/>
          <p14:tracePt t="96242" x="6875463" y="4448175"/>
          <p14:tracePt t="96259" x="6858000" y="4456113"/>
          <p14:tracePt t="96276" x="6823075" y="4483100"/>
          <p14:tracePt t="96292" x="6804025" y="4492625"/>
          <p14:tracePt t="96309" x="6796088" y="4500563"/>
          <p14:tracePt t="96326" x="6778625" y="4500563"/>
          <p14:tracePt t="96367" x="6778625" y="4510088"/>
          <p14:tracePt t="96422" x="6786563" y="4510088"/>
          <p14:tracePt t="96430" x="6831013" y="4500563"/>
          <p14:tracePt t="96446" x="6938963" y="4473575"/>
          <p14:tracePt t="96460" x="7018338" y="4429125"/>
          <p14:tracePt t="96479" x="7108825" y="4394200"/>
          <p14:tracePt t="96494" x="7188200" y="4349750"/>
          <p14:tracePt t="96511" x="7269163" y="4278313"/>
          <p14:tracePt t="96527" x="7340600" y="4233863"/>
          <p14:tracePt t="96543" x="7394575" y="4162425"/>
          <p14:tracePt t="96560" x="7429500" y="4116388"/>
          <p14:tracePt t="96578" x="7446963" y="4081463"/>
          <p14:tracePt t="96594" x="7483475" y="4037013"/>
          <p14:tracePt t="96610" x="7500938" y="4019550"/>
          <p14:tracePt t="96627" x="7518400" y="4000500"/>
          <p14:tracePt t="96643" x="7545388" y="3973513"/>
          <p14:tracePt t="96660" x="7564438" y="3956050"/>
          <p14:tracePt t="96677" x="7581900" y="3921125"/>
          <p14:tracePt t="96694" x="7616825" y="3884613"/>
          <p14:tracePt t="96710" x="7653338" y="3857625"/>
          <p14:tracePt t="96728" x="7697788" y="3813175"/>
          <p14:tracePt t="96744" x="7715250" y="3795713"/>
          <p14:tracePt t="96761" x="7732713" y="3768725"/>
          <p14:tracePt t="96777" x="7769225" y="3751263"/>
          <p14:tracePt t="96793" x="7831138" y="3724275"/>
          <p14:tracePt t="96810" x="7894638" y="3697288"/>
          <p14:tracePt t="96827" x="7947025" y="3679825"/>
          <p14:tracePt t="96843" x="7966075" y="3652838"/>
          <p14:tracePt t="96860" x="7993063" y="3643313"/>
          <p14:tracePt t="96877" x="8018463" y="3643313"/>
          <p14:tracePt t="96893" x="8037513" y="3643313"/>
          <p14:tracePt t="96911" x="8045450" y="3643313"/>
          <p14:tracePt t="96927" x="8064500" y="3643313"/>
          <p14:tracePt t="96943" x="8072438" y="3643313"/>
          <p14:tracePt t="96960" x="8099425" y="3635375"/>
          <p14:tracePt t="96978" x="8108950" y="3625850"/>
          <p14:tracePt t="96994" x="8126413" y="3608388"/>
          <p14:tracePt t="97010" x="8135938" y="3581400"/>
          <p14:tracePt t="97026" x="8143875" y="3563938"/>
          <p14:tracePt t="97043" x="8143875" y="3554413"/>
          <p14:tracePt t="97060" x="8143875" y="3544888"/>
          <p14:tracePt t="97095" x="8143875" y="3536950"/>
          <p14:tracePt t="97111" x="8143875" y="3509963"/>
          <p14:tracePt t="97119" x="8143875" y="3500438"/>
          <p14:tracePt t="97126" x="8143875" y="3492500"/>
          <p14:tracePt t="97142" x="8143875" y="3482975"/>
          <p14:tracePt t="97159" x="8135938" y="3465513"/>
          <p14:tracePt t="97176" x="8116888" y="3438525"/>
          <p14:tracePt t="97192" x="8099425" y="3421063"/>
          <p14:tracePt t="97209" x="8064500" y="3384550"/>
          <p14:tracePt t="97226" x="8045450" y="3367088"/>
          <p14:tracePt t="97243" x="8001000" y="3330575"/>
          <p14:tracePt t="97261" x="7974013" y="3313113"/>
          <p14:tracePt t="97277" x="7956550" y="3295650"/>
          <p14:tracePt t="97294" x="7929563" y="3278188"/>
          <p14:tracePt t="97310" x="7894638" y="3251200"/>
          <p14:tracePt t="97327" x="7875588" y="3232150"/>
          <p14:tracePt t="97344" x="7850188" y="3224213"/>
          <p14:tracePt t="97360" x="7840663" y="3214688"/>
          <p14:tracePt t="97377" x="7823200" y="3214688"/>
          <p14:tracePt t="97394" x="7813675" y="3214688"/>
          <p14:tracePt t="97410" x="7796213" y="3214688"/>
          <p14:tracePt t="97427" x="7769225" y="3214688"/>
          <p14:tracePt t="97443" x="7759700" y="3214688"/>
          <p14:tracePt t="97460" x="7751763" y="3214688"/>
          <p14:tracePt t="97477" x="7742238" y="3214688"/>
          <p14:tracePt t="97494" x="7724775" y="3224213"/>
          <p14:tracePt t="97511" x="7707313" y="3232150"/>
          <p14:tracePt t="97527" x="7688263" y="3251200"/>
          <p14:tracePt t="97543" x="7680325" y="3259138"/>
          <p14:tracePt t="97560" x="7670800" y="3278188"/>
          <p14:tracePt t="97577" x="7653338" y="3295650"/>
          <p14:tracePt t="97594" x="7626350" y="3313113"/>
          <p14:tracePt t="97611" x="7599363" y="3330575"/>
          <p14:tracePt t="97628" x="7599363" y="3349625"/>
          <p14:tracePt t="97644" x="7589838" y="3349625"/>
          <p14:tracePt t="97660" x="7589838" y="3357563"/>
          <p14:tracePt t="97677" x="7581900" y="3367088"/>
          <p14:tracePt t="97694" x="7554913" y="3384550"/>
          <p14:tracePt t="97710" x="7545388" y="3402013"/>
          <p14:tracePt t="97727" x="7537450" y="3429000"/>
          <p14:tracePt t="97743" x="7527925" y="3446463"/>
          <p14:tracePt t="97761" x="7518400" y="3492500"/>
          <p14:tracePt t="97777" x="7510463" y="3509963"/>
          <p14:tracePt t="97794" x="7510463" y="3527425"/>
          <p14:tracePt t="97810" x="7500938" y="3544888"/>
          <p14:tracePt t="97827" x="7500938" y="3563938"/>
          <p14:tracePt t="97843" x="7500938" y="3581400"/>
          <p14:tracePt t="97860" x="7500938" y="3598863"/>
          <p14:tracePt t="97878" x="7483475" y="3635375"/>
          <p14:tracePt t="97894" x="7483475" y="3652838"/>
          <p14:tracePt t="97910" x="7483475" y="3670300"/>
          <p14:tracePt t="97927" x="7483475" y="3687763"/>
          <p14:tracePt t="97944" x="7483475" y="3714750"/>
          <p14:tracePt t="97961" x="7483475" y="3733800"/>
          <p14:tracePt t="97977" x="7483475" y="3751263"/>
          <p14:tracePt t="97994" x="7483475" y="3768725"/>
          <p14:tracePt t="98012" x="7483475" y="3805238"/>
          <p14:tracePt t="98028" x="7483475" y="3822700"/>
          <p14:tracePt t="98043" x="7483475" y="3840163"/>
          <p14:tracePt t="98060" x="7483475" y="3857625"/>
          <p14:tracePt t="98076" x="7493000" y="3867150"/>
          <p14:tracePt t="98093" x="7493000" y="3884613"/>
          <p14:tracePt t="98109" x="7500938" y="3902075"/>
          <p14:tracePt t="98126" x="7500938" y="3911600"/>
          <p14:tracePt t="98144" x="7510463" y="3948113"/>
          <p14:tracePt t="98160" x="7518400" y="3965575"/>
          <p14:tracePt t="98176" x="7527925" y="3983038"/>
          <p14:tracePt t="98193" x="7537450" y="4000500"/>
          <p14:tracePt t="98210" x="7545388" y="4019550"/>
          <p14:tracePt t="98227" x="7564438" y="4027488"/>
          <p14:tracePt t="98243" x="7581900" y="4044950"/>
          <p14:tracePt t="98261" x="7608888" y="4081463"/>
          <p14:tracePt t="98278" x="7616825" y="4090988"/>
          <p14:tracePt t="98294" x="7643813" y="4098925"/>
          <p14:tracePt t="98311" x="7661275" y="4116388"/>
          <p14:tracePt t="98327" x="7680325" y="4135438"/>
          <p14:tracePt t="98344" x="7697788" y="4162425"/>
          <p14:tracePt t="98360" x="7732713" y="4179888"/>
          <p14:tracePt t="98378" x="7759700" y="4214813"/>
          <p14:tracePt t="98394" x="7786688" y="4224338"/>
          <p14:tracePt t="98410" x="7804150" y="4233863"/>
          <p14:tracePt t="98427" x="7823200" y="4241800"/>
          <p14:tracePt t="98445" x="7850188" y="4241800"/>
          <p14:tracePt t="98460" x="7867650" y="4241800"/>
          <p14:tracePt t="98477" x="7885113" y="4241800"/>
          <p14:tracePt t="98494" x="7902575" y="4251325"/>
          <p14:tracePt t="98513" x="7939088" y="4251325"/>
          <p14:tracePt t="98529" x="7956550" y="4251325"/>
          <p14:tracePt t="98544" x="7974013" y="4251325"/>
          <p14:tracePt t="98561" x="8018463" y="4251325"/>
          <p14:tracePt t="98577" x="8072438" y="4251325"/>
          <p14:tracePt t="98594" x="8089900" y="4241800"/>
          <p14:tracePt t="98610" x="8153400" y="4224338"/>
          <p14:tracePt t="98626" x="8180388" y="4224338"/>
          <p14:tracePt t="98644" x="8251825" y="4206875"/>
          <p14:tracePt t="98659" x="8269288" y="4206875"/>
          <p14:tracePt t="98677" x="8296275" y="4197350"/>
          <p14:tracePt t="98694" x="8313738" y="4197350"/>
          <p14:tracePt t="98711" x="8323263" y="4179888"/>
          <p14:tracePt t="98726" x="8331200" y="4179888"/>
          <p14:tracePt t="98743" x="8350250" y="4179888"/>
          <p14:tracePt t="98759" x="8367713" y="4170363"/>
          <p14:tracePt t="98776" x="8375650" y="4170363"/>
          <p14:tracePt t="98832" x="8375650" y="4162425"/>
          <p14:tracePt t="98848" x="8385175" y="4152900"/>
          <p14:tracePt t="98950" x="8385175" y="4143375"/>
          <p14:tracePt t="98959" x="8394700" y="4143375"/>
          <p14:tracePt t="98967" x="8402638" y="4135438"/>
          <p14:tracePt t="98982" x="8402638" y="4125913"/>
          <p14:tracePt t="98993" x="8412163" y="4125913"/>
          <p14:tracePt t="99010" x="8412163" y="4108450"/>
          <p14:tracePt t="99027" x="8421688" y="4098925"/>
          <p14:tracePt t="99059" x="8421688" y="4081463"/>
          <p14:tracePt t="99076" x="8421688" y="4071938"/>
          <p14:tracePt t="99093" x="8421688" y="4064000"/>
          <p14:tracePt t="99109" x="8421688" y="4054475"/>
          <p14:tracePt t="99249" x="8421688" y="4037013"/>
          <p14:tracePt t="99467" x="8412163" y="4037013"/>
          <p14:tracePt t="99475" x="8402638" y="4037013"/>
          <p14:tracePt t="99491" x="8394700" y="4037013"/>
          <p14:tracePt t="99508" x="8385175" y="4037013"/>
          <p14:tracePt t="99515" x="8367713" y="4037013"/>
          <p14:tracePt t="99527" x="8358188" y="4037013"/>
          <p14:tracePt t="99546" x="8350250" y="4037013"/>
          <p14:tracePt t="99561" x="8331200" y="4037013"/>
          <p14:tracePt t="99577" x="8313738" y="4037013"/>
          <p14:tracePt t="99594" x="8296275" y="4037013"/>
          <p14:tracePt t="99610" x="8278813" y="4044950"/>
          <p14:tracePt t="99627" x="8269288" y="4044950"/>
          <p14:tracePt t="99644" x="8259763" y="4044950"/>
          <p14:tracePt t="99660" x="8251825" y="4054475"/>
          <p14:tracePt t="99695" x="8242300" y="4054475"/>
          <p14:tracePt t="99757" x="8224838" y="4064000"/>
          <p14:tracePt t="99764" x="8215313" y="4071938"/>
          <p14:tracePt t="99776" x="8161338" y="4152900"/>
          <p14:tracePt t="99793" x="8018463" y="4394200"/>
          <p14:tracePt t="99810" x="7912100" y="4510088"/>
          <p14:tracePt t="103348" x="7902575" y="4519613"/>
          <p14:tracePt t="103364" x="7894638" y="4527550"/>
          <p14:tracePt t="103372" x="7894638" y="4537075"/>
          <p14:tracePt t="103380" x="7885113" y="4537075"/>
          <p14:tracePt t="103393" x="7885113" y="4545013"/>
          <p14:tracePt t="103411" x="7867650" y="4572000"/>
          <p14:tracePt t="103429" x="7858125" y="4598988"/>
          <p14:tracePt t="103446" x="7840663" y="4598988"/>
          <p14:tracePt t="103475" x="7831138" y="4608513"/>
          <p14:tracePt t="103490" x="7831138" y="4616450"/>
          <p14:tracePt t="104603" x="7831138" y="4608513"/>
          <p14:tracePt t="104612" x="7850188" y="4608513"/>
          <p14:tracePt t="104628" x="7850188" y="4598988"/>
          <p14:tracePt t="104658" x="7858125" y="4591050"/>
          <p14:tracePt t="104673" x="7858125" y="4581525"/>
          <p14:tracePt t="104682" x="7867650" y="4581525"/>
          <p14:tracePt t="104703" x="7867650" y="4572000"/>
          <p14:tracePt t="104720" x="7875588" y="4554538"/>
          <p14:tracePt t="104735" x="7875588" y="4545013"/>
          <p14:tracePt t="104744" x="7885113" y="4537075"/>
          <p14:tracePt t="104762" x="7885113" y="4527550"/>
          <p14:tracePt t="104778" x="7885113" y="4519613"/>
          <p14:tracePt t="104870" x="7885113" y="4510088"/>
          <p14:tracePt t="104890" x="7894638" y="4500563"/>
          <p14:tracePt t="104906" x="7894638" y="4483100"/>
          <p14:tracePt t="104922" x="7894638" y="4473575"/>
          <p14:tracePt t="104930" x="7902575" y="4465638"/>
          <p14:tracePt t="104943" x="7902575" y="4456113"/>
          <p14:tracePt t="104960" x="7902575" y="4448175"/>
          <p14:tracePt t="104977" x="7902575" y="4429125"/>
          <p14:tracePt t="104994" x="7902575" y="4411663"/>
          <p14:tracePt t="105026" x="7902575" y="4402138"/>
          <p14:tracePt t="105698" x="7902575" y="4394200"/>
          <p14:tracePt t="105714" x="7902575" y="4384675"/>
          <p14:tracePt t="105722" x="7902575" y="4376738"/>
          <p14:tracePt t="107758" x="7902575" y="4367213"/>
          <p14:tracePt t="107774" x="7902575" y="4357688"/>
          <p14:tracePt t="107780" x="7902575" y="4340225"/>
          <p14:tracePt t="107797" x="7902575" y="4330700"/>
          <p14:tracePt t="107813" x="7902575" y="4322763"/>
          <p14:tracePt t="107828" x="7921625" y="4305300"/>
          <p14:tracePt t="107844" x="7921625" y="4286250"/>
          <p14:tracePt t="107861" x="7921625" y="4259263"/>
          <p14:tracePt t="107879" x="7921625" y="4241800"/>
          <p14:tracePt t="107895" x="7921625" y="4224338"/>
          <p14:tracePt t="107911" x="7929563" y="4206875"/>
          <p14:tracePt t="107930" x="7929563" y="4170363"/>
          <p14:tracePt t="107947" x="7929563" y="4152900"/>
          <p14:tracePt t="107962" x="7929563" y="4143375"/>
          <p14:tracePt t="107977" x="7929563" y="4116388"/>
          <p14:tracePt t="107995" x="7929563" y="4098925"/>
          <p14:tracePt t="108012" x="7929563" y="4081463"/>
          <p14:tracePt t="108028" x="7929563" y="4064000"/>
          <p14:tracePt t="108046" x="7929563" y="4027488"/>
          <p14:tracePt t="108062" x="7929563" y="4010025"/>
          <p14:tracePt t="108078" x="7929563" y="4000500"/>
          <p14:tracePt t="108094" x="7912100" y="3992563"/>
          <p14:tracePt t="108111" x="7912100" y="3983038"/>
          <p14:tracePt t="108127" x="7912100" y="3956050"/>
          <p14:tracePt t="108753" x="7912100" y="3973513"/>
          <p14:tracePt t="108761" x="7912100" y="3983038"/>
          <p14:tracePt t="108778" x="7912100" y="3992563"/>
          <p14:tracePt t="108899" x="7894638" y="3992563"/>
          <p14:tracePt t="108907" x="7867650" y="3983038"/>
          <p14:tracePt t="108915" x="7858125" y="3973513"/>
          <p14:tracePt t="108927" x="7850188" y="3965575"/>
          <p14:tracePt t="108944" x="7831138" y="3965575"/>
          <p14:tracePt t="108960" x="7804150" y="3956050"/>
          <p14:tracePt t="108977" x="7786688" y="3948113"/>
          <p14:tracePt t="108995" x="7778750" y="3948113"/>
          <p14:tracePt t="109424" x="7778750" y="3938588"/>
          <p14:tracePt t="109432" x="7778750" y="3929063"/>
          <p14:tracePt t="110473" x="7804150" y="3929063"/>
          <p14:tracePt t="110481" x="7813675" y="3929063"/>
          <p14:tracePt t="110495" x="7823200" y="3929063"/>
          <p14:tracePt t="110511" x="7840663" y="3929063"/>
          <p14:tracePt t="110527" x="7858125" y="3929063"/>
          <p14:tracePt t="110544" x="7875588" y="3929063"/>
          <p14:tracePt t="110589" x="7885113" y="3929063"/>
          <p14:tracePt t="110872" x="7894638" y="3929063"/>
          <p14:tracePt t="110881" x="7912100" y="3929063"/>
          <p14:tracePt t="110897" x="7929563" y="3929063"/>
          <p14:tracePt t="110912" x="7966075" y="3911600"/>
          <p14:tracePt t="110928" x="8001000" y="3894138"/>
          <p14:tracePt t="110944" x="8037513" y="3876675"/>
          <p14:tracePt t="110961" x="8037513" y="3857625"/>
          <p14:tracePt t="110977" x="8045450" y="3849688"/>
          <p14:tracePt t="110995" x="8054975" y="3840163"/>
          <p14:tracePt t="111011" x="8054975" y="3830638"/>
          <p14:tracePt t="111085" x="8027988" y="3805238"/>
          <p14:tracePt t="111093" x="7983538" y="3795713"/>
          <p14:tracePt t="111101" x="7947025" y="3778250"/>
          <p14:tracePt t="111112" x="7912100" y="3768725"/>
          <p14:tracePt t="111128" x="7831138" y="3741738"/>
          <p14:tracePt t="111147" x="7769225" y="3733800"/>
          <p14:tracePt t="111163" x="7751763" y="3733800"/>
          <p14:tracePt t="111281" x="7751763" y="3724275"/>
          <p14:tracePt t="111290" x="7786688" y="3724275"/>
          <p14:tracePt t="111297" x="7840663" y="3706813"/>
          <p14:tracePt t="111312" x="7939088" y="3679825"/>
          <p14:tracePt t="111329" x="8018463" y="3652838"/>
          <p14:tracePt t="111346" x="8064500" y="3635375"/>
          <p14:tracePt t="111362" x="8089900" y="3608388"/>
          <p14:tracePt t="111436" x="8072438" y="3589338"/>
          <p14:tracePt t="111444" x="8037513" y="3571875"/>
          <p14:tracePt t="111461" x="7956550" y="3544888"/>
          <p14:tracePt t="111477" x="7902575" y="3536950"/>
          <p14:tracePt t="111494" x="7885113" y="3527425"/>
          <p14:tracePt t="111561" x="7885113" y="3517900"/>
          <p14:tracePt t="111577" x="7912100" y="3482975"/>
          <p14:tracePt t="111585" x="7956550" y="3455988"/>
          <p14:tracePt t="111595" x="7993063" y="3438525"/>
          <p14:tracePt t="111611" x="8054975" y="3411538"/>
          <p14:tracePt t="111628" x="8089900" y="3394075"/>
          <p14:tracePt t="111703" x="8089900" y="3384550"/>
          <p14:tracePt t="111711" x="8081963" y="3375025"/>
          <p14:tracePt t="111729" x="8054975" y="3357563"/>
          <p14:tracePt t="111745" x="8037513" y="3349625"/>
          <p14:tracePt t="111762" x="8027988" y="3340100"/>
          <p14:tracePt t="111779" x="8018463" y="3340100"/>
          <p14:tracePt t="112971" x="8018463" y="3367088"/>
          <p14:tracePt t="112979" x="8018463" y="3375025"/>
          <p14:tracePt t="112996" x="8018463" y="3394075"/>
          <p14:tracePt t="113012" x="8018463" y="3411538"/>
          <p14:tracePt t="113191" x="8027988" y="3421063"/>
          <p14:tracePt t="113200" x="8037513" y="3455988"/>
          <p14:tracePt t="113213" x="8054975" y="3500438"/>
          <p14:tracePt t="113228" x="8064500" y="3536950"/>
          <p14:tracePt t="113245" x="8064500" y="3554413"/>
          <p14:tracePt t="113261" x="8072438" y="3571875"/>
          <p14:tracePt t="113278" x="8072438" y="3598863"/>
          <p14:tracePt t="113295" x="8081963" y="3616325"/>
          <p14:tracePt t="113311" x="8099425" y="3635375"/>
          <p14:tracePt t="113328" x="8099425" y="3652838"/>
          <p14:tracePt t="113344" x="8108950" y="3670300"/>
          <p14:tracePt t="113361" x="8108950" y="3679825"/>
          <p14:tracePt t="113378" x="8116888" y="3706813"/>
          <p14:tracePt t="113394" x="8116888" y="3724275"/>
          <p14:tracePt t="116156" x="8116888" y="3714750"/>
          <p14:tracePt t="116165" x="8116888" y="3706813"/>
          <p14:tracePt t="116172" x="8116888" y="3697288"/>
          <p14:tracePt t="116180" x="8116888" y="3670300"/>
          <p14:tracePt t="116194" x="8108950" y="3643313"/>
          <p14:tracePt t="116211" x="8081963" y="3616325"/>
          <p14:tracePt t="116228" x="8072438" y="3589338"/>
          <p14:tracePt t="116246" x="8054975" y="3554413"/>
          <p14:tracePt t="116263" x="8010525" y="3509963"/>
          <p14:tracePt t="116279" x="7947025" y="3465513"/>
          <p14:tracePt t="116297" x="7858125" y="3421063"/>
          <p14:tracePt t="116314" x="7778750" y="3394075"/>
          <p14:tracePt t="116330" x="7715250" y="3367088"/>
          <p14:tracePt t="116346" x="7670800" y="3349625"/>
          <p14:tracePt t="116362" x="7653338" y="3330575"/>
          <p14:tracePt t="116379" x="7643813" y="3330575"/>
          <p14:tracePt t="116396" x="7616825" y="3322638"/>
          <p14:tracePt t="116412" x="7599363" y="3313113"/>
          <p14:tracePt t="116429" x="7581900" y="3303588"/>
          <p14:tracePt t="116447" x="7545388" y="3278188"/>
          <p14:tracePt t="116463" x="7537450" y="3278188"/>
          <p14:tracePt t="116479" x="7527925" y="3268663"/>
          <p14:tracePt t="116673" x="7564438" y="3278188"/>
          <p14:tracePt t="116681" x="7589838" y="3286125"/>
          <p14:tracePt t="116696" x="7670800" y="3295650"/>
          <p14:tracePt t="116713" x="7742238" y="3322638"/>
          <p14:tracePt t="116729" x="7823200" y="3349625"/>
          <p14:tracePt t="116745" x="7929563" y="3375025"/>
          <p14:tracePt t="116762" x="8010525" y="3402013"/>
          <p14:tracePt t="116778" x="8089900" y="3429000"/>
          <p14:tracePt t="116795" x="8108950" y="3429000"/>
          <p14:tracePt t="116811" x="8135938" y="3429000"/>
          <p14:tracePt t="116828" x="8143875" y="3429000"/>
          <p14:tracePt t="116939" x="8153400" y="3438525"/>
          <p14:tracePt t="116956" x="8153400" y="3446463"/>
          <p14:tracePt t="116972" x="8153400" y="3465513"/>
          <p14:tracePt t="117152" x="8161338" y="3473450"/>
          <p14:tracePt t="117161" x="8161338" y="3482975"/>
          <p14:tracePt t="117169" x="8161338" y="3492500"/>
          <p14:tracePt t="117221" x="8161338" y="3500438"/>
          <p14:tracePt t="132150" x="7894638" y="3421063"/>
          <p14:tracePt t="132159" x="7581900" y="3278188"/>
          <p14:tracePt t="132167" x="7385050" y="3197225"/>
          <p14:tracePt t="132183" x="7313613" y="3135313"/>
          <p14:tracePt t="132198" x="7313613" y="3108325"/>
          <p14:tracePt t="132214" x="7313613" y="3071813"/>
          <p14:tracePt t="132231" x="7313613" y="3063875"/>
          <p14:tracePt t="132306" x="7367588" y="3098800"/>
          <p14:tracePt t="132315" x="7429500" y="3143250"/>
          <p14:tracePt t="132330" x="7510463" y="3206750"/>
          <p14:tracePt t="132347" x="7572375" y="3259138"/>
          <p14:tracePt t="132364" x="7680325" y="3330575"/>
          <p14:tracePt t="132381" x="7840663" y="3429000"/>
          <p14:tracePt t="132398" x="8143875" y="3544888"/>
          <p14:tracePt t="132414" x="8394700" y="3598863"/>
          <p14:tracePt t="132433" x="8474075" y="3598863"/>
          <p14:tracePt t="132619" x="8474075" y="3563938"/>
          <p14:tracePt t="132628" x="8474075" y="3492500"/>
          <p14:tracePt t="132638" x="8493125" y="3384550"/>
          <p14:tracePt t="132648" x="8510588" y="3286125"/>
          <p14:tracePt t="132664" x="8537575" y="3135313"/>
          <p14:tracePt t="132681" x="8555038" y="3081338"/>
          <p14:tracePt t="132763" x="8545513" y="3081338"/>
          <p14:tracePt t="132770" x="8493125" y="3135313"/>
          <p14:tracePt t="132781" x="8402638" y="3224213"/>
          <p14:tracePt t="132798" x="8232775" y="3384550"/>
          <p14:tracePt t="132816" x="8037513" y="3554413"/>
          <p14:tracePt t="132832" x="7939088" y="3643313"/>
          <p14:tracePt t="132848" x="7885113" y="3679825"/>
          <p14:tracePt t="132864" x="7875588" y="3706813"/>
          <p14:tracePt t="132881" x="7867650" y="3706813"/>
          <p14:tracePt t="133049" x="7840663" y="3679825"/>
          <p14:tracePt t="133057" x="7804150" y="3652838"/>
          <p14:tracePt t="133066" x="7759700" y="3625850"/>
          <p14:tracePt t="133081" x="7697788" y="3571875"/>
          <p14:tracePt t="133098" x="7635875" y="3544888"/>
          <p14:tracePt t="133114" x="7608888" y="3527425"/>
          <p14:tracePt t="133130" x="7599363" y="3527425"/>
          <p14:tracePt t="133167" x="7599363" y="3517900"/>
          <p14:tracePt t="133180" x="7599363" y="3500438"/>
          <p14:tracePt t="133197" x="7599363" y="3482975"/>
          <p14:tracePt t="133213" x="7599363" y="3465513"/>
          <p14:tracePt t="133232" x="7635875" y="3455988"/>
          <p14:tracePt t="133248" x="7653338" y="3455988"/>
          <p14:tracePt t="133265" x="7688263" y="3455988"/>
          <p14:tracePt t="133281" x="7759700" y="3473450"/>
          <p14:tracePt t="133298" x="7840663" y="3509963"/>
          <p14:tracePt t="133316" x="7947025" y="3544888"/>
          <p14:tracePt t="133333" x="8010525" y="3571875"/>
          <p14:tracePt t="133349" x="8045450" y="3598863"/>
          <p14:tracePt t="133365" x="8054975" y="3598863"/>
          <p14:tracePt t="133459" x="8054975" y="3571875"/>
          <p14:tracePt t="133467" x="8010525" y="3527425"/>
          <p14:tracePt t="133483" x="7902575" y="3438525"/>
          <p14:tracePt t="133498" x="7786688" y="3384550"/>
          <p14:tracePt t="133516" x="7688263" y="3330575"/>
          <p14:tracePt t="133531" x="7608888" y="3303588"/>
          <p14:tracePt t="133548" x="7545388" y="3278188"/>
          <p14:tracePt t="133565" x="7527925" y="3259138"/>
          <p14:tracePt t="133583" x="7510463" y="3241675"/>
          <p14:tracePt t="133598" x="7510463" y="3232150"/>
          <p14:tracePt t="133834" x="7537450" y="3251200"/>
          <p14:tracePt t="133840" x="7589838" y="3259138"/>
          <p14:tracePt t="133848" x="7661275" y="3278188"/>
          <p14:tracePt t="133865" x="7840663" y="3295650"/>
          <p14:tracePt t="133881" x="7947025" y="3295650"/>
          <p14:tracePt t="133898" x="8001000" y="3295650"/>
          <p14:tracePt t="133967" x="8001000" y="3286125"/>
          <p14:tracePt t="133983" x="8001000" y="3278188"/>
          <p14:tracePt t="133991" x="8001000" y="3259138"/>
          <p14:tracePt t="134000" x="7993063" y="3251200"/>
          <p14:tracePt t="134016" x="7966075" y="3251200"/>
          <p14:tracePt t="134031" x="7939088" y="3232150"/>
          <p14:tracePt t="134050" x="7902575" y="3224213"/>
          <p14:tracePt t="134065" x="7858125" y="3224213"/>
          <p14:tracePt t="134082" x="7813675" y="3224213"/>
          <p14:tracePt t="134098" x="7786688" y="3224213"/>
          <p14:tracePt t="134114" x="7759700" y="3224213"/>
          <p14:tracePt t="134131" x="7751763" y="3224213"/>
          <p14:tracePt t="134147" x="7742238" y="3224213"/>
          <p14:tracePt t="134165" x="7732713" y="3224213"/>
          <p14:tracePt t="134181" x="7732713" y="3232150"/>
          <p14:tracePt t="134287" x="7715250" y="3241675"/>
          <p14:tracePt t="134301" x="7707313" y="3241675"/>
          <p14:tracePt t="134317" x="7697788" y="3241675"/>
          <p14:tracePt t="134326" x="7697788" y="3251200"/>
          <p14:tracePt t="134334" x="7688263" y="3251200"/>
          <p14:tracePt t="134346" x="7680325" y="3259138"/>
          <p14:tracePt t="134363" x="7661275" y="3278188"/>
          <p14:tracePt t="134380" x="7653338" y="3286125"/>
          <p14:tracePt t="134473" x="7661275" y="3286125"/>
          <p14:tracePt t="134482" x="7697788" y="3286125"/>
          <p14:tracePt t="134491" x="7732713" y="3286125"/>
          <p14:tracePt t="134500" x="7786688" y="3286125"/>
          <p14:tracePt t="134515" x="7939088" y="3286125"/>
          <p14:tracePt t="134532" x="8108950" y="3278188"/>
          <p14:tracePt t="134548" x="8286750" y="3241675"/>
          <p14:tracePt t="134565" x="8421688" y="3214688"/>
          <p14:tracePt t="134581" x="8501063" y="3197225"/>
          <p14:tracePt t="134598" x="8510588" y="3197225"/>
          <p14:tracePt t="141842" x="8510588" y="3214688"/>
          <p14:tracePt t="141875" x="8510588" y="3224213"/>
          <p14:tracePt t="141883" x="8510588" y="3232150"/>
          <p14:tracePt t="141899" x="8510588" y="3251200"/>
          <p14:tracePt t="141916" x="8483600" y="3268663"/>
          <p14:tracePt t="141932" x="8483600" y="3295650"/>
          <p14:tracePt t="141984" x="8466138" y="3303588"/>
          <p14:tracePt t="141998" x="8456613" y="3313113"/>
          <p14:tracePt t="142007" x="8429625" y="3322638"/>
          <p14:tracePt t="142016" x="8421688" y="3330575"/>
          <p14:tracePt t="142032" x="8402638" y="3357563"/>
          <p14:tracePt t="142049" x="8394700" y="3357563"/>
          <p14:tracePt t="142066" x="8394700" y="3367088"/>
          <p14:tracePt t="142124" x="8385175" y="3367088"/>
          <p14:tracePt t="142132" x="8358188" y="3367088"/>
          <p14:tracePt t="142150" x="8340725" y="3340100"/>
          <p14:tracePt t="142166" x="8304213" y="3322638"/>
          <p14:tracePt t="142181" x="8286750" y="3303588"/>
          <p14:tracePt t="142198" x="8251825" y="3278188"/>
          <p14:tracePt t="142215" x="8224838" y="3268663"/>
          <p14:tracePt t="142232" x="8188325" y="3259138"/>
          <p14:tracePt t="142250" x="8161338" y="3241675"/>
          <p14:tracePt t="142267" x="8135938" y="3214688"/>
          <p14:tracePt t="142283" x="8116888" y="3197225"/>
          <p14:tracePt t="142298" x="8108950" y="3187700"/>
          <p14:tracePt t="142315" x="8099425" y="3187700"/>
          <p14:tracePt t="142365" x="8089900" y="3179763"/>
          <p14:tracePt t="142389" x="8072438" y="3170238"/>
          <p14:tracePt t="142397" x="8064500" y="3160713"/>
          <p14:tracePt t="142405" x="8054975" y="3160713"/>
          <p14:tracePt t="142414" x="8045450" y="3160713"/>
          <p14:tracePt t="142431" x="8027988" y="3160713"/>
          <p14:tracePt t="142448" x="8018463" y="3143250"/>
          <p14:tracePt t="142465" x="7993063" y="3143250"/>
          <p14:tracePt t="142481" x="7974013" y="3143250"/>
          <p14:tracePt t="142498" x="7956550" y="3143250"/>
          <p14:tracePt t="142515" x="7921625" y="3143250"/>
          <p14:tracePt t="142533" x="7902575" y="3143250"/>
          <p14:tracePt t="142548" x="7885113" y="3152775"/>
          <p14:tracePt t="142565" x="7867650" y="3160713"/>
          <p14:tracePt t="142582" x="7840663" y="3170238"/>
          <p14:tracePt t="142599" x="7831138" y="3170238"/>
          <p14:tracePt t="142615" x="7813675" y="3179763"/>
          <p14:tracePt t="142632" x="7759700" y="3206750"/>
          <p14:tracePt t="142649" x="7707313" y="3224213"/>
          <p14:tracePt t="142665" x="7670800" y="3241675"/>
          <p14:tracePt t="142682" x="7661275" y="3241675"/>
          <p14:tracePt t="142719" x="7661275" y="3251200"/>
          <p14:tracePt t="142742" x="7653338" y="3259138"/>
          <p14:tracePt t="142751" x="7643813" y="3268663"/>
          <p14:tracePt t="142766" x="7616825" y="3286125"/>
          <p14:tracePt t="142782" x="7599363" y="3322638"/>
          <p14:tracePt t="142799" x="7581900" y="3340100"/>
          <p14:tracePt t="142816" x="7572375" y="3367088"/>
          <p14:tracePt t="142832" x="7572375" y="3384550"/>
          <p14:tracePt t="142849" x="7572375" y="3394075"/>
          <p14:tracePt t="142867" x="7572375" y="3402013"/>
          <p14:tracePt t="142892" x="7572375" y="3411538"/>
          <p14:tracePt t="142899" x="7572375" y="3421063"/>
          <p14:tracePt t="142915" x="7581900" y="3438525"/>
          <p14:tracePt t="142932" x="7599363" y="3455988"/>
          <p14:tracePt t="142948" x="7626350" y="3465513"/>
          <p14:tracePt t="142966" x="7635875" y="3482975"/>
          <p14:tracePt t="142983" x="7653338" y="3492500"/>
          <p14:tracePt t="143000" x="7697788" y="3527425"/>
          <p14:tracePt t="143017" x="7715250" y="3544888"/>
          <p14:tracePt t="143033" x="7732713" y="3554413"/>
          <p14:tracePt t="143049" x="7769225" y="3581400"/>
          <p14:tracePt t="143066" x="7786688" y="3598863"/>
          <p14:tracePt t="143083" x="7804150" y="3616325"/>
          <p14:tracePt t="143099" x="7831138" y="3625850"/>
          <p14:tracePt t="143116" x="7850188" y="3643313"/>
          <p14:tracePt t="143133" x="7858125" y="3652838"/>
          <p14:tracePt t="143150" x="7894638" y="3662363"/>
          <p14:tracePt t="143166" x="7912100" y="3662363"/>
          <p14:tracePt t="143182" x="7921625" y="3670300"/>
          <p14:tracePt t="143199" x="7939088" y="3670300"/>
          <p14:tracePt t="143216" x="7947025" y="3670300"/>
          <p14:tracePt t="143233" x="7966075" y="3670300"/>
          <p14:tracePt t="143268" x="7993063" y="3652838"/>
          <p14:tracePt t="143283" x="8010525" y="3625850"/>
          <p14:tracePt t="143300" x="8027988" y="3608388"/>
          <p14:tracePt t="143316" x="8054975" y="3589338"/>
          <p14:tracePt t="143333" x="8072438" y="3563938"/>
          <p14:tracePt t="143349" x="8089900" y="3544888"/>
          <p14:tracePt t="143365" x="8099425" y="3527425"/>
          <p14:tracePt t="143382" x="8099425" y="3509963"/>
          <p14:tracePt t="143399" x="8099425" y="3473450"/>
          <p14:tracePt t="143416" x="8099425" y="3455988"/>
          <p14:tracePt t="143432" x="8099425" y="3438525"/>
          <p14:tracePt t="143449" x="8089900" y="3411538"/>
          <p14:tracePt t="143466" x="8072438" y="3394075"/>
          <p14:tracePt t="143482" x="8054975" y="3375025"/>
          <p14:tracePt t="143499" x="8027988" y="3357563"/>
          <p14:tracePt t="143519" x="8001000" y="3322638"/>
          <p14:tracePt t="143533" x="7983538" y="3303588"/>
          <p14:tracePt t="143550" x="7956550" y="3286125"/>
          <p14:tracePt t="143566" x="7939088" y="3268663"/>
          <p14:tracePt t="143582" x="7921625" y="3251200"/>
          <p14:tracePt t="143599" x="7902575" y="3241675"/>
          <p14:tracePt t="143616" x="7875588" y="3224213"/>
          <p14:tracePt t="143635" x="7831138" y="3187700"/>
          <p14:tracePt t="143651" x="7813675" y="3179763"/>
          <p14:tracePt t="143667" x="7796213" y="3170238"/>
          <p14:tracePt t="143682" x="7796213" y="3160713"/>
          <p14:tracePt t="143699" x="7786688" y="3160713"/>
          <p14:tracePt t="143716" x="7769225" y="3160713"/>
          <p14:tracePt t="143732" x="7742238" y="3160713"/>
          <p14:tracePt t="143749" x="7715250" y="3179763"/>
          <p14:tracePt t="143766" x="7688263" y="3206750"/>
          <p14:tracePt t="143782" x="7670800" y="3224213"/>
          <p14:tracePt t="143799" x="7643813" y="3251200"/>
          <p14:tracePt t="143816" x="7635875" y="3278188"/>
          <p14:tracePt t="143833" x="7608888" y="3295650"/>
          <p14:tracePt t="143849" x="7589838" y="3313113"/>
          <p14:tracePt t="143866" x="7589838" y="3330575"/>
          <p14:tracePt t="143884" x="7581900" y="3357563"/>
          <p14:tracePt t="143901" x="7581900" y="3375025"/>
          <p14:tracePt t="143917" x="7581900" y="3384550"/>
          <p14:tracePt t="143932" x="7581900" y="3402013"/>
          <p14:tracePt t="143949" x="7581900" y="3411538"/>
          <p14:tracePt t="143966" x="7589838" y="3438525"/>
          <p14:tracePt t="143983" x="7599363" y="3455988"/>
          <p14:tracePt t="143999" x="7626350" y="3473450"/>
          <p14:tracePt t="144017" x="7653338" y="3500438"/>
          <p14:tracePt t="144032" x="7688263" y="3517900"/>
          <p14:tracePt t="144048" x="7715250" y="3536950"/>
          <p14:tracePt t="144066" x="7751763" y="3554413"/>
          <p14:tracePt t="144083" x="7769225" y="3554413"/>
          <p14:tracePt t="144099" x="7804150" y="3554413"/>
          <p14:tracePt t="144116" x="7831138" y="3554413"/>
          <p14:tracePt t="144133" x="7867650" y="3563938"/>
          <p14:tracePt t="144149" x="7894638" y="3563938"/>
          <p14:tracePt t="144153" x="7912100" y="3563938"/>
          <p14:tracePt t="144167" x="7966075" y="3536950"/>
          <p14:tracePt t="144183" x="8001000" y="3517900"/>
          <p14:tracePt t="144199" x="8018463" y="3492500"/>
          <p14:tracePt t="144216" x="8037513" y="3473450"/>
          <p14:tracePt t="144232" x="8064500" y="3465513"/>
          <p14:tracePt t="144249" x="8081963" y="3446463"/>
          <p14:tracePt t="144266" x="8081963" y="3421063"/>
          <p14:tracePt t="144283" x="8089900" y="3411538"/>
          <p14:tracePt t="144299" x="8099425" y="3394075"/>
          <p14:tracePt t="144317" x="8099425" y="3375025"/>
          <p14:tracePt t="144332" x="8099425" y="3367088"/>
          <p14:tracePt t="144348" x="8099425" y="3340100"/>
          <p14:tracePt t="144365" x="8081963" y="3322638"/>
          <p14:tracePt t="144381" x="8064500" y="3303588"/>
          <p14:tracePt t="144399" x="8037513" y="3278188"/>
          <p14:tracePt t="144415" x="8018463" y="3259138"/>
          <p14:tracePt t="144432" x="7993063" y="3241675"/>
          <p14:tracePt t="144449" x="7966075" y="3241675"/>
          <p14:tracePt t="144465" x="7947025" y="3232150"/>
          <p14:tracePt t="144482" x="7929563" y="3224213"/>
          <p14:tracePt t="144498" x="7912100" y="3206750"/>
          <p14:tracePt t="144515" x="7885113" y="3206750"/>
          <p14:tracePt t="144532" x="7858125" y="3197225"/>
          <p14:tracePt t="144551" x="7823200" y="3187700"/>
          <p14:tracePt t="144567" x="7804150" y="3179763"/>
          <p14:tracePt t="144583" x="7786688" y="3170238"/>
          <p14:tracePt t="144599" x="7759700" y="3170238"/>
          <p14:tracePt t="144616" x="7742238" y="3170238"/>
          <p14:tracePt t="144633" x="7732713" y="3170238"/>
          <p14:tracePt t="144653" x="7724775" y="3170238"/>
          <p14:tracePt t="144669" x="7715250" y="3170238"/>
          <p14:tracePt t="144682" x="7707313" y="3197225"/>
          <p14:tracePt t="144699" x="7670800" y="3268663"/>
          <p14:tracePt t="144716" x="7653338" y="3295650"/>
          <p14:tracePt t="144733" x="7643813" y="3313113"/>
          <p14:tracePt t="144749" x="7643813" y="3340100"/>
          <p14:tracePt t="144765" x="7643813" y="3357563"/>
          <p14:tracePt t="144782" x="7635875" y="3375025"/>
          <p14:tracePt t="144799" x="7635875" y="3411538"/>
          <p14:tracePt t="144815" x="7635875" y="3421063"/>
          <p14:tracePt t="144832" x="7635875" y="3429000"/>
          <p14:tracePt t="144849" x="7635875" y="3446463"/>
          <p14:tracePt t="144866" x="7643813" y="3473450"/>
          <p14:tracePt t="144883" x="7661275" y="3492500"/>
          <p14:tracePt t="144900" x="7680325" y="3509963"/>
          <p14:tracePt t="144916" x="7697788" y="3527425"/>
          <p14:tracePt t="144935" x="7732713" y="3563938"/>
          <p14:tracePt t="144951" x="7751763" y="3581400"/>
          <p14:tracePt t="144966" x="7769225" y="3589338"/>
          <p14:tracePt t="144982" x="7786688" y="3608388"/>
          <p14:tracePt t="144999" x="7813675" y="3625850"/>
          <p14:tracePt t="145016" x="7840663" y="3635375"/>
          <p14:tracePt t="145032" x="7875588" y="3635375"/>
          <p14:tracePt t="145049" x="7902575" y="3635375"/>
          <p14:tracePt t="145066" x="7939088" y="3635375"/>
          <p14:tracePt t="145082" x="7956550" y="3635375"/>
          <p14:tracePt t="145098" x="7966075" y="3635375"/>
          <p14:tracePt t="145115" x="7974013" y="3635375"/>
          <p14:tracePt t="145372" x="7983538" y="3635375"/>
          <p14:tracePt t="145388" x="8001000" y="3635375"/>
          <p14:tracePt t="145396" x="8018463" y="3635375"/>
          <p14:tracePt t="145404" x="8027988" y="3635375"/>
          <p14:tracePt t="145415" x="8037513" y="3635375"/>
          <p14:tracePt t="145432" x="8099425" y="3616325"/>
          <p14:tracePt t="145448" x="8161338" y="3589338"/>
          <p14:tracePt t="145466" x="8207375" y="3563938"/>
          <p14:tracePt t="145482" x="8224838" y="3554413"/>
          <p14:tracePt t="145498" x="8251825" y="3527425"/>
          <p14:tracePt t="145515" x="8269288" y="3509963"/>
          <p14:tracePt t="145532" x="8286750" y="3492500"/>
          <p14:tracePt t="145548" x="8304213" y="3473450"/>
          <p14:tracePt t="145565" x="8331200" y="3446463"/>
          <p14:tracePt t="145581" x="8340725" y="3429000"/>
          <p14:tracePt t="145600" x="8350250" y="3411538"/>
          <p14:tracePt t="145616" x="8350250" y="3402013"/>
          <p14:tracePt t="170840" x="8242300" y="3482975"/>
          <p14:tracePt t="170848" x="7966075" y="3714750"/>
          <p14:tracePt t="170857" x="7323138" y="4214813"/>
          <p14:tracePt t="170869" x="6492875" y="4786313"/>
          <p14:tracePt t="170888" x="4643438" y="5832475"/>
          <p14:tracePt t="170904" x="4259263" y="6054725"/>
          <p14:tracePt t="170919" x="4259263" y="6064250"/>
          <p14:tracePt t="171067" x="4268788" y="6054725"/>
          <p14:tracePt t="171076" x="4322763" y="6000750"/>
          <p14:tracePt t="171087" x="4384675" y="5911850"/>
          <p14:tracePt t="171102" x="4589463" y="5715000"/>
          <p14:tracePt t="171118" x="4714875" y="5599113"/>
          <p14:tracePt t="171135" x="4776788" y="5519738"/>
          <p14:tracePt t="171153" x="4867275" y="5465763"/>
          <p14:tracePt t="171169" x="4946650" y="5376863"/>
          <p14:tracePt t="171185" x="5037138" y="5295900"/>
          <p14:tracePt t="171201" x="5135563" y="5187950"/>
          <p14:tracePt t="171218" x="5268913" y="5037138"/>
          <p14:tracePt t="171235" x="5357813" y="4956175"/>
          <p14:tracePt t="171252" x="5527675" y="4840288"/>
          <p14:tracePt t="171268" x="5803900" y="4706938"/>
          <p14:tracePt t="171285" x="6153150" y="4537075"/>
          <p14:tracePt t="171303" x="6635750" y="4305300"/>
          <p14:tracePt t="171319" x="6823075" y="4206875"/>
          <p14:tracePt t="171336" x="6938963" y="4162425"/>
          <p14:tracePt t="171352" x="7010400" y="4135438"/>
          <p14:tracePt t="171368" x="7072313" y="4116388"/>
          <p14:tracePt t="171385" x="7153275" y="4116388"/>
          <p14:tracePt t="171402" x="7259638" y="4125913"/>
          <p14:tracePt t="171419" x="7527925" y="4116388"/>
          <p14:tracePt t="171435" x="7796213" y="4081463"/>
          <p14:tracePt t="171452" x="8089900" y="4044950"/>
          <p14:tracePt t="171469" x="8313738" y="3992563"/>
          <p14:tracePt t="171486" x="8367713" y="3992563"/>
          <p14:tracePt t="171632" x="8367713" y="3983038"/>
          <p14:tracePt t="171663" x="8367713" y="3973513"/>
          <p14:tracePt t="171670" x="8350250" y="3965575"/>
          <p14:tracePt t="171678" x="8323263" y="3948113"/>
          <p14:tracePt t="171685" x="8296275" y="3938588"/>
          <p14:tracePt t="171701" x="8215313" y="3911600"/>
          <p14:tracePt t="171718" x="8135938" y="3884613"/>
          <p14:tracePt t="171735" x="8099425" y="3876675"/>
          <p14:tracePt t="171751" x="8045450" y="3849688"/>
          <p14:tracePt t="171769" x="8010525" y="3840163"/>
          <p14:tracePt t="171788" x="7956550" y="3840163"/>
          <p14:tracePt t="171804" x="7921625" y="3830638"/>
          <p14:tracePt t="171819" x="7875588" y="3830638"/>
          <p14:tracePt t="171837" x="7850188" y="3822700"/>
          <p14:tracePt t="171852" x="7804150" y="3822700"/>
          <p14:tracePt t="171868" x="7707313" y="3822700"/>
          <p14:tracePt t="171886" x="7599363" y="3849688"/>
          <p14:tracePt t="171902" x="7518400" y="3867150"/>
          <p14:tracePt t="171918" x="7483475" y="3876675"/>
          <p14:tracePt t="171938" x="7456488" y="3876675"/>
          <p14:tracePt t="171952" x="7439025" y="3876675"/>
          <p14:tracePt t="171969" x="7412038" y="3876675"/>
          <p14:tracePt t="171986" x="7394575" y="3876675"/>
          <p14:tracePt t="172002" x="7367588" y="3876675"/>
          <p14:tracePt t="172019" x="7323138" y="3876675"/>
          <p14:tracePt t="172036" x="7286625" y="3876675"/>
          <p14:tracePt t="172054" x="7242175" y="3876675"/>
          <p14:tracePt t="172070" x="7180263" y="3857625"/>
          <p14:tracePt t="172087" x="7108825" y="3849688"/>
          <p14:tracePt t="172102" x="7045325" y="3822700"/>
          <p14:tracePt t="172118" x="6983413" y="3813175"/>
          <p14:tracePt t="172135" x="6929438" y="3786188"/>
          <p14:tracePt t="172151" x="6884988" y="3759200"/>
          <p14:tracePt t="172168" x="6858000" y="3741738"/>
          <p14:tracePt t="172185" x="6840538" y="3724275"/>
          <p14:tracePt t="172201" x="6804025" y="3697288"/>
          <p14:tracePt t="172218" x="6742113" y="3643313"/>
          <p14:tracePt t="172235" x="6707188" y="3608388"/>
          <p14:tracePt t="172251" x="6680200" y="3581400"/>
          <p14:tracePt t="172268" x="6670675" y="3563938"/>
          <p14:tracePt t="172285" x="6653213" y="3544888"/>
          <p14:tracePt t="172302" x="6626225" y="3509963"/>
          <p14:tracePt t="172319" x="6589713" y="3421063"/>
          <p14:tracePt t="172335" x="6581775" y="3375025"/>
          <p14:tracePt t="172351" x="6564313" y="3330575"/>
          <p14:tracePt t="172368" x="6572250" y="3268663"/>
          <p14:tracePt t="172384" x="6599238" y="3206750"/>
          <p14:tracePt t="172402" x="6616700" y="3160713"/>
          <p14:tracePt t="172418" x="6643688" y="3135313"/>
          <p14:tracePt t="172435" x="6661150" y="3116263"/>
          <p14:tracePt t="172454" x="6715125" y="3081338"/>
          <p14:tracePt t="172469" x="6769100" y="3044825"/>
          <p14:tracePt t="172486" x="6850063" y="3017838"/>
          <p14:tracePt t="172502" x="6921500" y="2992438"/>
          <p14:tracePt t="172519" x="7018338" y="2992438"/>
          <p14:tracePt t="172536" x="7089775" y="2992438"/>
          <p14:tracePt t="172552" x="7170738" y="2992438"/>
          <p14:tracePt t="172569" x="7402513" y="3027363"/>
          <p14:tracePt t="172586" x="7537450" y="3063875"/>
          <p14:tracePt t="172602" x="7626350" y="3089275"/>
          <p14:tracePt t="172619" x="7707313" y="3116263"/>
          <p14:tracePt t="172636" x="7786688" y="3135313"/>
          <p14:tracePt t="172652" x="7875588" y="3160713"/>
          <p14:tracePt t="172669" x="7993063" y="3197225"/>
          <p14:tracePt t="172687" x="8116888" y="3206750"/>
          <p14:tracePt t="172704" x="8143875" y="3206750"/>
          <p14:tracePt t="172719" x="8153400" y="3206750"/>
          <p14:tracePt t="174709" x="8153400" y="3214688"/>
          <p14:tracePt t="174724" x="8135938" y="3251200"/>
          <p14:tracePt t="174733" x="8143875" y="3286125"/>
          <p14:tracePt t="174741" x="8153400" y="3313113"/>
          <p14:tracePt t="174754" x="8170863" y="3330575"/>
          <p14:tracePt t="174770" x="8170863" y="3357563"/>
          <p14:tracePt t="174786" x="8188325" y="3384550"/>
          <p14:tracePt t="174803" x="8188325" y="3446463"/>
          <p14:tracePt t="174819" x="8170863" y="3527425"/>
          <p14:tracePt t="174837" x="8135938" y="3635375"/>
          <p14:tracePt t="174852" x="8108950" y="3733800"/>
          <p14:tracePt t="174869" x="8081963" y="3840163"/>
          <p14:tracePt t="174888" x="8054975" y="3956050"/>
          <p14:tracePt t="174904" x="8045450" y="4019550"/>
          <p14:tracePt t="174920" x="8037513" y="4081463"/>
          <p14:tracePt t="174936" x="8018463" y="4162425"/>
          <p14:tracePt t="174953" x="8018463" y="4233863"/>
          <p14:tracePt t="174969" x="8018463" y="4313238"/>
          <p14:tracePt t="174987" x="8018463" y="4384675"/>
          <p14:tracePt t="175003" x="8018463" y="4483100"/>
          <p14:tracePt t="175021" x="8018463" y="4554538"/>
          <p14:tracePt t="175036" x="8018463" y="4581525"/>
          <p14:tracePt t="175053" x="8018463" y="4598988"/>
          <p14:tracePt t="175069" x="8027988" y="4625975"/>
          <p14:tracePt t="175087" x="8027988" y="4635500"/>
          <p14:tracePt t="175103" x="8027988" y="4643438"/>
          <p14:tracePt t="175119" x="8045450" y="4662488"/>
          <p14:tracePt t="175225" x="8045450" y="4652963"/>
          <p14:tracePt t="175233" x="8045450" y="4635500"/>
          <p14:tracePt t="175242" x="8045450" y="4591050"/>
          <p14:tracePt t="175253" x="8045450" y="4554538"/>
          <p14:tracePt t="175270" x="8037513" y="4473575"/>
          <p14:tracePt t="175286" x="8027988" y="4313238"/>
          <p14:tracePt t="175303" x="8027988" y="4206875"/>
          <p14:tracePt t="175319" x="8010525" y="4098925"/>
          <p14:tracePt t="175337" x="8010525" y="4027488"/>
          <p14:tracePt t="175353" x="8001000" y="3948113"/>
          <p14:tracePt t="175371" x="7983538" y="3849688"/>
          <p14:tracePt t="175386" x="7983538" y="3840163"/>
          <p14:tracePt t="175403" x="7966075" y="3795713"/>
          <p14:tracePt t="175420" x="7947025" y="3778250"/>
          <p14:tracePt t="175436" x="7929563" y="3759200"/>
          <p14:tracePt t="175452" x="7929563" y="3741738"/>
          <p14:tracePt t="175469" x="7921625" y="3733800"/>
          <p14:tracePt t="175502" x="7912100" y="3733800"/>
          <p14:tracePt t="175520" x="7894638" y="3724275"/>
          <p14:tracePt t="175538" x="7858125" y="3724275"/>
          <p14:tracePt t="175553" x="7831138" y="3733800"/>
          <p14:tracePt t="175569" x="7796213" y="3759200"/>
          <p14:tracePt t="175586" x="7759700" y="3805238"/>
          <p14:tracePt t="175602" x="7742238" y="3822700"/>
          <p14:tracePt t="175619" x="7732713" y="3849688"/>
          <p14:tracePt t="175635" x="7715250" y="3867150"/>
          <p14:tracePt t="175652" x="7715250" y="3894138"/>
          <p14:tracePt t="175653" x="7715250" y="3911600"/>
          <p14:tracePt t="175669" x="7715250" y="3956050"/>
          <p14:tracePt t="175685" x="7724775" y="3983038"/>
          <p14:tracePt t="175702" x="7742238" y="4000500"/>
          <p14:tracePt t="175718" x="7778750" y="4027488"/>
          <p14:tracePt t="175735" x="7796213" y="4044950"/>
          <p14:tracePt t="175753" x="7813675" y="4054475"/>
          <p14:tracePt t="175772" x="7875588" y="4064000"/>
          <p14:tracePt t="175788" x="7947025" y="4064000"/>
          <p14:tracePt t="175805" x="8054975" y="4064000"/>
          <p14:tracePt t="175820" x="8143875" y="4064000"/>
          <p14:tracePt t="175837" x="8224838" y="4064000"/>
          <p14:tracePt t="175853" x="8259763" y="4064000"/>
          <p14:tracePt t="175870" x="8278813" y="4064000"/>
          <p14:tracePt t="175886" x="8296275" y="4071938"/>
          <p14:tracePt t="175904" x="8331200" y="4098925"/>
          <p14:tracePt t="175920" x="8350250" y="4098925"/>
          <p14:tracePt t="175936" x="8385175" y="4108450"/>
          <p14:tracePt t="175953" x="8456613" y="4108450"/>
          <p14:tracePt t="175970" x="8537575" y="4108450"/>
          <p14:tracePt t="175986" x="8582025" y="4108450"/>
          <p14:tracePt t="176003" x="8599488" y="4090988"/>
          <p14:tracePt t="176019" x="8626475" y="4081463"/>
          <p14:tracePt t="176036" x="8643938" y="4071938"/>
          <p14:tracePt t="176052" x="8661400" y="4054475"/>
          <p14:tracePt t="176069" x="8688388" y="4027488"/>
          <p14:tracePt t="176086" x="8697913" y="3992563"/>
          <p14:tracePt t="176102" x="8707438" y="3929063"/>
          <p14:tracePt t="176119" x="8724900" y="3849688"/>
          <p14:tracePt t="176136" x="8724900" y="3786188"/>
          <p14:tracePt t="176152" x="8724900" y="3741738"/>
          <p14:tracePt t="176168" x="8707438" y="3706813"/>
          <p14:tracePt t="176185" x="8670925" y="3608388"/>
          <p14:tracePt t="176203" x="8643938" y="3544888"/>
          <p14:tracePt t="176220" x="8616950" y="3500438"/>
          <p14:tracePt t="176236" x="8582025" y="3446463"/>
          <p14:tracePt t="176253" x="8555038" y="3402013"/>
          <p14:tracePt t="176269" x="8518525" y="3367088"/>
          <p14:tracePt t="176287" x="8474075" y="3286125"/>
          <p14:tracePt t="176305" x="8421688" y="3241675"/>
          <p14:tracePt t="176320" x="8367713" y="3187700"/>
          <p14:tracePt t="176338" x="8323263" y="3152775"/>
          <p14:tracePt t="176352" x="8286750" y="3135313"/>
          <p14:tracePt t="176369" x="8259763" y="3108325"/>
          <p14:tracePt t="176386" x="8224838" y="3089275"/>
          <p14:tracePt t="176402" x="8207375" y="3071813"/>
          <p14:tracePt t="176419" x="8188325" y="3044825"/>
          <p14:tracePt t="176436" x="8161338" y="3036888"/>
          <p14:tracePt t="176452" x="8135938" y="3027363"/>
          <p14:tracePt t="176469" x="8099425" y="3027363"/>
          <p14:tracePt t="176486" x="8072438" y="3017838"/>
          <p14:tracePt t="176503" x="8010525" y="3017838"/>
          <p14:tracePt t="176521" x="7966075" y="3036888"/>
          <p14:tracePt t="176536" x="7939088" y="3044825"/>
          <p14:tracePt t="176553" x="7912100" y="3063875"/>
          <p14:tracePt t="176569" x="7894638" y="3071813"/>
          <p14:tracePt t="176586" x="7858125" y="3098800"/>
          <p14:tracePt t="176602" x="7840663" y="3116263"/>
          <p14:tracePt t="176619" x="7813675" y="3135313"/>
          <p14:tracePt t="176635" x="7796213" y="3160713"/>
          <p14:tracePt t="176652" x="7786688" y="3179763"/>
          <p14:tracePt t="176668" x="7769225" y="3197225"/>
          <p14:tracePt t="176687" x="7742238" y="3214688"/>
          <p14:tracePt t="176704" x="7715250" y="3251200"/>
          <p14:tracePt t="176720" x="7697788" y="3268663"/>
          <p14:tracePt t="176736" x="7670800" y="3286125"/>
          <p14:tracePt t="176753" x="7661275" y="3313113"/>
          <p14:tracePt t="176770" x="7643813" y="3330575"/>
          <p14:tracePt t="176786" x="7635875" y="3349625"/>
          <p14:tracePt t="176804" x="7616825" y="3384550"/>
          <p14:tracePt t="176820" x="7616825" y="3402013"/>
          <p14:tracePt t="176837" x="7599363" y="3429000"/>
          <p14:tracePt t="176853" x="7589838" y="3455988"/>
          <p14:tracePt t="176870" x="7589838" y="3482975"/>
          <p14:tracePt t="176886" x="7589838" y="3509963"/>
          <p14:tracePt t="176903" x="7589838" y="3527425"/>
          <p14:tracePt t="176920" x="7589838" y="3544888"/>
          <p14:tracePt t="176936" x="7589838" y="3563938"/>
          <p14:tracePt t="176954" x="7589838" y="3598863"/>
          <p14:tracePt t="176971" x="7589838" y="3616325"/>
          <p14:tracePt t="176986" x="7589838" y="3635375"/>
          <p14:tracePt t="177003" x="7608888" y="3662363"/>
          <p14:tracePt t="177020" x="7616825" y="3679825"/>
          <p14:tracePt t="177037" x="7635875" y="3687763"/>
          <p14:tracePt t="177053" x="7643813" y="3697288"/>
          <p14:tracePt t="177070" x="7653338" y="3733800"/>
          <p14:tracePt t="177086" x="7661275" y="3751263"/>
          <p14:tracePt t="177102" x="7688263" y="3768725"/>
          <p14:tracePt t="177119" x="7707313" y="3786188"/>
          <p14:tracePt t="177136" x="7724775" y="3813175"/>
          <p14:tracePt t="177152" x="7742238" y="3830638"/>
          <p14:tracePt t="177169" x="7769225" y="3849688"/>
          <p14:tracePt t="177186" x="7796213" y="3876675"/>
          <p14:tracePt t="177202" x="7831138" y="3894138"/>
          <p14:tracePt t="177220" x="7858125" y="3921125"/>
          <p14:tracePt t="177236" x="7885113" y="3956050"/>
          <p14:tracePt t="177252" x="7902575" y="3973513"/>
          <p14:tracePt t="177269" x="7921625" y="4000500"/>
          <p14:tracePt t="177286" x="7947025" y="4019550"/>
          <p14:tracePt t="177302" x="7966075" y="4037013"/>
          <p14:tracePt t="177319" x="7983538" y="4054475"/>
          <p14:tracePt t="177336" x="8018463" y="4090988"/>
          <p14:tracePt t="177352" x="8037513" y="4108450"/>
          <p14:tracePt t="177369" x="8054975" y="4125913"/>
          <p14:tracePt t="177385" x="8072438" y="4152900"/>
          <p14:tracePt t="177402" x="8108950" y="4170363"/>
          <p14:tracePt t="177419" x="8126413" y="4187825"/>
          <p14:tracePt t="177435" x="8161338" y="4214813"/>
          <p14:tracePt t="177452" x="8207375" y="4233863"/>
          <p14:tracePt t="177470" x="8251825" y="4251325"/>
          <p14:tracePt t="177485" x="8278813" y="4251325"/>
          <p14:tracePt t="177502" x="8313738" y="4251325"/>
          <p14:tracePt t="177519" x="8331200" y="4251325"/>
          <p14:tracePt t="177535" x="8358188" y="4241800"/>
          <p14:tracePt t="177552" x="8375650" y="4241800"/>
          <p14:tracePt t="177569" x="8394700" y="4233863"/>
          <p14:tracePt t="177586" x="8429625" y="4214813"/>
          <p14:tracePt t="177602" x="8456613" y="4179888"/>
          <p14:tracePt t="177618" x="8483600" y="4162425"/>
          <p14:tracePt t="177635" x="8501063" y="4143375"/>
          <p14:tracePt t="177652" x="8518525" y="4125913"/>
          <p14:tracePt t="177669" x="8537575" y="4098925"/>
          <p14:tracePt t="177685" x="8564563" y="4081463"/>
          <p14:tracePt t="177705" x="8589963" y="4054475"/>
          <p14:tracePt t="177721" x="8599488" y="4027488"/>
          <p14:tracePt t="177737" x="8626475" y="4010025"/>
          <p14:tracePt t="177753" x="8636000" y="3992563"/>
          <p14:tracePt t="177770" x="8643938" y="3973513"/>
          <p14:tracePt t="177787" x="8653463" y="3948113"/>
          <p14:tracePt t="177803" x="8653463" y="3929063"/>
          <p14:tracePt t="177819" x="8653463" y="3911600"/>
          <p14:tracePt t="177836" x="8653463" y="3884613"/>
          <p14:tracePt t="177852" x="8653463" y="3867150"/>
          <p14:tracePt t="177869" x="8653463" y="3849688"/>
          <p14:tracePt t="177885" x="8643938" y="3813175"/>
          <p14:tracePt t="177902" x="8626475" y="3786188"/>
          <p14:tracePt t="177919" x="8609013" y="3751263"/>
          <p14:tracePt t="177936" x="8599488" y="3714750"/>
          <p14:tracePt t="177953" x="8572500" y="3687763"/>
          <p14:tracePt t="177971" x="8545513" y="3625850"/>
          <p14:tracePt t="177987" x="8518525" y="3608388"/>
          <p14:tracePt t="178003" x="8501063" y="3589338"/>
          <p14:tracePt t="178020" x="8483600" y="3554413"/>
          <p14:tracePt t="178036" x="8456613" y="3536950"/>
          <p14:tracePt t="178053" x="8439150" y="3517900"/>
          <p14:tracePt t="178070" x="8421688" y="3492500"/>
          <p14:tracePt t="178088" x="8385175" y="3465513"/>
          <p14:tracePt t="178105" x="8375650" y="3446463"/>
          <p14:tracePt t="178121" x="8350250" y="3421063"/>
          <p14:tracePt t="178137" x="8323263" y="3402013"/>
          <p14:tracePt t="178153" x="8296275" y="3394075"/>
          <p14:tracePt t="178170" x="8269288" y="3384550"/>
          <p14:tracePt t="178187" x="8251825" y="3367088"/>
          <p14:tracePt t="178203" x="8232775" y="3367088"/>
          <p14:tracePt t="178220" x="8215313" y="3367088"/>
          <p14:tracePt t="178237" x="8180388" y="3384550"/>
          <p14:tracePt t="178254" x="8161338" y="3394075"/>
          <p14:tracePt t="178271" x="8143875" y="3411538"/>
          <p14:tracePt t="178287" x="8108950" y="3438525"/>
          <p14:tracePt t="178303" x="8089900" y="3455988"/>
          <p14:tracePt t="178319" x="8064500" y="3473450"/>
          <p14:tracePt t="178336" x="8045450" y="3492500"/>
          <p14:tracePt t="178352" x="8027988" y="3517900"/>
          <p14:tracePt t="178370" x="8001000" y="3544888"/>
          <p14:tracePt t="178386" x="7974013" y="3563938"/>
          <p14:tracePt t="178402" x="7966075" y="3571875"/>
          <p14:tracePt t="178419" x="7966075" y="3589338"/>
          <p14:tracePt t="178436" x="7947025" y="3608388"/>
          <p14:tracePt t="178453" x="7939088" y="3625850"/>
          <p14:tracePt t="178470" x="7929563" y="3643313"/>
          <p14:tracePt t="178487" x="7902575" y="3670300"/>
          <p14:tracePt t="178503" x="7885113" y="3697288"/>
          <p14:tracePt t="178520" x="7875588" y="3706813"/>
          <p14:tracePt t="178537" x="7875588" y="3733800"/>
          <p14:tracePt t="178553" x="7867650" y="3751263"/>
          <p14:tracePt t="178570" x="7867650" y="3768725"/>
          <p14:tracePt t="178587" x="7867650" y="3786188"/>
          <p14:tracePt t="178605" x="7867650" y="3822700"/>
          <p14:tracePt t="178621" x="7867650" y="3830638"/>
          <p14:tracePt t="178637" x="7867650" y="3849688"/>
          <p14:tracePt t="178653" x="7867650" y="3857625"/>
          <p14:tracePt t="178670" x="7867650" y="3867150"/>
          <p14:tracePt t="178687" x="7867650" y="3894138"/>
          <p14:tracePt t="178720" x="7867650" y="3911600"/>
          <p14:tracePt t="178736" x="7867650" y="3921125"/>
          <p14:tracePt t="178753" x="7867650" y="3929063"/>
          <p14:tracePt t="178771" x="7867650" y="3938588"/>
          <p14:tracePt t="178816" x="7867650" y="3956050"/>
          <p14:tracePt t="178832" x="7875588" y="3956050"/>
          <p14:tracePt t="178839" x="7875588" y="3965575"/>
          <p14:tracePt t="179529" x="7885113" y="3983038"/>
          <p14:tracePt t="179538" x="7894638" y="3992563"/>
          <p14:tracePt t="179554" x="7921625" y="4019550"/>
          <p14:tracePt t="179570" x="7939088" y="4037013"/>
          <p14:tracePt t="179588" x="7956550" y="4054475"/>
          <p14:tracePt t="179603" x="7966075" y="4071938"/>
          <p14:tracePt t="179620" x="7974013" y="4090988"/>
          <p14:tracePt t="179637" x="7993063" y="4108450"/>
          <p14:tracePt t="179655" x="8010525" y="4125913"/>
          <p14:tracePt t="179670" x="8027988" y="4143375"/>
          <p14:tracePt t="179687" x="8045450" y="4162425"/>
          <p14:tracePt t="179704" x="8045450" y="4170363"/>
          <p14:tracePt t="179720" x="8072438" y="4170363"/>
          <p14:tracePt t="179737" x="8072438" y="4179888"/>
          <p14:tracePt t="179773" x="8081963" y="4187825"/>
          <p14:tracePt t="179788" x="8089900" y="4187825"/>
          <p14:tracePt t="179796" x="8099425" y="4197350"/>
          <p14:tracePt t="179804" x="8099425" y="4206875"/>
          <p14:tracePt t="179820" x="8108950" y="4214813"/>
          <p14:tracePt t="179838" x="8116888" y="4214813"/>
          <p14:tracePt t="179905" x="8135938" y="4214813"/>
          <p14:tracePt t="179913" x="8143875" y="4233863"/>
          <p14:tracePt t="179922" x="8153400" y="4233863"/>
          <p14:tracePt t="179937" x="8161338" y="4233863"/>
          <p14:tracePt t="179953" x="8170863" y="4233863"/>
          <p14:tracePt t="180101" x="8170863" y="4241800"/>
          <p14:tracePt t="180123" x="8170863" y="4251325"/>
          <p14:tracePt t="180132" x="8170863" y="4268788"/>
          <p14:tracePt t="180140" x="8170863" y="4278313"/>
          <p14:tracePt t="180155" x="8170863" y="4305300"/>
          <p14:tracePt t="180171" x="8180388" y="4322763"/>
          <p14:tracePt t="180187" x="8180388" y="4349750"/>
          <p14:tracePt t="180203" x="8180388" y="4376738"/>
          <p14:tracePt t="180220" x="8180388" y="4394200"/>
          <p14:tracePt t="180237" x="8180388" y="4411663"/>
          <p14:tracePt t="180253" x="8180388" y="4438650"/>
          <p14:tracePt t="180270" x="8180388" y="4456113"/>
          <p14:tracePt t="180289" x="8180388" y="4483100"/>
          <p14:tracePt t="180304" x="8180388" y="4510088"/>
          <p14:tracePt t="180319" x="8180388" y="4527550"/>
          <p14:tracePt t="180336" x="8180388" y="4545013"/>
          <p14:tracePt t="180352" x="8170863" y="4581525"/>
          <p14:tracePt t="180369" x="8170863" y="4598988"/>
          <p14:tracePt t="180386" x="8161338" y="4616450"/>
          <p14:tracePt t="180402" x="8153400" y="4635500"/>
          <p14:tracePt t="180419" x="8153400" y="4662488"/>
          <p14:tracePt t="180436" x="8126413" y="4687888"/>
          <p14:tracePt t="180452" x="8116888" y="4706938"/>
          <p14:tracePt t="180469" x="8116888" y="4724400"/>
          <p14:tracePt t="181832" x="8081963" y="4741863"/>
          <p14:tracePt t="181837" x="8027988" y="4805363"/>
          <p14:tracePt t="181853" x="7804150" y="4965700"/>
          <p14:tracePt t="181870" x="7680325" y="5099050"/>
          <p14:tracePt t="181887" x="7616825" y="5135563"/>
          <p14:tracePt t="181904" x="7599363" y="5143500"/>
          <p14:tracePt t="182050" x="7599363" y="5180013"/>
          <p14:tracePt t="182058" x="7599363" y="5214938"/>
          <p14:tracePt t="182071" x="7599363" y="5241925"/>
          <p14:tracePt t="182088" x="7599363" y="5259388"/>
          <p14:tracePt t="182238" x="7599363" y="5251450"/>
          <p14:tracePt t="182246" x="7599363" y="5207000"/>
          <p14:tracePt t="182254" x="7599363" y="5170488"/>
          <p14:tracePt t="182270" x="7599363" y="5108575"/>
          <p14:tracePt t="182287" x="7581900" y="5037138"/>
          <p14:tracePt t="182304" x="7564438" y="4921250"/>
          <p14:tracePt t="182321" x="7564438" y="4813300"/>
          <p14:tracePt t="182339" x="7518400" y="4652963"/>
          <p14:tracePt t="182356" x="7493000" y="4554538"/>
          <p14:tracePt t="182372" x="7483475" y="4448175"/>
          <p14:tracePt t="182387" x="7466013" y="4376738"/>
          <p14:tracePt t="182404" x="7466013" y="4322763"/>
          <p14:tracePt t="182420" x="7466013" y="4313238"/>
          <p14:tracePt t="182437" x="7466013" y="4295775"/>
          <p14:tracePt t="183036" x="7473950" y="4286250"/>
          <p14:tracePt t="183052" x="7483475" y="4278313"/>
          <p14:tracePt t="183060" x="7493000" y="4251325"/>
          <p14:tracePt t="183070" x="7500938" y="4233863"/>
          <p14:tracePt t="183087" x="7527925" y="4162425"/>
          <p14:tracePt t="183103" x="7545388" y="4090988"/>
          <p14:tracePt t="183121" x="7554913" y="3992563"/>
          <p14:tracePt t="183137" x="7564438" y="3929063"/>
          <p14:tracePt t="183153" x="7581900" y="3876675"/>
          <p14:tracePt t="183170" x="7581900" y="3849688"/>
          <p14:tracePt t="183187" x="7599363" y="3813175"/>
          <p14:tracePt t="183203" x="7608888" y="3795713"/>
          <p14:tracePt t="183220" x="7635875" y="3768725"/>
          <p14:tracePt t="183236" x="7661275" y="3751263"/>
          <p14:tracePt t="183255" x="7786688" y="3697288"/>
          <p14:tracePt t="183270" x="7858125" y="3670300"/>
          <p14:tracePt t="183287" x="7939088" y="3662363"/>
          <p14:tracePt t="183304" x="8018463" y="3679825"/>
          <p14:tracePt t="183321" x="8116888" y="3751263"/>
          <p14:tracePt t="183338" x="8232775" y="3840163"/>
          <p14:tracePt t="183353" x="8350250" y="3965575"/>
          <p14:tracePt t="183371" x="8429625" y="4206875"/>
          <p14:tracePt t="183387" x="8447088" y="4402138"/>
          <p14:tracePt t="183403" x="8439150" y="4598988"/>
          <p14:tracePt t="183420" x="8402638" y="4795838"/>
          <p14:tracePt t="183436" x="8313738" y="5010150"/>
          <p14:tracePt t="183453" x="8232775" y="5187950"/>
          <p14:tracePt t="183470" x="8135938" y="5340350"/>
          <p14:tracePt t="183487" x="8064500" y="5421313"/>
          <p14:tracePt t="183505" x="8018463" y="5465763"/>
          <p14:tracePt t="183522" x="8001000" y="5465763"/>
          <p14:tracePt t="183537" x="7974013" y="5429250"/>
          <p14:tracePt t="183555" x="7939088" y="5295900"/>
          <p14:tracePt t="183571" x="7885113" y="5116513"/>
          <p14:tracePt t="183588" x="7786688" y="4965700"/>
          <p14:tracePt t="183604" x="7715250" y="4849813"/>
          <p14:tracePt t="183621" x="7653338" y="4733925"/>
          <p14:tracePt t="183637" x="7608888" y="4545013"/>
          <p14:tracePt t="183654" x="7589838" y="4322763"/>
          <p14:tracePt t="183670" x="7599363" y="4170363"/>
          <p14:tracePt t="183687" x="7626350" y="4071938"/>
          <p14:tracePt t="183704" x="7661275" y="4000500"/>
          <p14:tracePt t="183720" x="7732713" y="3929063"/>
          <p14:tracePt t="183737" x="7813675" y="3894138"/>
          <p14:tracePt t="183754" x="7929563" y="3884613"/>
          <p14:tracePt t="183773" x="8018463" y="3921125"/>
          <p14:tracePt t="183788" x="8099425" y="3992563"/>
          <p14:tracePt t="183805" x="8188325" y="4071938"/>
          <p14:tracePt t="183821" x="8224838" y="4152900"/>
          <p14:tracePt t="183837" x="8251825" y="4233863"/>
          <p14:tracePt t="183853" x="8278813" y="4322763"/>
          <p14:tracePt t="183869" x="8278813" y="4402138"/>
          <p14:tracePt t="183886" x="8278813" y="4492625"/>
          <p14:tracePt t="183903" x="8188325" y="4652963"/>
          <p14:tracePt t="183920" x="8153400" y="4714875"/>
          <p14:tracePt t="183936" x="8126413" y="4733925"/>
          <p14:tracePt t="183953" x="8116888" y="4751388"/>
          <p14:tracePt t="183970" x="8099425" y="4741863"/>
          <p14:tracePt t="183986" x="8018463" y="4679950"/>
          <p14:tracePt t="184003" x="7912100" y="4554538"/>
          <p14:tracePt t="184021" x="7823200" y="4376738"/>
          <p14:tracePt t="184037" x="7804150" y="4179888"/>
          <p14:tracePt t="184053" x="7831138" y="4000500"/>
          <p14:tracePt t="184070" x="7867650" y="3894138"/>
          <p14:tracePt t="184087" x="7921625" y="3822700"/>
          <p14:tracePt t="184103" x="7956550" y="3805238"/>
          <p14:tracePt t="184120" x="7993063" y="3805238"/>
          <p14:tracePt t="184137" x="8072438" y="3830638"/>
          <p14:tracePt t="184153" x="8207375" y="3911600"/>
          <p14:tracePt t="184155" x="8286750" y="3938588"/>
          <p14:tracePt t="184170" x="8429625" y="4019550"/>
          <p14:tracePt t="184186" x="8537575" y="4090988"/>
          <p14:tracePt t="184203" x="8564563" y="4170363"/>
          <p14:tracePt t="184220" x="8564563" y="4278313"/>
          <p14:tracePt t="184237" x="8537575" y="4411663"/>
          <p14:tracePt t="184253" x="8474075" y="4572000"/>
          <p14:tracePt t="184270" x="8385175" y="4697413"/>
          <p14:tracePt t="184287" x="8251825" y="4840288"/>
          <p14:tracePt t="184305" x="8170863" y="4921250"/>
          <p14:tracePt t="184321" x="8054975" y="4983163"/>
          <p14:tracePt t="184339" x="7956550" y="5019675"/>
          <p14:tracePt t="184355" x="7894638" y="5037138"/>
          <p14:tracePt t="184370" x="7858125" y="5019675"/>
          <p14:tracePt t="184387" x="7840663" y="4956175"/>
          <p14:tracePt t="184403" x="7759700" y="4840288"/>
          <p14:tracePt t="184421" x="7608888" y="4519613"/>
          <p14:tracePt t="184437" x="7537450" y="4340225"/>
          <p14:tracePt t="184454" x="7527925" y="4206875"/>
          <p14:tracePt t="184471" x="7527925" y="4098925"/>
          <p14:tracePt t="184487" x="7589838" y="3983038"/>
          <p14:tracePt t="184503" x="7661275" y="3857625"/>
          <p14:tracePt t="184521" x="7786688" y="3741738"/>
          <p14:tracePt t="184537" x="7850188" y="3697288"/>
          <p14:tracePt t="184553" x="7902575" y="3687763"/>
          <p14:tracePt t="184569" x="7974013" y="3687763"/>
          <p14:tracePt t="184587" x="8089900" y="3724275"/>
          <p14:tracePt t="184604" x="8197850" y="3813175"/>
          <p14:tracePt t="184621" x="8278813" y="3894138"/>
          <p14:tracePt t="184637" x="8313738" y="3973513"/>
          <p14:tracePt t="184656" x="8358188" y="4090988"/>
          <p14:tracePt t="184672" x="8367713" y="4170363"/>
          <p14:tracePt t="184688" x="8367713" y="4241800"/>
          <p14:tracePt t="184704" x="8350250" y="4340225"/>
          <p14:tracePt t="184720" x="8323263" y="4429125"/>
          <p14:tracePt t="184737" x="8278813" y="4545013"/>
          <p14:tracePt t="184753" x="8188325" y="4643438"/>
          <p14:tracePt t="184770" x="8153400" y="4724400"/>
          <p14:tracePt t="184786" x="8135938" y="4751388"/>
          <p14:tracePt t="184803" x="8108950" y="4759325"/>
          <p14:tracePt t="184821" x="8099425" y="4759325"/>
          <p14:tracePt t="184838" x="8072438" y="4733925"/>
          <p14:tracePt t="184853" x="8027988" y="4679950"/>
          <p14:tracePt t="184870" x="7947025" y="4598988"/>
          <p14:tracePt t="184887" x="7885113" y="4519613"/>
          <p14:tracePt t="184906" x="7804150" y="4411663"/>
          <p14:tracePt t="184922" x="7786688" y="4349750"/>
          <p14:tracePt t="184938" x="7778750" y="4278313"/>
          <p14:tracePt t="184954" x="7778750" y="4197350"/>
          <p14:tracePt t="184971" x="7804150" y="4135438"/>
          <p14:tracePt t="184988" x="7850188" y="4054475"/>
          <p14:tracePt t="185004" x="7912100" y="3973513"/>
          <p14:tracePt t="185020" x="7983538" y="3902075"/>
          <p14:tracePt t="185037" x="8018463" y="3857625"/>
          <p14:tracePt t="185054" x="8099425" y="3830638"/>
          <p14:tracePt t="185071" x="8224838" y="3805238"/>
          <p14:tracePt t="185088" x="8286750" y="3805238"/>
          <p14:tracePt t="185104" x="8323263" y="3813175"/>
          <p14:tracePt t="185121" x="8358188" y="3849688"/>
          <p14:tracePt t="185137" x="8385175" y="3902075"/>
          <p14:tracePt t="185156" x="8421688" y="4000500"/>
          <p14:tracePt t="185172" x="8429625" y="4064000"/>
          <p14:tracePt t="185188" x="8447088" y="4143375"/>
          <p14:tracePt t="185203" x="8447088" y="4224338"/>
          <p14:tracePt t="185220" x="8447088" y="4295775"/>
          <p14:tracePt t="185237" x="8429625" y="4376738"/>
          <p14:tracePt t="185254" x="8402638" y="4456113"/>
          <p14:tracePt t="185271" x="8375650" y="4564063"/>
          <p14:tracePt t="185288" x="8323263" y="4662488"/>
          <p14:tracePt t="185305" x="8251825" y="4778375"/>
          <p14:tracePt t="185322" x="8224838" y="4849813"/>
          <p14:tracePt t="185338" x="8188325" y="4894263"/>
          <p14:tracePt t="185354" x="8170863" y="4911725"/>
          <p14:tracePt t="185371" x="8135938" y="4938713"/>
          <p14:tracePt t="185389" x="8054975" y="4965700"/>
          <p14:tracePt t="185404" x="7983538" y="4973638"/>
          <p14:tracePt t="185422" x="7867650" y="4956175"/>
          <p14:tracePt t="185438" x="7813675" y="4921250"/>
          <p14:tracePt t="185454" x="7778750" y="4876800"/>
          <p14:tracePt t="185471" x="7751763" y="4805363"/>
          <p14:tracePt t="185488" x="7724775" y="4741863"/>
          <p14:tracePt t="185504" x="7715250" y="4679950"/>
          <p14:tracePt t="185521" x="7697788" y="4608513"/>
          <p14:tracePt t="185537" x="7697788" y="4545013"/>
          <p14:tracePt t="185554" x="7715250" y="4492625"/>
          <p14:tracePt t="185570" x="7742238" y="4456113"/>
          <p14:tracePt t="185587" x="7778750" y="4421188"/>
          <p14:tracePt t="185603" x="7850188" y="4376738"/>
          <p14:tracePt t="185621" x="7929563" y="4313238"/>
          <p14:tracePt t="185638" x="8010525" y="4286250"/>
          <p14:tracePt t="185654" x="8054975" y="4259263"/>
          <p14:tracePt t="185671" x="8099425" y="4233863"/>
          <p14:tracePt t="185687" x="8188325" y="4214813"/>
          <p14:tracePt t="185704" x="8224838" y="4187825"/>
          <p14:tracePt t="185720" x="8259763" y="4187825"/>
          <p14:tracePt t="185737" x="8269288" y="4187825"/>
          <p14:tracePt t="185754" x="8278813" y="4187825"/>
          <p14:tracePt t="185771" x="8286750" y="4187825"/>
          <p14:tracePt t="185788" x="8304213" y="4197350"/>
          <p14:tracePt t="185805" x="8350250" y="4349750"/>
          <p14:tracePt t="185822" x="8375650" y="4545013"/>
          <p14:tracePt t="185839" x="8375650" y="4714875"/>
          <p14:tracePt t="185854" x="8358188" y="4822825"/>
          <p14:tracePt t="185871" x="8331200" y="4938713"/>
          <p14:tracePt t="185888" x="8296275" y="5019675"/>
          <p14:tracePt t="185904" x="8251825" y="5081588"/>
          <p14:tracePt t="185921" x="8188325" y="5108575"/>
          <p14:tracePt t="185937" x="8116888" y="5135563"/>
          <p14:tracePt t="185954" x="8027988" y="5153025"/>
          <p14:tracePt t="185971" x="8010525" y="5153025"/>
          <p14:tracePt t="185988" x="7956550" y="5135563"/>
          <p14:tracePt t="186004" x="7894638" y="5108575"/>
          <p14:tracePt t="186021" x="7858125" y="5072063"/>
          <p14:tracePt t="186038" x="7840663" y="5010150"/>
          <p14:tracePt t="186056" x="7796213" y="4876800"/>
          <p14:tracePt t="186073" x="7769225" y="4795838"/>
          <p14:tracePt t="186088" x="7759700" y="4724400"/>
          <p14:tracePt t="186104" x="7759700" y="4643438"/>
          <p14:tracePt t="186121" x="7769225" y="4625975"/>
          <p14:tracePt t="186138" x="7786688" y="4608513"/>
          <p14:tracePt t="186154" x="7823200" y="4581525"/>
          <p14:tracePt t="186158" x="7831138" y="4572000"/>
          <p14:tracePt t="186171" x="7840663" y="4564063"/>
          <p14:tracePt t="186188" x="7867650" y="4554538"/>
          <p14:tracePt t="186204" x="7885113" y="4537075"/>
          <p14:tracePt t="186220" x="7939088" y="4519613"/>
          <p14:tracePt t="186237" x="7956550" y="4519613"/>
          <p14:tracePt t="186253" x="7966075" y="4519613"/>
          <p14:tracePt t="186270" x="7993063" y="4519613"/>
          <p14:tracePt t="186287" x="8018463" y="4519613"/>
          <p14:tracePt t="186303" x="8054975" y="4554538"/>
          <p14:tracePt t="186320" x="8081963" y="4616450"/>
          <p14:tracePt t="186337" x="8099425" y="4662488"/>
          <p14:tracePt t="186353" x="8126413" y="4687888"/>
          <p14:tracePt t="186371" x="8143875" y="4714875"/>
          <p14:tracePt t="186387" x="8153400" y="4751388"/>
          <p14:tracePt t="186404" x="8153400" y="4778375"/>
          <p14:tracePt t="186421" x="8153400" y="4805363"/>
          <p14:tracePt t="186438" x="8153400" y="4822825"/>
          <p14:tracePt t="186454" x="8143875" y="4857750"/>
          <p14:tracePt t="186472" x="8108950" y="4911725"/>
          <p14:tracePt t="186487" x="8081963" y="4965700"/>
          <p14:tracePt t="186504" x="8064500" y="4983163"/>
          <p14:tracePt t="186521" x="8054975" y="4992688"/>
          <p14:tracePt t="186589" x="8045450" y="4992688"/>
          <p14:tracePt t="186597" x="8037513" y="4983163"/>
          <p14:tracePt t="186605" x="8018463" y="4956175"/>
          <p14:tracePt t="186621" x="8001000" y="4911725"/>
          <p14:tracePt t="186638" x="7974013" y="4876800"/>
          <p14:tracePt t="186654" x="7956550" y="4830763"/>
          <p14:tracePt t="186671" x="7947025" y="4805363"/>
          <p14:tracePt t="186688" x="7929563" y="4759325"/>
          <p14:tracePt t="186704" x="7939088" y="4697413"/>
          <p14:tracePt t="186722" x="8001000" y="4564063"/>
          <p14:tracePt t="186738" x="8037513" y="4456113"/>
          <p14:tracePt t="186754" x="8072438" y="4357688"/>
          <p14:tracePt t="186771" x="8099425" y="4278313"/>
          <p14:tracePt t="186787" x="8126413" y="4197350"/>
          <p14:tracePt t="186804" x="8170863" y="4135438"/>
          <p14:tracePt t="186822" x="8188325" y="4081463"/>
          <p14:tracePt t="186839" x="8224838" y="4037013"/>
          <p14:tracePt t="186854" x="8242300" y="4019550"/>
          <p14:tracePt t="186870" x="8251825" y="4010025"/>
          <p14:tracePt t="186888" x="8278813" y="4010025"/>
          <p14:tracePt t="186904" x="8296275" y="4010025"/>
          <p14:tracePt t="186921" x="8313738" y="4010025"/>
          <p14:tracePt t="186938" x="8323263" y="4010025"/>
          <p14:tracePt t="186955" x="8350250" y="4019550"/>
          <p14:tracePt t="186973" x="8358188" y="4027488"/>
          <p14:tracePt t="186988" x="8367713" y="4044950"/>
          <p14:tracePt t="187004" x="8375650" y="4054475"/>
          <p14:tracePt t="187021" x="8375650" y="4071938"/>
          <p14:tracePt t="187038" x="8375650" y="4081463"/>
          <p14:tracePt t="187278" x="8350250" y="4090988"/>
          <p14:tracePt t="187287" x="8331200" y="4108450"/>
          <p14:tracePt t="187295" x="8313738" y="4116388"/>
          <p14:tracePt t="187304" x="8304213" y="4125913"/>
          <p14:tracePt t="187321" x="8286750" y="4135438"/>
          <p14:tracePt t="187337" x="8278813" y="4162425"/>
          <p14:tracePt t="187354" x="8251825" y="4179888"/>
          <p14:tracePt t="187370" x="8232775" y="4187825"/>
          <p14:tracePt t="187388" x="8215313" y="4197350"/>
          <p14:tracePt t="187404" x="8207375" y="4206875"/>
          <p14:tracePt t="187655" x="8197850" y="4206875"/>
          <p14:tracePt t="187662" x="8180388" y="4197350"/>
          <p14:tracePt t="187671" x="8170863" y="4187825"/>
          <p14:tracePt t="187771" x="8161338" y="4187825"/>
          <p14:tracePt t="187794" x="8161338" y="4162425"/>
          <p14:tracePt t="187803" x="8153400" y="4125913"/>
          <p14:tracePt t="187811" x="8135938" y="4071938"/>
          <p14:tracePt t="187821" x="8116888" y="3992563"/>
          <p14:tracePt t="187838" x="8072438" y="3857625"/>
          <p14:tracePt t="187854" x="8045450" y="3741738"/>
          <p14:tracePt t="187872" x="8010525" y="3670300"/>
          <p14:tracePt t="187888" x="8001000" y="3652838"/>
          <p14:tracePt t="187905" x="8001000" y="3635375"/>
          <p14:tracePt t="187921" x="7974013" y="3581400"/>
          <p14:tracePt t="187938" x="7966075" y="3517900"/>
          <p14:tracePt t="187954" x="7956550" y="3455988"/>
          <p14:tracePt t="187971" x="7939088" y="3367088"/>
          <p14:tracePt t="187988" x="7912100" y="3286125"/>
          <p14:tracePt t="188004" x="7885113" y="3197225"/>
          <p14:tracePt t="188021" x="7850188" y="3063875"/>
          <p14:tracePt t="188038" x="7823200" y="2982913"/>
          <p14:tracePt t="188055" x="7804150" y="2921000"/>
          <p14:tracePt t="188071" x="7796213" y="2901950"/>
          <p14:tracePt t="188089" x="7786688" y="2874963"/>
          <p14:tracePt t="188104" x="7786688" y="2857500"/>
          <p14:tracePt t="188121" x="7769225" y="284003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Fully </a:t>
            </a:r>
            <a:r>
              <a:rPr lang="en-US" dirty="0"/>
              <a:t>A</a:t>
            </a:r>
            <a:r>
              <a:rPr lang="en-US" dirty="0" smtClean="0"/>
              <a:t>ssociative Cache</a:t>
            </a:r>
            <a:endParaRPr lang="ru-RU" dirty="0"/>
          </a:p>
        </p:txBody>
      </p:sp>
      <p:graphicFrame>
        <p:nvGraphicFramePr>
          <p:cNvPr id="51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2504352"/>
              </p:ext>
            </p:extLst>
          </p:nvPr>
        </p:nvGraphicFramePr>
        <p:xfrm>
          <a:off x="7185660" y="2636737"/>
          <a:ext cx="1503680" cy="2312830"/>
        </p:xfrm>
        <a:graphic>
          <a:graphicData uri="http://schemas.openxmlformats.org/drawingml/2006/table">
            <a:tbl>
              <a:tblPr/>
              <a:tblGrid>
                <a:gridCol w="1503680"/>
              </a:tblGrid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grpSp>
        <p:nvGrpSpPr>
          <p:cNvPr id="52" name="Group 51"/>
          <p:cNvGrpSpPr/>
          <p:nvPr/>
        </p:nvGrpSpPr>
        <p:grpSpPr>
          <a:xfrm>
            <a:off x="7624942" y="4949566"/>
            <a:ext cx="599716" cy="1131335"/>
            <a:chOff x="3662542" y="5181597"/>
            <a:chExt cx="599716" cy="1131335"/>
          </a:xfrm>
        </p:grpSpPr>
        <p:sp>
          <p:nvSpPr>
            <p:cNvPr id="53" name="Line 128"/>
            <p:cNvSpPr>
              <a:spLocks noChangeShapeType="1"/>
            </p:cNvSpPr>
            <p:nvPr/>
          </p:nvSpPr>
          <p:spPr bwMode="auto">
            <a:xfrm flipH="1" flipV="1">
              <a:off x="3962400" y="5181597"/>
              <a:ext cx="0" cy="752477"/>
            </a:xfrm>
            <a:prstGeom prst="line">
              <a:avLst/>
            </a:prstGeom>
            <a:noFill/>
            <a:ln w="12700">
              <a:solidFill>
                <a:sysClr val="windowText" lastClr="000000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662542" y="5943600"/>
              <a:ext cx="599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data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55" name="Content Placeholder 2"/>
          <p:cNvSpPr txBox="1">
            <a:spLocks/>
          </p:cNvSpPr>
          <p:nvPr/>
        </p:nvSpPr>
        <p:spPr bwMode="auto">
          <a:xfrm>
            <a:off x="457199" y="904776"/>
            <a:ext cx="4524787" cy="49726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Line may be mapped to any cache entry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Lookup line in all entries</a:t>
            </a:r>
            <a:endParaRPr kumimoji="0" lang="en-US" sz="2800" b="0" i="0" u="none" strike="noStrike" kern="120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Address is partitioned to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Offset within a line (byte#)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Line # (so-called </a:t>
            </a:r>
            <a:r>
              <a:rPr kumimoji="0" lang="en-US" sz="2400" b="0" i="1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tag</a:t>
            </a: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</a:p>
          <a:p>
            <a:pPr marL="342900" marR="0" lvl="0" indent="-342900" algn="l" defTabSz="914400" rtl="0" eaLnBrk="1" fontAlgn="base" latinLnBrk="0" hangingPunct="1">
              <a:lnSpc>
                <a:spcPct val="13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Each cache entry has a tag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All tags are compared to the line# in parallel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one of the tags matches the line#, we have a hit</a:t>
            </a:r>
            <a:endParaRPr kumimoji="0" lang="ru-RU" sz="2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070929" y="2328289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63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8475739" y="2342614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</a:pPr>
            <a:r>
              <a:rPr lang="en-US" sz="1400" dirty="0" smtClean="0">
                <a:solidFill>
                  <a:prstClr val="black"/>
                </a:solidFill>
                <a:latin typeface="Calibri"/>
                <a:cs typeface="+mn-cs"/>
              </a:rPr>
              <a:t>0</a:t>
            </a:r>
            <a:endParaRPr lang="ru-RU" sz="1400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6405337" y="2670871"/>
            <a:ext cx="942887" cy="3410030"/>
            <a:chOff x="6405337" y="2863375"/>
            <a:chExt cx="942887" cy="3410030"/>
          </a:xfrm>
        </p:grpSpPr>
        <p:sp>
          <p:nvSpPr>
            <p:cNvPr id="59" name="Line 114"/>
            <p:cNvSpPr>
              <a:spLocks noChangeShapeType="1"/>
            </p:cNvSpPr>
            <p:nvPr/>
          </p:nvSpPr>
          <p:spPr bwMode="auto">
            <a:xfrm>
              <a:off x="6713060" y="2886553"/>
              <a:ext cx="0" cy="2481263"/>
            </a:xfrm>
            <a:prstGeom prst="line">
              <a:avLst/>
            </a:prstGeom>
            <a:noFill/>
            <a:ln w="12700">
              <a:solidFill>
                <a:sysClr val="windowText" lastClr="0000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0" name="Line 115"/>
            <p:cNvSpPr>
              <a:spLocks noChangeShapeType="1"/>
            </p:cNvSpPr>
            <p:nvPr/>
          </p:nvSpPr>
          <p:spPr bwMode="auto">
            <a:xfrm>
              <a:off x="6780370" y="3115153"/>
              <a:ext cx="0" cy="2252663"/>
            </a:xfrm>
            <a:prstGeom prst="line">
              <a:avLst/>
            </a:prstGeom>
            <a:noFill/>
            <a:ln w="12700">
              <a:solidFill>
                <a:sysClr val="windowText" lastClr="0000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1" name="Line 116"/>
            <p:cNvSpPr>
              <a:spLocks noChangeShapeType="1"/>
            </p:cNvSpPr>
            <p:nvPr/>
          </p:nvSpPr>
          <p:spPr bwMode="auto">
            <a:xfrm flipH="1">
              <a:off x="6992597" y="4948715"/>
              <a:ext cx="0" cy="417513"/>
            </a:xfrm>
            <a:prstGeom prst="line">
              <a:avLst/>
            </a:prstGeom>
            <a:noFill/>
            <a:ln w="12700">
              <a:solidFill>
                <a:sysClr val="windowText" lastClr="000000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2" name="Oval 117"/>
            <p:cNvSpPr>
              <a:spLocks noChangeAspect="1" noChangeArrowheads="1"/>
            </p:cNvSpPr>
            <p:nvPr/>
          </p:nvSpPr>
          <p:spPr bwMode="auto">
            <a:xfrm>
              <a:off x="6686708" y="2863375"/>
              <a:ext cx="52388" cy="55563"/>
            </a:xfrm>
            <a:prstGeom prst="ellipse">
              <a:avLst/>
            </a:prstGeom>
            <a:solidFill>
              <a:sysClr val="windowText" lastClr="000000"/>
            </a:solidFill>
            <a:ln w="12700">
              <a:noFill/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3" name="Oval 118"/>
            <p:cNvSpPr>
              <a:spLocks noChangeAspect="1" noChangeArrowheads="1"/>
            </p:cNvSpPr>
            <p:nvPr/>
          </p:nvSpPr>
          <p:spPr bwMode="auto">
            <a:xfrm>
              <a:off x="6754335" y="3083403"/>
              <a:ext cx="50800" cy="55563"/>
            </a:xfrm>
            <a:prstGeom prst="ellipse">
              <a:avLst/>
            </a:prstGeom>
            <a:solidFill>
              <a:sysClr val="windowText" lastClr="000000"/>
            </a:solidFill>
            <a:ln w="12700">
              <a:noFill/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4" name="Oval 119"/>
            <p:cNvSpPr>
              <a:spLocks noChangeAspect="1" noChangeArrowheads="1"/>
            </p:cNvSpPr>
            <p:nvPr/>
          </p:nvSpPr>
          <p:spPr bwMode="auto">
            <a:xfrm>
              <a:off x="6965473" y="4916965"/>
              <a:ext cx="52388" cy="55563"/>
            </a:xfrm>
            <a:prstGeom prst="ellipse">
              <a:avLst/>
            </a:prstGeom>
            <a:solidFill>
              <a:sysClr val="windowText" lastClr="000000"/>
            </a:solidFill>
            <a:ln w="12700">
              <a:noFill/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5" name="Line 126"/>
            <p:cNvSpPr>
              <a:spLocks noChangeShapeType="1"/>
            </p:cNvSpPr>
            <p:nvPr/>
          </p:nvSpPr>
          <p:spPr bwMode="auto">
            <a:xfrm flipH="1" flipV="1">
              <a:off x="6862920" y="5657375"/>
              <a:ext cx="0" cy="228600"/>
            </a:xfrm>
            <a:prstGeom prst="line">
              <a:avLst/>
            </a:prstGeom>
            <a:noFill/>
            <a:ln w="12700">
              <a:solidFill>
                <a:sysClr val="windowText" lastClr="000000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713061" y="4910616"/>
              <a:ext cx="343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…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405337" y="5904073"/>
              <a:ext cx="942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hit/miss</a:t>
              </a:r>
              <a:endParaRPr kumimoji="0" lang="ru-RU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68" name="Flowchart: Delay 18"/>
            <p:cNvSpPr/>
            <p:nvPr/>
          </p:nvSpPr>
          <p:spPr bwMode="auto">
            <a:xfrm rot="5400000" flipH="1">
              <a:off x="6653742" y="5207498"/>
              <a:ext cx="393971" cy="510640"/>
            </a:xfrm>
            <a:custGeom>
              <a:avLst/>
              <a:gdLst>
                <a:gd name="connsiteX0" fmla="*/ 1667 w 10000"/>
                <a:gd name="connsiteY0" fmla="*/ 0 h 10000"/>
                <a:gd name="connsiteX1" fmla="*/ 10000 w 10000"/>
                <a:gd name="connsiteY1" fmla="*/ 0 h 10000"/>
                <a:gd name="connsiteX2" fmla="*/ 8333 w 10000"/>
                <a:gd name="connsiteY2" fmla="*/ 5000 h 10000"/>
                <a:gd name="connsiteX3" fmla="*/ 10000 w 10000"/>
                <a:gd name="connsiteY3" fmla="*/ 10000 h 10000"/>
                <a:gd name="connsiteX4" fmla="*/ 1667 w 10000"/>
                <a:gd name="connsiteY4" fmla="*/ 10000 h 10000"/>
                <a:gd name="connsiteX5" fmla="*/ 0 w 10000"/>
                <a:gd name="connsiteY5" fmla="*/ 5000 h 10000"/>
                <a:gd name="connsiteX6" fmla="*/ 1667 w 10000"/>
                <a:gd name="connsiteY6" fmla="*/ 0 h 10000"/>
                <a:gd name="connsiteX0" fmla="*/ 3276 w 10041"/>
                <a:gd name="connsiteY0" fmla="*/ 0 h 10023"/>
                <a:gd name="connsiteX1" fmla="*/ 10041 w 10041"/>
                <a:gd name="connsiteY1" fmla="*/ 23 h 10023"/>
                <a:gd name="connsiteX2" fmla="*/ 8374 w 10041"/>
                <a:gd name="connsiteY2" fmla="*/ 5023 h 10023"/>
                <a:gd name="connsiteX3" fmla="*/ 10041 w 10041"/>
                <a:gd name="connsiteY3" fmla="*/ 10023 h 10023"/>
                <a:gd name="connsiteX4" fmla="*/ 1708 w 10041"/>
                <a:gd name="connsiteY4" fmla="*/ 10023 h 10023"/>
                <a:gd name="connsiteX5" fmla="*/ 41 w 10041"/>
                <a:gd name="connsiteY5" fmla="*/ 5023 h 10023"/>
                <a:gd name="connsiteX6" fmla="*/ 3276 w 10041"/>
                <a:gd name="connsiteY6" fmla="*/ 0 h 10023"/>
                <a:gd name="connsiteX0" fmla="*/ 3237 w 10002"/>
                <a:gd name="connsiteY0" fmla="*/ 0 h 10070"/>
                <a:gd name="connsiteX1" fmla="*/ 10002 w 10002"/>
                <a:gd name="connsiteY1" fmla="*/ 23 h 10070"/>
                <a:gd name="connsiteX2" fmla="*/ 8335 w 10002"/>
                <a:gd name="connsiteY2" fmla="*/ 5023 h 10070"/>
                <a:gd name="connsiteX3" fmla="*/ 10002 w 10002"/>
                <a:gd name="connsiteY3" fmla="*/ 10023 h 10070"/>
                <a:gd name="connsiteX4" fmla="*/ 3656 w 10002"/>
                <a:gd name="connsiteY4" fmla="*/ 10070 h 10070"/>
                <a:gd name="connsiteX5" fmla="*/ 2 w 10002"/>
                <a:gd name="connsiteY5" fmla="*/ 5023 h 10070"/>
                <a:gd name="connsiteX6" fmla="*/ 3237 w 10002"/>
                <a:gd name="connsiteY6" fmla="*/ 0 h 10070"/>
                <a:gd name="connsiteX0" fmla="*/ 3237 w 10002"/>
                <a:gd name="connsiteY0" fmla="*/ 0 h 10070"/>
                <a:gd name="connsiteX1" fmla="*/ 10002 w 10002"/>
                <a:gd name="connsiteY1" fmla="*/ 23 h 10070"/>
                <a:gd name="connsiteX2" fmla="*/ 7439 w 10002"/>
                <a:gd name="connsiteY2" fmla="*/ 5023 h 10070"/>
                <a:gd name="connsiteX3" fmla="*/ 10002 w 10002"/>
                <a:gd name="connsiteY3" fmla="*/ 10023 h 10070"/>
                <a:gd name="connsiteX4" fmla="*/ 3656 w 10002"/>
                <a:gd name="connsiteY4" fmla="*/ 10070 h 10070"/>
                <a:gd name="connsiteX5" fmla="*/ 2 w 10002"/>
                <a:gd name="connsiteY5" fmla="*/ 5023 h 10070"/>
                <a:gd name="connsiteX6" fmla="*/ 3237 w 10002"/>
                <a:gd name="connsiteY6" fmla="*/ 0 h 10070"/>
                <a:gd name="connsiteX0" fmla="*/ 2761 w 9526"/>
                <a:gd name="connsiteY0" fmla="*/ 0 h 10070"/>
                <a:gd name="connsiteX1" fmla="*/ 9526 w 9526"/>
                <a:gd name="connsiteY1" fmla="*/ 23 h 10070"/>
                <a:gd name="connsiteX2" fmla="*/ 6963 w 9526"/>
                <a:gd name="connsiteY2" fmla="*/ 5023 h 10070"/>
                <a:gd name="connsiteX3" fmla="*/ 9526 w 9526"/>
                <a:gd name="connsiteY3" fmla="*/ 10023 h 10070"/>
                <a:gd name="connsiteX4" fmla="*/ 3180 w 9526"/>
                <a:gd name="connsiteY4" fmla="*/ 10070 h 10070"/>
                <a:gd name="connsiteX5" fmla="*/ 2 w 9526"/>
                <a:gd name="connsiteY5" fmla="*/ 5023 h 10070"/>
                <a:gd name="connsiteX6" fmla="*/ 2761 w 9526"/>
                <a:gd name="connsiteY6" fmla="*/ 0 h 10070"/>
                <a:gd name="connsiteX0" fmla="*/ 2898 w 10000"/>
                <a:gd name="connsiteY0" fmla="*/ 0 h 10000"/>
                <a:gd name="connsiteX1" fmla="*/ 10000 w 10000"/>
                <a:gd name="connsiteY1" fmla="*/ 23 h 10000"/>
                <a:gd name="connsiteX2" fmla="*/ 7309 w 10000"/>
                <a:gd name="connsiteY2" fmla="*/ 4988 h 10000"/>
                <a:gd name="connsiteX3" fmla="*/ 10000 w 10000"/>
                <a:gd name="connsiteY3" fmla="*/ 9953 h 10000"/>
                <a:gd name="connsiteX4" fmla="*/ 3338 w 10000"/>
                <a:gd name="connsiteY4" fmla="*/ 10000 h 10000"/>
                <a:gd name="connsiteX5" fmla="*/ 2 w 10000"/>
                <a:gd name="connsiteY5" fmla="*/ 4988 h 10000"/>
                <a:gd name="connsiteX6" fmla="*/ 2898 w 10000"/>
                <a:gd name="connsiteY6" fmla="*/ 0 h 10000"/>
                <a:gd name="connsiteX0" fmla="*/ 4522 w 10008"/>
                <a:gd name="connsiteY0" fmla="*/ 0 h 10000"/>
                <a:gd name="connsiteX1" fmla="*/ 10008 w 10008"/>
                <a:gd name="connsiteY1" fmla="*/ 23 h 10000"/>
                <a:gd name="connsiteX2" fmla="*/ 7317 w 10008"/>
                <a:gd name="connsiteY2" fmla="*/ 4988 h 10000"/>
                <a:gd name="connsiteX3" fmla="*/ 10008 w 10008"/>
                <a:gd name="connsiteY3" fmla="*/ 9953 h 10000"/>
                <a:gd name="connsiteX4" fmla="*/ 3346 w 10008"/>
                <a:gd name="connsiteY4" fmla="*/ 10000 h 10000"/>
                <a:gd name="connsiteX5" fmla="*/ 10 w 10008"/>
                <a:gd name="connsiteY5" fmla="*/ 4988 h 10000"/>
                <a:gd name="connsiteX6" fmla="*/ 4522 w 10008"/>
                <a:gd name="connsiteY6" fmla="*/ 0 h 10000"/>
                <a:gd name="connsiteX0" fmla="*/ 4518 w 10004"/>
                <a:gd name="connsiteY0" fmla="*/ 0 h 10000"/>
                <a:gd name="connsiteX1" fmla="*/ 10004 w 10004"/>
                <a:gd name="connsiteY1" fmla="*/ 23 h 10000"/>
                <a:gd name="connsiteX2" fmla="*/ 7313 w 10004"/>
                <a:gd name="connsiteY2" fmla="*/ 4988 h 10000"/>
                <a:gd name="connsiteX3" fmla="*/ 10004 w 10004"/>
                <a:gd name="connsiteY3" fmla="*/ 9953 h 10000"/>
                <a:gd name="connsiteX4" fmla="*/ 5516 w 10004"/>
                <a:gd name="connsiteY4" fmla="*/ 10000 h 10000"/>
                <a:gd name="connsiteX5" fmla="*/ 6 w 10004"/>
                <a:gd name="connsiteY5" fmla="*/ 4988 h 10000"/>
                <a:gd name="connsiteX6" fmla="*/ 4518 w 10004"/>
                <a:gd name="connsiteY6" fmla="*/ 0 h 10000"/>
                <a:gd name="connsiteX0" fmla="*/ 4530 w 10016"/>
                <a:gd name="connsiteY0" fmla="*/ 0 h 10047"/>
                <a:gd name="connsiteX1" fmla="*/ 10016 w 10016"/>
                <a:gd name="connsiteY1" fmla="*/ 23 h 10047"/>
                <a:gd name="connsiteX2" fmla="*/ 7325 w 10016"/>
                <a:gd name="connsiteY2" fmla="*/ 4988 h 10047"/>
                <a:gd name="connsiteX3" fmla="*/ 10016 w 10016"/>
                <a:gd name="connsiteY3" fmla="*/ 9953 h 10047"/>
                <a:gd name="connsiteX4" fmla="*/ 6439 w 10016"/>
                <a:gd name="connsiteY4" fmla="*/ 10047 h 10047"/>
                <a:gd name="connsiteX5" fmla="*/ 18 w 10016"/>
                <a:gd name="connsiteY5" fmla="*/ 4988 h 10047"/>
                <a:gd name="connsiteX6" fmla="*/ 4530 w 10016"/>
                <a:gd name="connsiteY6" fmla="*/ 0 h 10047"/>
                <a:gd name="connsiteX0" fmla="*/ 5602 w 10001"/>
                <a:gd name="connsiteY0" fmla="*/ 0 h 10024"/>
                <a:gd name="connsiteX1" fmla="*/ 10001 w 10001"/>
                <a:gd name="connsiteY1" fmla="*/ 0 h 10024"/>
                <a:gd name="connsiteX2" fmla="*/ 7310 w 10001"/>
                <a:gd name="connsiteY2" fmla="*/ 4965 h 10024"/>
                <a:gd name="connsiteX3" fmla="*/ 10001 w 10001"/>
                <a:gd name="connsiteY3" fmla="*/ 9930 h 10024"/>
                <a:gd name="connsiteX4" fmla="*/ 6424 w 10001"/>
                <a:gd name="connsiteY4" fmla="*/ 10024 h 10024"/>
                <a:gd name="connsiteX5" fmla="*/ 3 w 10001"/>
                <a:gd name="connsiteY5" fmla="*/ 4965 h 10024"/>
                <a:gd name="connsiteX6" fmla="*/ 5602 w 10001"/>
                <a:gd name="connsiteY6" fmla="*/ 0 h 10024"/>
                <a:gd name="connsiteX0" fmla="*/ 6158 w 9999"/>
                <a:gd name="connsiteY0" fmla="*/ 0 h 10024"/>
                <a:gd name="connsiteX1" fmla="*/ 9999 w 9999"/>
                <a:gd name="connsiteY1" fmla="*/ 0 h 10024"/>
                <a:gd name="connsiteX2" fmla="*/ 7308 w 9999"/>
                <a:gd name="connsiteY2" fmla="*/ 4965 h 10024"/>
                <a:gd name="connsiteX3" fmla="*/ 9999 w 9999"/>
                <a:gd name="connsiteY3" fmla="*/ 9930 h 10024"/>
                <a:gd name="connsiteX4" fmla="*/ 6422 w 9999"/>
                <a:gd name="connsiteY4" fmla="*/ 10024 h 10024"/>
                <a:gd name="connsiteX5" fmla="*/ 1 w 9999"/>
                <a:gd name="connsiteY5" fmla="*/ 4965 h 10024"/>
                <a:gd name="connsiteX6" fmla="*/ 6158 w 9999"/>
                <a:gd name="connsiteY6" fmla="*/ 0 h 10024"/>
                <a:gd name="connsiteX0" fmla="*/ 6159 w 10000"/>
                <a:gd name="connsiteY0" fmla="*/ 0 h 10000"/>
                <a:gd name="connsiteX1" fmla="*/ 10000 w 10000"/>
                <a:gd name="connsiteY1" fmla="*/ 0 h 10000"/>
                <a:gd name="connsiteX2" fmla="*/ 7309 w 10000"/>
                <a:gd name="connsiteY2" fmla="*/ 4953 h 10000"/>
                <a:gd name="connsiteX3" fmla="*/ 10000 w 10000"/>
                <a:gd name="connsiteY3" fmla="*/ 9906 h 10000"/>
                <a:gd name="connsiteX4" fmla="*/ 6423 w 10000"/>
                <a:gd name="connsiteY4" fmla="*/ 10000 h 10000"/>
                <a:gd name="connsiteX5" fmla="*/ 1 w 10000"/>
                <a:gd name="connsiteY5" fmla="*/ 4953 h 10000"/>
                <a:gd name="connsiteX6" fmla="*/ 6159 w 10000"/>
                <a:gd name="connsiteY6" fmla="*/ 0 h 10000"/>
                <a:gd name="connsiteX0" fmla="*/ 6159 w 10000"/>
                <a:gd name="connsiteY0" fmla="*/ 0 h 10000"/>
                <a:gd name="connsiteX1" fmla="*/ 10000 w 10000"/>
                <a:gd name="connsiteY1" fmla="*/ 0 h 10000"/>
                <a:gd name="connsiteX2" fmla="*/ 7309 w 10000"/>
                <a:gd name="connsiteY2" fmla="*/ 4953 h 10000"/>
                <a:gd name="connsiteX3" fmla="*/ 10000 w 10000"/>
                <a:gd name="connsiteY3" fmla="*/ 9906 h 10000"/>
                <a:gd name="connsiteX4" fmla="*/ 6423 w 10000"/>
                <a:gd name="connsiteY4" fmla="*/ 10000 h 10000"/>
                <a:gd name="connsiteX5" fmla="*/ 1 w 10000"/>
                <a:gd name="connsiteY5" fmla="*/ 4953 h 10000"/>
                <a:gd name="connsiteX6" fmla="*/ 6159 w 10000"/>
                <a:gd name="connsiteY6" fmla="*/ 0 h 10000"/>
                <a:gd name="connsiteX0" fmla="*/ 6159 w 10000"/>
                <a:gd name="connsiteY0" fmla="*/ 0 h 10000"/>
                <a:gd name="connsiteX1" fmla="*/ 10000 w 10000"/>
                <a:gd name="connsiteY1" fmla="*/ 0 h 10000"/>
                <a:gd name="connsiteX2" fmla="*/ 7309 w 10000"/>
                <a:gd name="connsiteY2" fmla="*/ 4953 h 10000"/>
                <a:gd name="connsiteX3" fmla="*/ 10000 w 10000"/>
                <a:gd name="connsiteY3" fmla="*/ 9906 h 10000"/>
                <a:gd name="connsiteX4" fmla="*/ 6423 w 10000"/>
                <a:gd name="connsiteY4" fmla="*/ 10000 h 10000"/>
                <a:gd name="connsiteX5" fmla="*/ 1 w 10000"/>
                <a:gd name="connsiteY5" fmla="*/ 4953 h 10000"/>
                <a:gd name="connsiteX6" fmla="*/ 6159 w 10000"/>
                <a:gd name="connsiteY6" fmla="*/ 0 h 10000"/>
                <a:gd name="connsiteX0" fmla="*/ 6159 w 10000"/>
                <a:gd name="connsiteY0" fmla="*/ 0 h 10000"/>
                <a:gd name="connsiteX1" fmla="*/ 10000 w 10000"/>
                <a:gd name="connsiteY1" fmla="*/ 0 h 10000"/>
                <a:gd name="connsiteX2" fmla="*/ 7309 w 10000"/>
                <a:gd name="connsiteY2" fmla="*/ 4953 h 10000"/>
                <a:gd name="connsiteX3" fmla="*/ 10000 w 10000"/>
                <a:gd name="connsiteY3" fmla="*/ 9906 h 10000"/>
                <a:gd name="connsiteX4" fmla="*/ 6423 w 10000"/>
                <a:gd name="connsiteY4" fmla="*/ 10000 h 10000"/>
                <a:gd name="connsiteX5" fmla="*/ 1 w 10000"/>
                <a:gd name="connsiteY5" fmla="*/ 4953 h 10000"/>
                <a:gd name="connsiteX6" fmla="*/ 6159 w 10000"/>
                <a:gd name="connsiteY6" fmla="*/ 0 h 10000"/>
                <a:gd name="connsiteX0" fmla="*/ 6159 w 10000"/>
                <a:gd name="connsiteY0" fmla="*/ 0 h 10000"/>
                <a:gd name="connsiteX1" fmla="*/ 10000 w 10000"/>
                <a:gd name="connsiteY1" fmla="*/ 0 h 10000"/>
                <a:gd name="connsiteX2" fmla="*/ 7309 w 10000"/>
                <a:gd name="connsiteY2" fmla="*/ 4953 h 10000"/>
                <a:gd name="connsiteX3" fmla="*/ 10000 w 10000"/>
                <a:gd name="connsiteY3" fmla="*/ 9906 h 10000"/>
                <a:gd name="connsiteX4" fmla="*/ 6423 w 10000"/>
                <a:gd name="connsiteY4" fmla="*/ 10000 h 10000"/>
                <a:gd name="connsiteX5" fmla="*/ 1 w 10000"/>
                <a:gd name="connsiteY5" fmla="*/ 4953 h 10000"/>
                <a:gd name="connsiteX6" fmla="*/ 6159 w 10000"/>
                <a:gd name="connsiteY6" fmla="*/ 0 h 10000"/>
                <a:gd name="connsiteX0" fmla="*/ 6159 w 10000"/>
                <a:gd name="connsiteY0" fmla="*/ 0 h 10000"/>
                <a:gd name="connsiteX1" fmla="*/ 10000 w 10000"/>
                <a:gd name="connsiteY1" fmla="*/ 0 h 10000"/>
                <a:gd name="connsiteX2" fmla="*/ 7309 w 10000"/>
                <a:gd name="connsiteY2" fmla="*/ 4953 h 10000"/>
                <a:gd name="connsiteX3" fmla="*/ 10000 w 10000"/>
                <a:gd name="connsiteY3" fmla="*/ 9906 h 10000"/>
                <a:gd name="connsiteX4" fmla="*/ 6423 w 10000"/>
                <a:gd name="connsiteY4" fmla="*/ 10000 h 10000"/>
                <a:gd name="connsiteX5" fmla="*/ 1 w 10000"/>
                <a:gd name="connsiteY5" fmla="*/ 4953 h 10000"/>
                <a:gd name="connsiteX6" fmla="*/ 6159 w 10000"/>
                <a:gd name="connsiteY6" fmla="*/ 0 h 10000"/>
                <a:gd name="connsiteX0" fmla="*/ 5924 w 9765"/>
                <a:gd name="connsiteY0" fmla="*/ 0 h 10000"/>
                <a:gd name="connsiteX1" fmla="*/ 9765 w 9765"/>
                <a:gd name="connsiteY1" fmla="*/ 0 h 10000"/>
                <a:gd name="connsiteX2" fmla="*/ 7074 w 9765"/>
                <a:gd name="connsiteY2" fmla="*/ 4953 h 10000"/>
                <a:gd name="connsiteX3" fmla="*/ 9765 w 9765"/>
                <a:gd name="connsiteY3" fmla="*/ 9906 h 10000"/>
                <a:gd name="connsiteX4" fmla="*/ 6188 w 9765"/>
                <a:gd name="connsiteY4" fmla="*/ 10000 h 10000"/>
                <a:gd name="connsiteX5" fmla="*/ 1 w 9765"/>
                <a:gd name="connsiteY5" fmla="*/ 4953 h 10000"/>
                <a:gd name="connsiteX6" fmla="*/ 5924 w 9765"/>
                <a:gd name="connsiteY6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65" h="10000">
                  <a:moveTo>
                    <a:pt x="5924" y="0"/>
                  </a:moveTo>
                  <a:lnTo>
                    <a:pt x="9765" y="0"/>
                  </a:lnTo>
                  <a:cubicBezTo>
                    <a:pt x="8827" y="232"/>
                    <a:pt x="7074" y="2218"/>
                    <a:pt x="7074" y="4953"/>
                  </a:cubicBezTo>
                  <a:cubicBezTo>
                    <a:pt x="7074" y="7689"/>
                    <a:pt x="8769" y="9558"/>
                    <a:pt x="9765" y="9906"/>
                  </a:cubicBezTo>
                  <a:lnTo>
                    <a:pt x="6188" y="10000"/>
                  </a:lnTo>
                  <a:cubicBezTo>
                    <a:pt x="2576" y="10046"/>
                    <a:pt x="45" y="6620"/>
                    <a:pt x="1" y="4953"/>
                  </a:cubicBezTo>
                  <a:cubicBezTo>
                    <a:pt x="-43" y="3286"/>
                    <a:pt x="1755" y="0"/>
                    <a:pt x="5924" y="0"/>
                  </a:cubicBezTo>
                  <a:close/>
                </a:path>
              </a:pathLst>
            </a:custGeom>
            <a:solidFill>
              <a:srgbClr val="F2F2F2"/>
            </a:solidFill>
            <a:ln w="12700" cap="flat" cmpd="sng" algn="ctr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061922"/>
                </a:solidFill>
                <a:effectLst/>
                <a:uLnTx/>
                <a:uFillTx/>
                <a:latin typeface="Neo Sans Intel" pitchFamily="34" charset="0"/>
                <a:cs typeface="Arial" pitchFamily="34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5997098" y="1780919"/>
            <a:ext cx="1179647" cy="3089592"/>
            <a:chOff x="5997098" y="1973423"/>
            <a:chExt cx="1179647" cy="3089592"/>
          </a:xfrm>
        </p:grpSpPr>
        <p:sp>
          <p:nvSpPr>
            <p:cNvPr id="70" name="Line 95"/>
            <p:cNvSpPr>
              <a:spLocks noChangeShapeType="1"/>
            </p:cNvSpPr>
            <p:nvPr/>
          </p:nvSpPr>
          <p:spPr bwMode="auto">
            <a:xfrm>
              <a:off x="6219348" y="1973423"/>
              <a:ext cx="0" cy="2937193"/>
            </a:xfrm>
            <a:prstGeom prst="line">
              <a:avLst/>
            </a:prstGeom>
            <a:noFill/>
            <a:ln w="12700">
              <a:solidFill>
                <a:srgbClr val="9BBB59">
                  <a:lumMod val="75000"/>
                </a:srgbClr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grpSp>
          <p:nvGrpSpPr>
            <p:cNvPr id="71" name="Group 96"/>
            <p:cNvGrpSpPr>
              <a:grpSpLocks/>
            </p:cNvGrpSpPr>
            <p:nvPr/>
          </p:nvGrpSpPr>
          <p:grpSpPr bwMode="auto">
            <a:xfrm>
              <a:off x="5997098" y="2777015"/>
              <a:ext cx="644525" cy="228600"/>
              <a:chOff x="3719" y="1824"/>
              <a:chExt cx="406" cy="144"/>
            </a:xfrm>
          </p:grpSpPr>
          <p:sp>
            <p:nvSpPr>
              <p:cNvPr id="87" name="AutoShape 97"/>
              <p:cNvSpPr>
                <a:spLocks noChangeArrowheads="1"/>
              </p:cNvSpPr>
              <p:nvPr/>
            </p:nvSpPr>
            <p:spPr bwMode="auto">
              <a:xfrm rot="5400000" flipV="1">
                <a:off x="4009" y="1851"/>
                <a:ext cx="144" cy="8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611 h 21600"/>
                  <a:gd name="T14" fmla="*/ 17100 w 21600"/>
                  <a:gd name="T15" fmla="*/ 16989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CCCCFF"/>
              </a:solidFill>
              <a:ln w="12700">
                <a:solidFill>
                  <a:sysClr val="windowText" lastClr="000000"/>
                </a:solidFill>
                <a:miter lim="800000"/>
                <a:headEnd/>
                <a:tailEnd/>
              </a:ln>
            </p:spPr>
            <p:txBody>
              <a:bodyPr vert="eaVert" wrap="none" lIns="0" tIns="0" rIns="0" bIns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=</a:t>
                </a:r>
              </a:p>
            </p:txBody>
          </p:sp>
          <p:sp>
            <p:nvSpPr>
              <p:cNvPr id="88" name="Line 98"/>
              <p:cNvSpPr>
                <a:spLocks noChangeShapeType="1"/>
              </p:cNvSpPr>
              <p:nvPr/>
            </p:nvSpPr>
            <p:spPr bwMode="auto">
              <a:xfrm>
                <a:off x="3852" y="1852"/>
                <a:ext cx="177" cy="0"/>
              </a:xfrm>
              <a:prstGeom prst="line">
                <a:avLst/>
              </a:prstGeom>
              <a:noFill/>
              <a:ln w="12700">
                <a:solidFill>
                  <a:srgbClr val="9BBB59">
                    <a:lumMod val="75000"/>
                  </a:srgbClr>
                </a:solidFill>
                <a:round/>
                <a:headEnd type="none" w="sm" len="sm"/>
                <a:tailEnd type="triangle" w="med" len="med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  <p:sp>
            <p:nvSpPr>
              <p:cNvPr id="89" name="Oval 99"/>
              <p:cNvSpPr>
                <a:spLocks noChangeAspect="1" noChangeArrowheads="1"/>
              </p:cNvSpPr>
              <p:nvPr/>
            </p:nvSpPr>
            <p:spPr bwMode="auto">
              <a:xfrm>
                <a:off x="3842" y="1834"/>
                <a:ext cx="32" cy="35"/>
              </a:xfrm>
              <a:prstGeom prst="ellipse">
                <a:avLst/>
              </a:prstGeom>
              <a:solidFill>
                <a:srgbClr val="9BBB59">
                  <a:lumMod val="75000"/>
                </a:srgbClr>
              </a:solidFill>
              <a:ln w="12700">
                <a:solidFill>
                  <a:srgbClr val="9BBB59">
                    <a:lumMod val="75000"/>
                  </a:srgbClr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  <p:sp>
            <p:nvSpPr>
              <p:cNvPr id="90" name="Line 100"/>
              <p:cNvSpPr>
                <a:spLocks noChangeShapeType="1"/>
              </p:cNvSpPr>
              <p:nvPr/>
            </p:nvSpPr>
            <p:spPr bwMode="auto">
              <a:xfrm>
                <a:off x="3719" y="1936"/>
                <a:ext cx="310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none" w="sm" len="sm"/>
                <a:tailEnd type="triangle" w="med" len="med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  <p:grpSp>
          <p:nvGrpSpPr>
            <p:cNvPr id="72" name="Group 101"/>
            <p:cNvGrpSpPr>
              <a:grpSpLocks/>
            </p:cNvGrpSpPr>
            <p:nvPr/>
          </p:nvGrpSpPr>
          <p:grpSpPr bwMode="auto">
            <a:xfrm>
              <a:off x="5997098" y="3005615"/>
              <a:ext cx="644525" cy="228600"/>
              <a:chOff x="3719" y="1968"/>
              <a:chExt cx="406" cy="144"/>
            </a:xfrm>
          </p:grpSpPr>
          <p:sp>
            <p:nvSpPr>
              <p:cNvPr id="83" name="AutoShape 102"/>
              <p:cNvSpPr>
                <a:spLocks noChangeArrowheads="1"/>
              </p:cNvSpPr>
              <p:nvPr/>
            </p:nvSpPr>
            <p:spPr bwMode="auto">
              <a:xfrm rot="5400000" flipV="1">
                <a:off x="4009" y="1995"/>
                <a:ext cx="144" cy="8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611 h 21600"/>
                  <a:gd name="T14" fmla="*/ 17100 w 21600"/>
                  <a:gd name="T15" fmla="*/ 16989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CCCCFF"/>
              </a:solidFill>
              <a:ln w="12700">
                <a:solidFill>
                  <a:sysClr val="windowText" lastClr="000000"/>
                </a:solidFill>
                <a:miter lim="800000"/>
                <a:headEnd/>
                <a:tailEnd/>
              </a:ln>
            </p:spPr>
            <p:txBody>
              <a:bodyPr vert="eaVert" wrap="none" lIns="0" tIns="0" rIns="0" bIns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=</a:t>
                </a:r>
              </a:p>
            </p:txBody>
          </p:sp>
          <p:sp>
            <p:nvSpPr>
              <p:cNvPr id="84" name="Line 103"/>
              <p:cNvSpPr>
                <a:spLocks noChangeShapeType="1"/>
              </p:cNvSpPr>
              <p:nvPr/>
            </p:nvSpPr>
            <p:spPr bwMode="auto">
              <a:xfrm>
                <a:off x="3852" y="1996"/>
                <a:ext cx="177" cy="0"/>
              </a:xfrm>
              <a:prstGeom prst="line">
                <a:avLst/>
              </a:prstGeom>
              <a:noFill/>
              <a:ln w="12700">
                <a:solidFill>
                  <a:srgbClr val="9BBB59">
                    <a:lumMod val="75000"/>
                  </a:srgbClr>
                </a:solidFill>
                <a:round/>
                <a:headEnd type="none" w="sm" len="sm"/>
                <a:tailEnd type="triangle" w="med" len="med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  <p:sp>
            <p:nvSpPr>
              <p:cNvPr id="85" name="Oval 104"/>
              <p:cNvSpPr>
                <a:spLocks noChangeAspect="1" noChangeArrowheads="1"/>
              </p:cNvSpPr>
              <p:nvPr/>
            </p:nvSpPr>
            <p:spPr bwMode="auto">
              <a:xfrm>
                <a:off x="3841" y="1978"/>
                <a:ext cx="32" cy="35"/>
              </a:xfrm>
              <a:prstGeom prst="ellipse">
                <a:avLst/>
              </a:prstGeom>
              <a:solidFill>
                <a:srgbClr val="9BBB59">
                  <a:lumMod val="75000"/>
                </a:srgbClr>
              </a:solidFill>
              <a:ln w="12700">
                <a:solidFill>
                  <a:srgbClr val="9BBB59">
                    <a:lumMod val="75000"/>
                  </a:srgbClr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  <p:sp>
            <p:nvSpPr>
              <p:cNvPr id="86" name="Line 105"/>
              <p:cNvSpPr>
                <a:spLocks noChangeShapeType="1"/>
              </p:cNvSpPr>
              <p:nvPr/>
            </p:nvSpPr>
            <p:spPr bwMode="auto">
              <a:xfrm>
                <a:off x="3719" y="2080"/>
                <a:ext cx="310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none" w="sm" len="sm"/>
                <a:tailEnd type="triangle" w="med" len="med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  <p:grpSp>
          <p:nvGrpSpPr>
            <p:cNvPr id="73" name="Group 106"/>
            <p:cNvGrpSpPr>
              <a:grpSpLocks/>
            </p:cNvGrpSpPr>
            <p:nvPr/>
          </p:nvGrpSpPr>
          <p:grpSpPr bwMode="auto">
            <a:xfrm>
              <a:off x="5997098" y="4834415"/>
              <a:ext cx="644525" cy="228600"/>
              <a:chOff x="3719" y="3120"/>
              <a:chExt cx="406" cy="144"/>
            </a:xfrm>
          </p:grpSpPr>
          <p:sp>
            <p:nvSpPr>
              <p:cNvPr id="79" name="AutoShape 107"/>
              <p:cNvSpPr>
                <a:spLocks noChangeArrowheads="1"/>
              </p:cNvSpPr>
              <p:nvPr/>
            </p:nvSpPr>
            <p:spPr bwMode="auto">
              <a:xfrm rot="5400000" flipV="1">
                <a:off x="4009" y="3147"/>
                <a:ext cx="144" cy="8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4500 w 21600"/>
                  <a:gd name="T13" fmla="*/ 4611 h 21600"/>
                  <a:gd name="T14" fmla="*/ 17100 w 21600"/>
                  <a:gd name="T15" fmla="*/ 16989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0"/>
                    </a:moveTo>
                    <a:lnTo>
                      <a:pt x="5399" y="21600"/>
                    </a:lnTo>
                    <a:lnTo>
                      <a:pt x="16201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CCCCFF"/>
              </a:solidFill>
              <a:ln w="12700">
                <a:solidFill>
                  <a:sysClr val="windowText" lastClr="000000"/>
                </a:solidFill>
                <a:miter lim="800000"/>
                <a:headEnd/>
                <a:tailEnd/>
              </a:ln>
            </p:spPr>
            <p:txBody>
              <a:bodyPr vert="eaVert" wrap="none" lIns="0" tIns="0" rIns="0" bIns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/>
                    <a:cs typeface="+mn-cs"/>
                  </a:rPr>
                  <a:t>=</a:t>
                </a:r>
              </a:p>
            </p:txBody>
          </p:sp>
          <p:sp>
            <p:nvSpPr>
              <p:cNvPr id="80" name="Line 108"/>
              <p:cNvSpPr>
                <a:spLocks noChangeShapeType="1"/>
              </p:cNvSpPr>
              <p:nvPr/>
            </p:nvSpPr>
            <p:spPr bwMode="auto">
              <a:xfrm>
                <a:off x="3852" y="3158"/>
                <a:ext cx="177" cy="0"/>
              </a:xfrm>
              <a:prstGeom prst="line">
                <a:avLst/>
              </a:prstGeom>
              <a:noFill/>
              <a:ln w="12700">
                <a:solidFill>
                  <a:srgbClr val="9BBB59">
                    <a:lumMod val="75000"/>
                  </a:srgbClr>
                </a:solidFill>
                <a:round/>
                <a:headEnd type="none" w="sm" len="sm"/>
                <a:tailEnd type="triangle" w="med" len="med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  <p:sp>
            <p:nvSpPr>
              <p:cNvPr id="81" name="Oval 109"/>
              <p:cNvSpPr>
                <a:spLocks noChangeAspect="1" noChangeArrowheads="1"/>
              </p:cNvSpPr>
              <p:nvPr/>
            </p:nvSpPr>
            <p:spPr bwMode="auto">
              <a:xfrm>
                <a:off x="3842" y="3141"/>
                <a:ext cx="32" cy="35"/>
              </a:xfrm>
              <a:prstGeom prst="ellipse">
                <a:avLst/>
              </a:prstGeom>
              <a:solidFill>
                <a:srgbClr val="9BBB59">
                  <a:lumMod val="75000"/>
                </a:srgbClr>
              </a:solidFill>
              <a:ln w="12700">
                <a:solidFill>
                  <a:srgbClr val="9BBB59">
                    <a:lumMod val="75000"/>
                  </a:srgbClr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  <p:sp>
            <p:nvSpPr>
              <p:cNvPr id="82" name="Line 110"/>
              <p:cNvSpPr>
                <a:spLocks noChangeShapeType="1"/>
              </p:cNvSpPr>
              <p:nvPr/>
            </p:nvSpPr>
            <p:spPr bwMode="auto">
              <a:xfrm>
                <a:off x="3719" y="3232"/>
                <a:ext cx="310" cy="0"/>
              </a:xfrm>
              <a:prstGeom prst="line">
                <a:avLst/>
              </a:prstGeom>
              <a:noFill/>
              <a:ln w="12700">
                <a:solidFill>
                  <a:sysClr val="windowText" lastClr="000000"/>
                </a:solidFill>
                <a:round/>
                <a:headEnd type="none" w="sm" len="sm"/>
                <a:tailEnd type="triangle" w="med" len="med"/>
              </a:ln>
            </p:spPr>
            <p:txBody>
              <a:bodyPr wrap="none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endParaRPr>
              </a:p>
            </p:txBody>
          </p:sp>
        </p:grpSp>
        <p:sp>
          <p:nvSpPr>
            <p:cNvPr id="74" name="Line 111"/>
            <p:cNvSpPr>
              <a:spLocks noChangeShapeType="1"/>
            </p:cNvSpPr>
            <p:nvPr/>
          </p:nvSpPr>
          <p:spPr bwMode="auto">
            <a:xfrm>
              <a:off x="6641623" y="4948715"/>
              <a:ext cx="528638" cy="0"/>
            </a:xfrm>
            <a:prstGeom prst="line">
              <a:avLst/>
            </a:prstGeom>
            <a:noFill/>
            <a:ln w="12700">
              <a:solidFill>
                <a:sysClr val="windowText" lastClr="000000"/>
              </a:solidFill>
              <a:round/>
              <a:headEnd type="none" w="sm" len="sm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75" name="Line 112"/>
            <p:cNvSpPr>
              <a:spLocks noChangeShapeType="1"/>
            </p:cNvSpPr>
            <p:nvPr/>
          </p:nvSpPr>
          <p:spPr bwMode="auto">
            <a:xfrm>
              <a:off x="6641623" y="2891315"/>
              <a:ext cx="528638" cy="0"/>
            </a:xfrm>
            <a:prstGeom prst="line">
              <a:avLst/>
            </a:prstGeom>
            <a:noFill/>
            <a:ln w="12700">
              <a:solidFill>
                <a:sysClr val="windowText" lastClr="000000"/>
              </a:solidFill>
              <a:round/>
              <a:headEnd type="none" w="sm" len="sm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76" name="Line 113"/>
            <p:cNvSpPr>
              <a:spLocks noChangeShapeType="1"/>
            </p:cNvSpPr>
            <p:nvPr/>
          </p:nvSpPr>
          <p:spPr bwMode="auto">
            <a:xfrm>
              <a:off x="6641623" y="3113565"/>
              <a:ext cx="528638" cy="0"/>
            </a:xfrm>
            <a:prstGeom prst="line">
              <a:avLst/>
            </a:prstGeom>
            <a:noFill/>
            <a:ln w="12700">
              <a:solidFill>
                <a:sysClr val="windowText" lastClr="000000"/>
              </a:solidFill>
              <a:round/>
              <a:headEnd type="none" w="sm" len="sm"/>
              <a:tailEnd type="triangle" w="med" len="med"/>
            </a:ln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224900" y="3252095"/>
              <a:ext cx="308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…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868647" y="3252095"/>
              <a:ext cx="308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cs typeface="+mn-cs"/>
                </a:rPr>
                <a:t>…</a:t>
              </a:r>
              <a:endParaRPr kumimoji="0" lang="ru-RU" sz="14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+mn-cs"/>
              </a:endParaRPr>
            </a:p>
          </p:txBody>
        </p:sp>
      </p:grpSp>
      <p:sp>
        <p:nvSpPr>
          <p:cNvPr id="91" name="TextBox 90"/>
          <p:cNvSpPr txBox="1"/>
          <p:nvPr/>
        </p:nvSpPr>
        <p:spPr>
          <a:xfrm>
            <a:off x="5333418" y="1920361"/>
            <a:ext cx="761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Tag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Array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7516608" y="1920361"/>
            <a:ext cx="761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Data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Array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aphicFrame>
        <p:nvGraphicFramePr>
          <p:cNvPr id="93" name="Table 9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147204"/>
              </p:ext>
            </p:extLst>
          </p:nvPr>
        </p:nvGraphicFramePr>
        <p:xfrm>
          <a:off x="5344014" y="1264664"/>
          <a:ext cx="2933700" cy="510540"/>
        </p:xfrm>
        <a:graphic>
          <a:graphicData uri="http://schemas.openxmlformats.org/drawingml/2006/table">
            <a:tbl>
              <a:tblPr/>
              <a:tblGrid>
                <a:gridCol w="2311400"/>
                <a:gridCol w="317500"/>
                <a:gridCol w="304800"/>
              </a:tblGrid>
              <a:tr h="2362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743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Tag = line#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Offset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08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4" name="TextBox 93"/>
          <p:cNvSpPr txBox="1"/>
          <p:nvPr/>
        </p:nvSpPr>
        <p:spPr>
          <a:xfrm>
            <a:off x="5871393" y="986564"/>
            <a:ext cx="1817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prstClr val="black"/>
                </a:solidFill>
                <a:latin typeface="Calibri"/>
                <a:cs typeface="+mn-cs"/>
              </a:rPr>
              <a:t>Address</a:t>
            </a:r>
            <a:endParaRPr lang="ru-RU" sz="2000" b="1" dirty="0">
              <a:solidFill>
                <a:prstClr val="black"/>
              </a:solidFill>
              <a:latin typeface="Calibri"/>
              <a:cs typeface="+mn-cs"/>
            </a:endParaRPr>
          </a:p>
        </p:txBody>
      </p:sp>
      <p:grpSp>
        <p:nvGrpSpPr>
          <p:cNvPr id="95" name="Group 94"/>
          <p:cNvGrpSpPr/>
          <p:nvPr/>
        </p:nvGrpSpPr>
        <p:grpSpPr>
          <a:xfrm>
            <a:off x="7970520" y="1773455"/>
            <a:ext cx="449139" cy="3187542"/>
            <a:chOff x="7970520" y="1965959"/>
            <a:chExt cx="449139" cy="3187542"/>
          </a:xfrm>
        </p:grpSpPr>
        <p:cxnSp>
          <p:nvCxnSpPr>
            <p:cNvPr id="96" name="Elbow Connector 95"/>
            <p:cNvCxnSpPr/>
            <p:nvPr/>
          </p:nvCxnSpPr>
          <p:spPr>
            <a:xfrm rot="16200000" flipH="1">
              <a:off x="7767337" y="2169142"/>
              <a:ext cx="855505" cy="449139"/>
            </a:xfrm>
            <a:prstGeom prst="bentConnector3">
              <a:avLst>
                <a:gd name="adj1" fmla="val 19716"/>
              </a:avLst>
            </a:prstGeom>
            <a:noFill/>
            <a:ln w="9525" cap="flat" cmpd="sng" algn="ctr">
              <a:solidFill>
                <a:srgbClr val="F79646"/>
              </a:solidFill>
              <a:prstDash val="solid"/>
              <a:tailEnd type="triangle"/>
            </a:ln>
            <a:effectLst/>
          </p:spPr>
        </p:cxnSp>
        <p:cxnSp>
          <p:nvCxnSpPr>
            <p:cNvPr id="97" name="Straight Connector 96"/>
            <p:cNvCxnSpPr/>
            <p:nvPr/>
          </p:nvCxnSpPr>
          <p:spPr>
            <a:xfrm>
              <a:off x="8419659" y="2840000"/>
              <a:ext cx="0" cy="2313501"/>
            </a:xfrm>
            <a:prstGeom prst="line">
              <a:avLst/>
            </a:prstGeom>
            <a:noFill/>
            <a:ln w="9525" cap="flat" cmpd="sng" algn="ctr">
              <a:solidFill>
                <a:srgbClr val="F79646"/>
              </a:solidFill>
              <a:prstDash val="dash"/>
            </a:ln>
            <a:effectLst/>
          </p:spPr>
        </p:cxnSp>
      </p:grpSp>
      <p:graphicFrame>
        <p:nvGraphicFramePr>
          <p:cNvPr id="98" name="Table 9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584695"/>
              </p:ext>
            </p:extLst>
          </p:nvPr>
        </p:nvGraphicFramePr>
        <p:xfrm>
          <a:off x="5097780" y="2635313"/>
          <a:ext cx="901700" cy="2312830"/>
        </p:xfrm>
        <a:graphic>
          <a:graphicData uri="http://schemas.openxmlformats.org/drawingml/2006/table">
            <a:tbl>
              <a:tblPr/>
              <a:tblGrid>
                <a:gridCol w="419100"/>
                <a:gridCol w="482600"/>
              </a:tblGrid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…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  <a:tr h="231283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r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511</a:t>
                      </a:r>
                    </a:p>
                  </a:txBody>
                  <a:tcPr marL="7620" marT="762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l" fontAlgn="b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FFCC"/>
                    </a:solidFill>
                  </a:tcPr>
                </a:tc>
              </a:tr>
            </a:tbl>
          </a:graphicData>
        </a:graphic>
      </p:graphicFrame>
      <p:pic>
        <p:nvPicPr>
          <p:cNvPr id="99" name="Audio 9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0778768"/>
      </p:ext>
    </p:extLst>
  </p:cSld>
  <p:clrMapOvr>
    <a:masterClrMapping/>
  </p:clrMapOvr>
  <p:transition advTm="46385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1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9"/>
                </p:tgtEl>
              </p:cMediaNode>
            </p:audio>
          </p:childTnLst>
        </p:cTn>
      </p:par>
    </p:tnLst>
    <p:bldLst>
      <p:bldP spid="56" grpId="0"/>
      <p:bldP spid="57" grpId="0"/>
      <p:bldP spid="91" grpId="0"/>
      <p:bldP spid="92" grpId="0"/>
      <p:bldP spid="94" grpId="0"/>
    </p:bldLst>
  </p:timing>
  <p:extLst>
    <p:ext uri="{3A86A75C-4F4B-4683-9AE1-C65F6400EC91}">
      <p14:laserTraceLst xmlns:p14="http://schemas.microsoft.com/office/powerpoint/2010/main">
        <p14:tracePtLst>
          <p14:tracePt t="24020" x="7688263" y="2822575"/>
          <p14:tracePt t="24028" x="7545388" y="2822575"/>
          <p14:tracePt t="24039" x="7394575" y="2803525"/>
          <p14:tracePt t="24053" x="7170738" y="2778125"/>
          <p14:tracePt t="24070" x="6983413" y="2670175"/>
          <p14:tracePt t="24086" x="6813550" y="2536825"/>
          <p14:tracePt t="24103" x="6616700" y="2393950"/>
          <p14:tracePt t="24119" x="6429375" y="2251075"/>
          <p14:tracePt t="24136" x="5902325" y="2017713"/>
          <p14:tracePt t="24153" x="5537200" y="1866900"/>
          <p14:tracePt t="24169" x="5207000" y="1731963"/>
          <p14:tracePt t="24186" x="5045075" y="1652588"/>
          <p14:tracePt t="24203" x="4992688" y="1625600"/>
          <p14:tracePt t="24219" x="4929188" y="1571625"/>
          <p14:tracePt t="24236" x="4830763" y="1490663"/>
          <p14:tracePt t="24253" x="4545013" y="1258888"/>
          <p14:tracePt t="24269" x="4303713" y="1071563"/>
          <p14:tracePt t="24286" x="4089400" y="928688"/>
          <p14:tracePt t="24302" x="3929063" y="830263"/>
          <p14:tracePt t="24319" x="3813175" y="785813"/>
          <p14:tracePt t="24336" x="3714750" y="750888"/>
          <p14:tracePt t="24353" x="3598863" y="714375"/>
          <p14:tracePt t="24370" x="3500438" y="696913"/>
          <p14:tracePt t="24386" x="3482975" y="669925"/>
          <p14:tracePt t="24402" x="3465513" y="660400"/>
          <p14:tracePt t="24419" x="3411538" y="642938"/>
          <p14:tracePt t="24436" x="3375025" y="598488"/>
          <p14:tracePt t="24452" x="3357563" y="588963"/>
          <p14:tracePt t="24536" x="3348038" y="588963"/>
          <p14:tracePt t="24544" x="3348038" y="608013"/>
          <p14:tracePt t="24560" x="3348038" y="615950"/>
          <p14:tracePt t="24607" x="3348038" y="625475"/>
          <p14:tracePt t="24614" x="3357563" y="633413"/>
          <p14:tracePt t="24621" x="3375025" y="660400"/>
          <p14:tracePt t="24636" x="3411538" y="679450"/>
          <p14:tracePt t="24653" x="3429000" y="704850"/>
          <p14:tracePt t="24670" x="3446463" y="723900"/>
          <p14:tracePt t="24686" x="3465513" y="741363"/>
          <p14:tracePt t="24703" x="3500438" y="750888"/>
          <p14:tracePt t="24719" x="3536950" y="768350"/>
          <p14:tracePt t="24736" x="3562350" y="768350"/>
          <p14:tracePt t="24753" x="3608388" y="776288"/>
          <p14:tracePt t="24770" x="3741738" y="812800"/>
          <p14:tracePt t="24786" x="3822700" y="839788"/>
          <p14:tracePt t="24804" x="3929063" y="857250"/>
          <p14:tracePt t="24820" x="4027488" y="884238"/>
          <p14:tracePt t="24837" x="4071938" y="893763"/>
          <p14:tracePt t="24854" x="4081463" y="893763"/>
          <p14:tracePt t="25046" x="4089400" y="893763"/>
          <p14:tracePt t="25075" x="4098925" y="893763"/>
          <p14:tracePt t="25083" x="4116388" y="893763"/>
          <p14:tracePt t="25100" x="4125913" y="893763"/>
          <p14:tracePt t="25115" x="4133850" y="893763"/>
          <p14:tracePt t="25124" x="4143375" y="893763"/>
          <p14:tracePt t="25139" x="4152900" y="893763"/>
          <p14:tracePt t="25154" x="4170363" y="893763"/>
          <p14:tracePt t="25171" x="4187825" y="893763"/>
          <p14:tracePt t="25187" x="4205288" y="893763"/>
          <p14:tracePt t="25203" x="4214813" y="893763"/>
          <p14:tracePt t="25219" x="4224338" y="893763"/>
          <p14:tracePt t="25246" x="4232275" y="893763"/>
          <p14:tracePt t="25262" x="4241800" y="901700"/>
          <p14:tracePt t="25271" x="4259263" y="901700"/>
          <p14:tracePt t="25286" x="4276725" y="928688"/>
          <p14:tracePt t="25303" x="4295775" y="928688"/>
          <p14:tracePt t="25319" x="4313238" y="928688"/>
          <p14:tracePt t="25336" x="4348163" y="928688"/>
          <p14:tracePt t="25353" x="4367213" y="928688"/>
          <p14:tracePt t="25369" x="4375150" y="928688"/>
          <p14:tracePt t="25386" x="4384675" y="928688"/>
          <p14:tracePt t="25403" x="4411663" y="919163"/>
          <p14:tracePt t="25420" x="4429125" y="919163"/>
          <p14:tracePt t="25436" x="4446588" y="919163"/>
          <p14:tracePt t="25453" x="4456113" y="919163"/>
          <p14:tracePt t="25521" x="4473575" y="919163"/>
          <p14:tracePt t="25679" x="4483100" y="919163"/>
          <p14:tracePt t="25689" x="4491038" y="919163"/>
          <p14:tracePt t="25703" x="4500563" y="919163"/>
          <p14:tracePt t="25720" x="4510088" y="919163"/>
          <p14:tracePt t="25778" x="4518025" y="919163"/>
          <p14:tracePt t="25794" x="4527550" y="919163"/>
          <p14:tracePt t="25802" x="4545013" y="919163"/>
          <p14:tracePt t="25929" x="4545013" y="911225"/>
          <p14:tracePt t="41101" x="4554538" y="928688"/>
          <p14:tracePt t="41110" x="4589463" y="965200"/>
          <p14:tracePt t="41122" x="4633913" y="1009650"/>
          <p14:tracePt t="41138" x="4759325" y="1152525"/>
          <p14:tracePt t="41155" x="4813300" y="1223963"/>
          <p14:tracePt t="41171" x="4884738" y="1285875"/>
          <p14:tracePt t="41188" x="4973638" y="1393825"/>
          <p14:tracePt t="41205" x="5081588" y="1500188"/>
          <p14:tracePt t="41224" x="5251450" y="1652588"/>
          <p14:tracePt t="41241" x="5330825" y="1731963"/>
          <p14:tracePt t="41257" x="5394325" y="1803400"/>
          <p14:tracePt t="41273" x="5421313" y="1866900"/>
          <p14:tracePt t="41289" x="5438775" y="1928813"/>
          <p14:tracePt t="41306" x="5456238" y="1982788"/>
          <p14:tracePt t="41323" x="5483225" y="2000250"/>
          <p14:tracePt t="41339" x="5500688" y="2063750"/>
          <p14:tracePt t="41358" x="5616575" y="2224088"/>
          <p14:tracePt t="41374" x="5707063" y="2322513"/>
          <p14:tracePt t="41391" x="5786438" y="2393950"/>
          <p14:tracePt t="41406" x="5867400" y="2446338"/>
          <p14:tracePt t="41422" x="5965825" y="2473325"/>
          <p14:tracePt t="41439" x="6054725" y="2500313"/>
          <p14:tracePt t="41456" x="6135688" y="2527300"/>
          <p14:tracePt t="41472" x="6170613" y="2527300"/>
          <p14:tracePt t="41491" x="6197600" y="2536825"/>
          <p14:tracePt t="41506" x="6215063" y="2536825"/>
          <p14:tracePt t="41523" x="6251575" y="2544763"/>
          <p14:tracePt t="41539" x="6330950" y="2544763"/>
          <p14:tracePt t="41556" x="6438900" y="2527300"/>
          <p14:tracePt t="41573" x="6616700" y="2500313"/>
          <p14:tracePt t="41589" x="6732588" y="2563813"/>
          <p14:tracePt t="41606" x="6831013" y="2867025"/>
          <p14:tracePt t="41622" x="6796088" y="3251200"/>
          <p14:tracePt t="41639" x="6778625" y="3349625"/>
          <p14:tracePt t="41851" x="6769100" y="3349625"/>
          <p14:tracePt t="41937" x="6759575" y="3340100"/>
          <p14:tracePt t="41945" x="6759575" y="3322638"/>
          <p14:tracePt t="41954" x="6751638" y="3313113"/>
          <p14:tracePt t="41973" x="6751638" y="3295650"/>
          <p14:tracePt t="41989" x="6778625" y="3278188"/>
          <p14:tracePt t="42006" x="6823075" y="3251200"/>
          <p14:tracePt t="42024" x="6875463" y="3143250"/>
          <p14:tracePt t="42039" x="6902450" y="3044825"/>
          <p14:tracePt t="42056" x="6929438" y="2973388"/>
          <p14:tracePt t="42073" x="6946900" y="2911475"/>
          <p14:tracePt t="42089" x="6965950" y="2849563"/>
          <p14:tracePt t="42106" x="6973888" y="2768600"/>
          <p14:tracePt t="42124" x="7000875" y="2670175"/>
          <p14:tracePt t="42141" x="7027863" y="2598738"/>
          <p14:tracePt t="42156" x="7027863" y="2571750"/>
          <p14:tracePt t="42173" x="7027863" y="2544763"/>
          <p14:tracePt t="42250" x="7027863" y="2536825"/>
          <p14:tracePt t="42259" x="7027863" y="2527300"/>
          <p14:tracePt t="42283" x="7027863" y="2517775"/>
          <p14:tracePt t="42298" x="7027863" y="2509838"/>
          <p14:tracePt t="42306" x="7037388" y="2509838"/>
          <p14:tracePt t="42322" x="7037388" y="2500313"/>
          <p14:tracePt t="42339" x="7037388" y="2492375"/>
          <p14:tracePt t="42367" x="7045325" y="2492375"/>
          <p14:tracePt t="42406" x="7045325" y="2473325"/>
          <p14:tracePt t="42413" x="7064375" y="2465388"/>
          <p14:tracePt t="42421" x="7064375" y="2455863"/>
          <p14:tracePt t="42438" x="7072313" y="2446338"/>
          <p14:tracePt t="42485" x="7081838" y="2438400"/>
          <p14:tracePt t="42499" x="7116763" y="2411413"/>
          <p14:tracePt t="42507" x="7126288" y="2401888"/>
          <p14:tracePt t="42521" x="7135813" y="2393950"/>
          <p14:tracePt t="42541" x="7161213" y="2374900"/>
          <p14:tracePt t="42556" x="7188200" y="2366963"/>
          <p14:tracePt t="42573" x="7207250" y="2349500"/>
          <p14:tracePt t="42589" x="7224713" y="2339975"/>
          <p14:tracePt t="42606" x="7232650" y="2330450"/>
          <p14:tracePt t="42623" x="7259638" y="2322513"/>
          <p14:tracePt t="42639" x="7286625" y="2303463"/>
          <p14:tracePt t="42656" x="7313613" y="2278063"/>
          <p14:tracePt t="42673" x="7367588" y="2251075"/>
          <p14:tracePt t="42689" x="7385050" y="2232025"/>
          <p14:tracePt t="42706" x="7402513" y="2214563"/>
          <p14:tracePt t="42722" x="7429500" y="2197100"/>
          <p14:tracePt t="42739" x="7446963" y="2187575"/>
          <p14:tracePt t="42756" x="7466013" y="2170113"/>
          <p14:tracePt t="42774" x="7500938" y="2135188"/>
          <p14:tracePt t="42791" x="7518400" y="2116138"/>
          <p14:tracePt t="42806" x="7537450" y="2098675"/>
          <p14:tracePt t="42823" x="7554913" y="2071688"/>
          <p14:tracePt t="42839" x="7581900" y="2063750"/>
          <p14:tracePt t="42856" x="7589838" y="2063750"/>
          <p14:tracePt t="42873" x="7599363" y="2054225"/>
          <p14:tracePt t="42890" x="7616825" y="2036763"/>
          <p14:tracePt t="42907" x="7643813" y="2017713"/>
          <p14:tracePt t="42922" x="7661275" y="1992313"/>
          <p14:tracePt t="42938" x="7688263" y="1965325"/>
          <p14:tracePt t="42955" x="7715250" y="1946275"/>
          <p14:tracePt t="42972" x="7732713" y="1946275"/>
          <p14:tracePt t="42988" x="7751763" y="1938338"/>
          <p14:tracePt t="43005" x="7769225" y="1938338"/>
          <p14:tracePt t="43021" x="7796213" y="1920875"/>
          <p14:tracePt t="43038" x="7813675" y="1911350"/>
          <p14:tracePt t="43055" x="7831138" y="1911350"/>
          <p14:tracePt t="43072" x="7850188" y="1901825"/>
          <p14:tracePt t="43088" x="7875588" y="1901825"/>
          <p14:tracePt t="43105" x="7894638" y="1901825"/>
          <p14:tracePt t="43122" x="7912100" y="1901825"/>
          <p14:tracePt t="43138" x="7921625" y="1901825"/>
          <p14:tracePt t="43175" x="7983538" y="1893888"/>
          <p14:tracePt t="43191" x="8054975" y="1893888"/>
          <p14:tracePt t="43206" x="8135938" y="1893888"/>
          <p14:tracePt t="43223" x="8207375" y="1893888"/>
          <p14:tracePt t="43240" x="8242300" y="1901825"/>
          <p14:tracePt t="43256" x="8278813" y="1920875"/>
          <p14:tracePt t="43273" x="8304213" y="1928813"/>
          <p14:tracePt t="43290" x="8340725" y="1928813"/>
          <p14:tracePt t="43306" x="8358188" y="1928813"/>
          <p14:tracePt t="43322" x="8375650" y="1928813"/>
          <p14:tracePt t="43339" x="8402638" y="1928813"/>
          <p14:tracePt t="43357" x="8421688" y="1928813"/>
          <p14:tracePt t="43372" x="8439150" y="1928813"/>
          <p14:tracePt t="43389" x="8447088" y="1938338"/>
          <p14:tracePt t="43405" x="8474075" y="1946275"/>
          <p14:tracePt t="43422" x="8493125" y="1973263"/>
          <p14:tracePt t="43440" x="8518525" y="2000250"/>
          <p14:tracePt t="43456" x="8545513" y="2017713"/>
          <p14:tracePt t="43472" x="8564563" y="2036763"/>
          <p14:tracePt t="43489" x="8582025" y="2054225"/>
          <p14:tracePt t="43521" x="8589963" y="2054225"/>
          <p14:tracePt t="43538" x="8609013" y="2063750"/>
          <p14:tracePt t="43555" x="8643938" y="2089150"/>
          <p14:tracePt t="43572" x="8661400" y="2108200"/>
          <p14:tracePt t="43588" x="8680450" y="2135188"/>
          <p14:tracePt t="43605" x="8707438" y="2152650"/>
          <p14:tracePt t="43621" x="8724900" y="2170113"/>
          <p14:tracePt t="43638" x="8742363" y="2197100"/>
          <p14:tracePt t="43655" x="8769350" y="2214563"/>
          <p14:tracePt t="43672" x="8778875" y="2224088"/>
          <p14:tracePt t="43688" x="8796338" y="2241550"/>
          <p14:tracePt t="43706" x="8813800" y="2278063"/>
          <p14:tracePt t="43721" x="8840788" y="2286000"/>
          <p14:tracePt t="43738" x="8858250" y="2303463"/>
          <p14:tracePt t="43755" x="8867775" y="2322513"/>
          <p14:tracePt t="43772" x="8885238" y="2349500"/>
          <p14:tracePt t="43788" x="8894763" y="2366963"/>
          <p14:tracePt t="43805" x="8912225" y="2401888"/>
          <p14:tracePt t="43821" x="8912225" y="2438400"/>
          <p14:tracePt t="43838" x="8921750" y="2465388"/>
          <p14:tracePt t="43855" x="8939213" y="2492375"/>
          <p14:tracePt t="43871" x="8947150" y="2509838"/>
          <p14:tracePt t="43888" x="8956675" y="2544763"/>
          <p14:tracePt t="43905" x="8956675" y="2581275"/>
          <p14:tracePt t="43922" x="8974138" y="2598738"/>
          <p14:tracePt t="43938" x="8983663" y="2625725"/>
          <p14:tracePt t="43955" x="8993188" y="2687638"/>
          <p14:tracePt t="43972" x="8993188" y="2714625"/>
          <p14:tracePt t="43988" x="9001125" y="2732088"/>
          <p14:tracePt t="44005" x="9001125" y="2759075"/>
          <p14:tracePt t="44021" x="9001125" y="2778125"/>
          <p14:tracePt t="44038" x="9001125" y="2813050"/>
          <p14:tracePt t="44055" x="9001125" y="2830513"/>
          <p14:tracePt t="44072" x="8993188" y="2874963"/>
          <p14:tracePt t="44088" x="8966200" y="2921000"/>
          <p14:tracePt t="44105" x="8939213" y="3036888"/>
          <p14:tracePt t="44122" x="8929688" y="3116263"/>
          <p14:tracePt t="44138" x="8902700" y="3206750"/>
          <p14:tracePt t="44155" x="8875713" y="3286125"/>
          <p14:tracePt t="44172" x="8867775" y="3349625"/>
          <p14:tracePt t="44189" x="8840788" y="3429000"/>
          <p14:tracePt t="44206" x="8813800" y="3500438"/>
          <p14:tracePt t="44222" x="8796338" y="3563938"/>
          <p14:tracePt t="44239" x="8786813" y="3608388"/>
          <p14:tracePt t="44256" x="8778875" y="3652838"/>
          <p14:tracePt t="44273" x="8759825" y="3706813"/>
          <p14:tracePt t="44290" x="8751888" y="3724275"/>
          <p14:tracePt t="44308" x="8742363" y="3778250"/>
          <p14:tracePt t="44324" x="8732838" y="3813175"/>
          <p14:tracePt t="44341" x="8707438" y="3857625"/>
          <p14:tracePt t="44358" x="8697913" y="3921125"/>
          <p14:tracePt t="44373" x="8680450" y="4000500"/>
          <p14:tracePt t="44389" x="8680450" y="4071938"/>
          <p14:tracePt t="44406" x="8680450" y="4116388"/>
          <p14:tracePt t="44423" x="8680450" y="4197350"/>
          <p14:tracePt t="44439" x="8688388" y="4278313"/>
          <p14:tracePt t="44456" x="8697913" y="4394200"/>
          <p14:tracePt t="44473" x="8697913" y="4465638"/>
          <p14:tracePt t="44489" x="8707438" y="4510088"/>
          <p14:tracePt t="44506" x="8707438" y="4572000"/>
          <p14:tracePt t="44523" x="8707438" y="4652963"/>
          <p14:tracePt t="44540" x="8680450" y="4733925"/>
          <p14:tracePt t="44544" x="8680450" y="4786313"/>
          <p14:tracePt t="44556" x="8661400" y="4840288"/>
          <p14:tracePt t="44572" x="8643938" y="4921250"/>
          <p14:tracePt t="44591" x="8599488" y="5037138"/>
          <p14:tracePt t="44606" x="8564563" y="5116513"/>
          <p14:tracePt t="44622" x="8528050" y="5153025"/>
          <p14:tracePt t="44639" x="8501063" y="5170488"/>
          <p14:tracePt t="44655" x="8483600" y="5187950"/>
          <p14:tracePt t="44672" x="8466138" y="5207000"/>
          <p14:tracePt t="44689" x="8421688" y="5233988"/>
          <p14:tracePt t="44706" x="8375650" y="5251450"/>
          <p14:tracePt t="44723" x="8313738" y="5268913"/>
          <p14:tracePt t="44740" x="8296275" y="5268913"/>
          <p14:tracePt t="44756" x="8278813" y="5268913"/>
          <p14:tracePt t="44773" x="8269288" y="5268913"/>
          <p14:tracePt t="44788" x="8242300" y="5268913"/>
          <p14:tracePt t="44805" x="8215313" y="5241925"/>
          <p14:tracePt t="44822" x="8180388" y="5233988"/>
          <p14:tracePt t="44839" x="8161338" y="5224463"/>
          <p14:tracePt t="44856" x="8126413" y="5214938"/>
          <p14:tracePt t="44873" x="8108950" y="5187950"/>
          <p14:tracePt t="44890" x="8089900" y="5170488"/>
          <p14:tracePt t="44906" x="8037513" y="5143500"/>
          <p14:tracePt t="44923" x="8018463" y="5135563"/>
          <p14:tracePt t="44940" x="8001000" y="5126038"/>
          <p14:tracePt t="44956" x="7983538" y="5116513"/>
          <p14:tracePt t="44975" x="7947025" y="5099050"/>
          <p14:tracePt t="44990" x="7894638" y="5072063"/>
          <p14:tracePt t="45005" x="7813675" y="5045075"/>
          <p14:tracePt t="45022" x="7759700" y="5019675"/>
          <p14:tracePt t="45039" x="7742238" y="5000625"/>
          <p14:tracePt t="45055" x="7724775" y="4983163"/>
          <p14:tracePt t="45072" x="7688263" y="4956175"/>
          <p14:tracePt t="45089" x="7635875" y="4911725"/>
          <p14:tracePt t="45105" x="7545388" y="4830763"/>
          <p14:tracePt t="45122" x="7510463" y="4778375"/>
          <p14:tracePt t="45139" x="7466013" y="4751388"/>
          <p14:tracePt t="45155" x="7429500" y="4724400"/>
          <p14:tracePt t="45172" x="7394575" y="4706938"/>
          <p14:tracePt t="45189" x="7375525" y="4670425"/>
          <p14:tracePt t="45205" x="7350125" y="4625975"/>
          <p14:tracePt t="45222" x="7331075" y="4591050"/>
          <p14:tracePt t="45238" x="7313613" y="4545013"/>
          <p14:tracePt t="45256" x="7278688" y="4429125"/>
          <p14:tracePt t="45272" x="7242175" y="4349750"/>
          <p14:tracePt t="45288" x="7180263" y="4233863"/>
          <p14:tracePt t="45305" x="7135813" y="4116388"/>
          <p14:tracePt t="45322" x="7108825" y="4010025"/>
          <p14:tracePt t="45338" x="7081838" y="3929063"/>
          <p14:tracePt t="45356" x="7045325" y="3822700"/>
          <p14:tracePt t="45372" x="7018338" y="3751263"/>
          <p14:tracePt t="45388" x="6992938" y="3652838"/>
          <p14:tracePt t="45405" x="6965950" y="3563938"/>
          <p14:tracePt t="45422" x="6938963" y="3482975"/>
          <p14:tracePt t="45438" x="6911975" y="3402013"/>
          <p14:tracePt t="45455" x="6884988" y="3303588"/>
          <p14:tracePt t="45472" x="6875463" y="3241675"/>
          <p14:tracePt t="45488" x="6858000" y="3197225"/>
          <p14:tracePt t="45506" x="6850063" y="3116263"/>
          <p14:tracePt t="45522" x="6850063" y="3054350"/>
          <p14:tracePt t="45538" x="6850063" y="2973388"/>
          <p14:tracePt t="45555" x="6850063" y="2901950"/>
          <p14:tracePt t="45572" x="6867525" y="2840038"/>
          <p14:tracePt t="45589" x="6875463" y="2786063"/>
          <p14:tracePt t="45605" x="6902450" y="2751138"/>
          <p14:tracePt t="45622" x="6911975" y="2724150"/>
          <p14:tracePt t="45639" x="6929438" y="2706688"/>
          <p14:tracePt t="45655" x="6938963" y="2679700"/>
          <p14:tracePt t="45672" x="6956425" y="2670175"/>
          <p14:tracePt t="45688" x="6973888" y="2660650"/>
          <p14:tracePt t="45705" x="6983413" y="2652713"/>
          <p14:tracePt t="45722" x="7000875" y="2652713"/>
          <p14:tracePt t="45739" x="7010400" y="2652713"/>
          <p14:tracePt t="45756" x="7081838" y="2652713"/>
          <p14:tracePt t="45772" x="7099300" y="2652713"/>
          <p14:tracePt t="45788" x="7116763" y="2652713"/>
          <p14:tracePt t="45805" x="7135813" y="2652713"/>
          <p14:tracePt t="45822" x="7153275" y="2652713"/>
          <p14:tracePt t="45838" x="7170738" y="2652713"/>
          <p14:tracePt t="45855" x="7188200" y="2652713"/>
          <p14:tracePt t="45874" x="7207250" y="2652713"/>
          <p14:tracePt t="45890" x="7232650" y="2660650"/>
          <p14:tracePt t="45906" x="7251700" y="2660650"/>
          <p14:tracePt t="45923" x="7269163" y="2670175"/>
          <p14:tracePt t="45940" x="7296150" y="2670175"/>
          <p14:tracePt t="45973" x="7304088" y="2670175"/>
          <p14:tracePt t="46226" x="7313613" y="2687638"/>
          <p14:tracePt t="46234" x="7323138" y="2697163"/>
          <p14:tracePt t="46240" x="7331075" y="2697163"/>
          <p14:tracePt t="46255" x="7340600" y="2697163"/>
          <p14:tracePt t="46272" x="7367588" y="2697163"/>
          <p14:tracePt t="47231" x="7375525" y="2697163"/>
          <p14:tracePt t="47243" x="7385050" y="2697163"/>
          <p14:tracePt t="47257" x="7394575" y="2697163"/>
          <p14:tracePt t="47275" x="7446963" y="2679700"/>
          <p14:tracePt t="47292" x="7527925" y="2679700"/>
          <p14:tracePt t="47307" x="7581900" y="2679700"/>
          <p14:tracePt t="47324" x="7661275" y="2679700"/>
          <p14:tracePt t="47340" x="7769225" y="2670175"/>
          <p14:tracePt t="47358" x="7875588" y="2652713"/>
          <p14:tracePt t="47373" x="7974013" y="2625725"/>
          <p14:tracePt t="47390" x="8064500" y="2625725"/>
          <p14:tracePt t="47407" x="8143875" y="2616200"/>
          <p14:tracePt t="47424" x="8170863" y="2616200"/>
          <p14:tracePt t="47494" x="8197850" y="2616200"/>
          <p14:tracePt t="47502" x="8215313" y="2616200"/>
          <p14:tracePt t="47508" x="8224838" y="2616200"/>
          <p14:tracePt t="47522" x="8251825" y="2616200"/>
          <p14:tracePt t="47539" x="8278813" y="2608263"/>
          <p14:tracePt t="47540" x="8286750" y="2608263"/>
          <p14:tracePt t="47556" x="8313738" y="2608263"/>
          <p14:tracePt t="47572" x="8340725" y="2598738"/>
          <p14:tracePt t="47589" x="8402638" y="2598738"/>
          <p14:tracePt t="47605" x="8483600" y="2598738"/>
          <p14:tracePt t="47622" x="8555038" y="2608263"/>
          <p14:tracePt t="47640" x="8636000" y="2625725"/>
          <p14:tracePt t="47657" x="8670925" y="2635250"/>
          <p14:tracePt t="47673" x="8680450" y="2635250"/>
          <p14:tracePt t="47847" x="8670925" y="2635250"/>
          <p14:tracePt t="47856" x="8653463" y="2635250"/>
          <p14:tracePt t="47873" x="8636000" y="2635250"/>
          <p14:tracePt t="47891" x="8609013" y="2635250"/>
          <p14:tracePt t="47907" x="8528050" y="2616200"/>
          <p14:tracePt t="47924" x="8412163" y="2616200"/>
          <p14:tracePt t="47941" x="8323263" y="2616200"/>
          <p14:tracePt t="47957" x="8259763" y="2616200"/>
          <p14:tracePt t="47974" x="8224838" y="2608263"/>
          <p14:tracePt t="47990" x="8180388" y="2598738"/>
          <p14:tracePt t="48006" x="8108950" y="2598738"/>
          <p14:tracePt t="48023" x="8018463" y="2598738"/>
          <p14:tracePt t="48039" x="7939088" y="2598738"/>
          <p14:tracePt t="48056" x="7867650" y="2608263"/>
          <p14:tracePt t="48072" x="7850188" y="2608263"/>
          <p14:tracePt t="48089" x="7840663" y="2608263"/>
          <p14:tracePt t="48106" x="7813675" y="2608263"/>
          <p14:tracePt t="48122" x="7796213" y="2608263"/>
          <p14:tracePt t="48139" x="7769225" y="2608263"/>
          <p14:tracePt t="48156" x="7732713" y="2608263"/>
          <p14:tracePt t="48172" x="7715250" y="2616200"/>
          <p14:tracePt t="48189" x="7680325" y="2616200"/>
          <p14:tracePt t="48206" x="7653338" y="2616200"/>
          <p14:tracePt t="48222" x="7626350" y="2625725"/>
          <p14:tracePt t="48239" x="7608888" y="2625725"/>
          <p14:tracePt t="48256" x="7589838" y="2625725"/>
          <p14:tracePt t="48272" x="7581900" y="2635250"/>
          <p14:tracePt t="48289" x="7564438" y="2635250"/>
          <p14:tracePt t="48307" x="7537450" y="2643188"/>
          <p14:tracePt t="48323" x="7518400" y="2643188"/>
          <p14:tracePt t="48372" x="7510463" y="2652713"/>
          <p14:tracePt t="48380" x="7500938" y="2652713"/>
          <p14:tracePt t="48482" x="7493000" y="2652713"/>
          <p14:tracePt t="48596" x="7473950" y="2652713"/>
          <p14:tracePt t="48682" x="7466013" y="2652713"/>
          <p14:tracePt t="48722" x="7456488" y="2660650"/>
          <p14:tracePt t="48738" x="7446963" y="2660650"/>
          <p14:tracePt t="48768" x="7439025" y="2660650"/>
          <p14:tracePt t="48778" x="7429500" y="2660650"/>
          <p14:tracePt t="48801" x="7421563" y="2660650"/>
          <p14:tracePt t="48810" x="7402513" y="2660650"/>
          <p14:tracePt t="48823" x="7394575" y="2660650"/>
          <p14:tracePt t="48840" x="7375525" y="2660650"/>
          <p14:tracePt t="48856" x="7358063" y="2660650"/>
          <p14:tracePt t="48873" x="7350125" y="2660650"/>
          <p14:tracePt t="48890" x="7331075" y="2660650"/>
          <p14:tracePt t="48906" x="7323138" y="2660650"/>
          <p14:tracePt t="48923" x="7313613" y="2660650"/>
          <p14:tracePt t="48956" x="7304088" y="2679700"/>
          <p14:tracePt t="49214" x="7313613" y="2679700"/>
          <p14:tracePt t="49222" x="7323138" y="2687638"/>
          <p14:tracePt t="49230" x="7340600" y="2687638"/>
          <p14:tracePt t="49239" x="7358063" y="2687638"/>
          <p14:tracePt t="49256" x="7439025" y="2687638"/>
          <p14:tracePt t="49272" x="7564438" y="2679700"/>
          <p14:tracePt t="49290" x="7697788" y="2652713"/>
          <p14:tracePt t="49307" x="7850188" y="2635250"/>
          <p14:tracePt t="49323" x="7939088" y="2625725"/>
          <p14:tracePt t="49342" x="8010525" y="2616200"/>
          <p14:tracePt t="49359" x="8037513" y="2616200"/>
          <p14:tracePt t="49374" x="8072438" y="2608263"/>
          <p14:tracePt t="49390" x="8135938" y="2589213"/>
          <p14:tracePt t="49407" x="8197850" y="2589213"/>
          <p14:tracePt t="49424" x="8259763" y="2581275"/>
          <p14:tracePt t="49440" x="8304213" y="2563813"/>
          <p14:tracePt t="49457" x="8331200" y="2554288"/>
          <p14:tracePt t="49473" x="8367713" y="2536825"/>
          <p14:tracePt t="49490" x="8385175" y="2536825"/>
          <p14:tracePt t="49507" x="8402638" y="2527300"/>
          <p14:tracePt t="49523" x="8421688" y="2527300"/>
          <p14:tracePt t="49557" x="8429625" y="2527300"/>
          <p14:tracePt t="49574" x="8447088" y="2527300"/>
          <p14:tracePt t="49592" x="8456613" y="2517775"/>
          <p14:tracePt t="49608" x="8466138" y="2517775"/>
          <p14:tracePt t="49647" x="8474075" y="2517775"/>
          <p14:tracePt t="49655" x="8493125" y="2517775"/>
          <p14:tracePt t="49812" x="8501063" y="2517775"/>
          <p14:tracePt t="49820" x="8510588" y="2517775"/>
          <p14:tracePt t="49836" x="8518525" y="2517775"/>
          <p14:tracePt t="49930" x="8528050" y="2517775"/>
          <p14:tracePt t="50130" x="8537575" y="2509838"/>
          <p14:tracePt t="50154" x="8545513" y="2492375"/>
          <p14:tracePt t="50256" x="8545513" y="2482850"/>
          <p14:tracePt t="50264" x="8564563" y="2482850"/>
          <p14:tracePt t="50280" x="8572500" y="2473325"/>
          <p14:tracePt t="50289" x="8582025" y="2465388"/>
          <p14:tracePt t="50306" x="8582025" y="2446338"/>
          <p14:tracePt t="50322" x="8599488" y="2411413"/>
          <p14:tracePt t="50339" x="8599488" y="2366963"/>
          <p14:tracePt t="50356" x="8599488" y="2303463"/>
          <p14:tracePt t="50372" x="8599488" y="2268538"/>
          <p14:tracePt t="50389" x="8599488" y="2232025"/>
          <p14:tracePt t="50406" x="8582025" y="2197100"/>
          <p14:tracePt t="50424" x="8555038" y="2160588"/>
          <p14:tracePt t="50440" x="8537575" y="2143125"/>
          <p14:tracePt t="50457" x="8518525" y="2125663"/>
          <p14:tracePt t="50474" x="8493125" y="2108200"/>
          <p14:tracePt t="50492" x="8466138" y="2089150"/>
          <p14:tracePt t="50508" x="8447088" y="2089150"/>
          <p14:tracePt t="50523" x="8421688" y="2089150"/>
          <p14:tracePt t="50540" x="8402638" y="2089150"/>
          <p14:tracePt t="50557" x="8385175" y="2089150"/>
          <p14:tracePt t="50573" x="8358188" y="2089150"/>
          <p14:tracePt t="50590" x="8340725" y="2098675"/>
          <p14:tracePt t="50607" x="8323263" y="2135188"/>
          <p14:tracePt t="50623" x="8296275" y="2197100"/>
          <p14:tracePt t="50640" x="8269288" y="2312988"/>
          <p14:tracePt t="50657" x="8259763" y="2366963"/>
          <p14:tracePt t="50673" x="8259763" y="2384425"/>
          <p14:tracePt t="50690" x="8251825" y="2401888"/>
          <p14:tracePt t="50766" x="8251825" y="2411413"/>
          <p14:tracePt t="50782" x="8251825" y="2438400"/>
          <p14:tracePt t="50792" x="8232775" y="2473325"/>
          <p14:tracePt t="50808" x="8232775" y="2517775"/>
          <p14:tracePt t="50823" x="8232775" y="2554288"/>
          <p14:tracePt t="50840" x="8232775" y="2571750"/>
          <p14:tracePt t="50856" x="8242300" y="2581275"/>
          <p14:tracePt t="50872" x="8251825" y="2608263"/>
          <p14:tracePt t="50889" x="8278813" y="2625725"/>
          <p14:tracePt t="50907" x="8304213" y="2652713"/>
          <p14:tracePt t="50923" x="8313738" y="2679700"/>
          <p14:tracePt t="50939" x="8323263" y="2687638"/>
          <p14:tracePt t="50956" x="8323263" y="2697163"/>
          <p14:tracePt t="50974" x="8340725" y="2706688"/>
          <p14:tracePt t="51072" x="8350250" y="2706688"/>
          <p14:tracePt t="51081" x="8358188" y="2714625"/>
          <p14:tracePt t="51090" x="8367713" y="2714625"/>
          <p14:tracePt t="51108" x="8402638" y="2724150"/>
          <p14:tracePt t="51124" x="8421688" y="2724150"/>
          <p14:tracePt t="51142" x="8466138" y="2741613"/>
          <p14:tracePt t="51158" x="8493125" y="2741613"/>
          <p14:tracePt t="51174" x="8537575" y="2741613"/>
          <p14:tracePt t="51190" x="8555038" y="2741613"/>
          <p14:tracePt t="51207" x="8589963" y="2732088"/>
          <p14:tracePt t="51224" x="8609013" y="2732088"/>
          <p14:tracePt t="51240" x="8616950" y="2724150"/>
          <p14:tracePt t="51313" x="8636000" y="2724150"/>
          <p14:tracePt t="51391" x="8643938" y="2714625"/>
          <p14:tracePt t="51399" x="8643938" y="2706688"/>
          <p14:tracePt t="51416" x="8653463" y="2706688"/>
          <p14:tracePt t="51440" x="8653463" y="2697163"/>
          <p14:tracePt t="51456" x="8661400" y="2687638"/>
          <p14:tracePt t="51465" x="8661400" y="2679700"/>
          <p14:tracePt t="51474" x="8670925" y="2660650"/>
          <p14:tracePt t="51490" x="8680450" y="2643188"/>
          <p14:tracePt t="51507" x="8707438" y="2625725"/>
          <p14:tracePt t="51524" x="8724900" y="2608263"/>
          <p14:tracePt t="51543" x="8732838" y="2571750"/>
          <p14:tracePt t="51557" x="8742363" y="2554288"/>
          <p14:tracePt t="51573" x="8742363" y="2544763"/>
          <p14:tracePt t="51829" x="8732838" y="2517775"/>
          <p14:tracePt t="51837" x="8724900" y="2509838"/>
          <p14:tracePt t="51844" x="8707438" y="2500313"/>
          <p14:tracePt t="51856" x="8697913" y="2492375"/>
          <p14:tracePt t="51872" x="8688388" y="2482850"/>
          <p14:tracePt t="51889" x="8680450" y="2473325"/>
          <p14:tracePt t="51906" x="8670925" y="2473325"/>
          <p14:tracePt t="51923" x="8661400" y="2455863"/>
          <p14:tracePt t="51940" x="8636000" y="2446338"/>
          <p14:tracePt t="51956" x="8626475" y="2438400"/>
          <p14:tracePt t="51973" x="8609013" y="2420938"/>
          <p14:tracePt t="51989" x="8589963" y="2411413"/>
          <p14:tracePt t="52006" x="8572500" y="2393950"/>
          <p14:tracePt t="52022" x="8545513" y="2366963"/>
          <p14:tracePt t="52039" x="8528050" y="2349500"/>
          <p14:tracePt t="52056" x="8501063" y="2339975"/>
          <p14:tracePt t="52073" x="8474075" y="2339975"/>
          <p14:tracePt t="52089" x="8456613" y="2339975"/>
          <p14:tracePt t="52106" x="8421688" y="2339975"/>
          <p14:tracePt t="52123" x="8402638" y="2357438"/>
          <p14:tracePt t="52139" x="8358188" y="2384425"/>
          <p14:tracePt t="52156" x="8340725" y="2401888"/>
          <p14:tracePt t="52173" x="8304213" y="2438400"/>
          <p14:tracePt t="52189" x="8286750" y="2455863"/>
          <p14:tracePt t="52206" x="8269288" y="2473325"/>
          <p14:tracePt t="52222" x="8242300" y="2500313"/>
          <p14:tracePt t="52239" x="8224838" y="2517775"/>
          <p14:tracePt t="52256" x="8215313" y="2527300"/>
          <p14:tracePt t="52273" x="8215313" y="2536825"/>
          <p14:tracePt t="52289" x="8215313" y="2554288"/>
          <p14:tracePt t="52306" x="8215313" y="2563813"/>
          <p14:tracePt t="52323" x="8215313" y="2581275"/>
          <p14:tracePt t="52369" x="8215313" y="2589213"/>
          <p14:tracePt t="52377" x="8215313" y="2598738"/>
          <p14:tracePt t="52390" x="8215313" y="2608263"/>
          <p14:tracePt t="52406" x="8215313" y="2625725"/>
          <p14:tracePt t="52423" x="8207375" y="2635250"/>
          <p14:tracePt t="52439" x="8207375" y="2660650"/>
          <p14:tracePt t="52456" x="8207375" y="2687638"/>
          <p14:tracePt t="52473" x="8207375" y="2706688"/>
          <p14:tracePt t="52489" x="8207375" y="2732088"/>
          <p14:tracePt t="52506" x="8207375" y="2751138"/>
          <p14:tracePt t="52523" x="8224838" y="2768600"/>
          <p14:tracePt t="52539" x="8232775" y="2786063"/>
          <p14:tracePt t="52541" x="8259763" y="2803525"/>
          <p14:tracePt t="52556" x="8269288" y="2813050"/>
          <p14:tracePt t="52573" x="8313738" y="2830513"/>
          <p14:tracePt t="52589" x="8358188" y="2830513"/>
          <p14:tracePt t="52606" x="8394700" y="2830513"/>
          <p14:tracePt t="52623" x="8439150" y="2830513"/>
          <p14:tracePt t="52639" x="8501063" y="2813050"/>
          <p14:tracePt t="52656" x="8564563" y="2795588"/>
          <p14:tracePt t="52673" x="8582025" y="2768600"/>
          <p14:tracePt t="52689" x="8599488" y="2751138"/>
          <p14:tracePt t="52706" x="8609013" y="2751138"/>
          <p14:tracePt t="52739" x="8626475" y="2741613"/>
          <p14:tracePt t="52756" x="8636000" y="2732088"/>
          <p14:tracePt t="52773" x="8653463" y="2697163"/>
          <p14:tracePt t="52789" x="8653463" y="2687638"/>
          <p14:tracePt t="52806" x="8653463" y="2679700"/>
          <p14:tracePt t="52824" x="8653463" y="2660650"/>
          <p14:tracePt t="52839" x="8661400" y="2643188"/>
          <p14:tracePt t="52856" x="8661400" y="2635250"/>
          <p14:tracePt t="52873" x="8661400" y="2616200"/>
          <p14:tracePt t="52890" x="8661400" y="2598738"/>
          <p14:tracePt t="52906" x="8661400" y="2571750"/>
          <p14:tracePt t="52923" x="8670925" y="2563813"/>
          <p14:tracePt t="52939" x="8670925" y="2544763"/>
          <p14:tracePt t="52956" x="8670925" y="2536825"/>
          <p14:tracePt t="53011" x="8661400" y="2536825"/>
          <p14:tracePt t="53035" x="8653463" y="2536825"/>
          <p14:tracePt t="53043" x="8653463" y="2544763"/>
          <p14:tracePt t="53067" x="8643938" y="2554288"/>
          <p14:tracePt t="53073" x="8643938" y="2563813"/>
          <p14:tracePt t="53081" x="8636000" y="2581275"/>
          <p14:tracePt t="53089" x="8626475" y="2589213"/>
          <p14:tracePt t="53106" x="8599488" y="2608263"/>
          <p14:tracePt t="53123" x="8582025" y="2625725"/>
          <p14:tracePt t="53139" x="8564563" y="2635250"/>
          <p14:tracePt t="53157" x="8528050" y="2652713"/>
          <p14:tracePt t="53174" x="8456613" y="2643188"/>
          <p14:tracePt t="53192" x="8323263" y="2616200"/>
          <p14:tracePt t="53208" x="8259763" y="2608263"/>
          <p14:tracePt t="53224" x="8224838" y="2581275"/>
          <p14:tracePt t="53241" x="8180388" y="2581275"/>
          <p14:tracePt t="53257" x="8116888" y="2571750"/>
          <p14:tracePt t="53274" x="8045450" y="2571750"/>
          <p14:tracePt t="53292" x="8001000" y="2563813"/>
          <p14:tracePt t="53307" x="7974013" y="2563813"/>
          <p14:tracePt t="53324" x="7947025" y="2544763"/>
          <p14:tracePt t="53341" x="7902575" y="2544763"/>
          <p14:tracePt t="53359" x="7885113" y="2554288"/>
          <p14:tracePt t="53374" x="7867650" y="2571750"/>
          <p14:tracePt t="53391" x="7840663" y="2589213"/>
          <p14:tracePt t="53407" x="7823200" y="2608263"/>
          <p14:tracePt t="53424" x="7804150" y="2635250"/>
          <p14:tracePt t="53443" x="7769225" y="2652713"/>
          <p14:tracePt t="53459" x="7751763" y="2670175"/>
          <p14:tracePt t="53475" x="7732713" y="2670175"/>
          <p14:tracePt t="53490" x="7707313" y="2679700"/>
          <p14:tracePt t="53507" x="7688263" y="2679700"/>
          <p14:tracePt t="53523" x="7670800" y="2679700"/>
          <p14:tracePt t="53540" x="7653338" y="2679700"/>
          <p14:tracePt t="53556" x="7608888" y="2679700"/>
          <p14:tracePt t="53573" x="7581900" y="2687638"/>
          <p14:tracePt t="53589" x="7554913" y="2706688"/>
          <p14:tracePt t="53606" x="7518400" y="2706688"/>
          <p14:tracePt t="53678" x="7510463" y="2706688"/>
          <p14:tracePt t="53692" x="7500938" y="2706688"/>
          <p14:tracePt t="53699" x="7493000" y="2706688"/>
          <p14:tracePt t="53732" x="7483475" y="2706688"/>
          <p14:tracePt t="53739" x="7473950" y="2706688"/>
          <p14:tracePt t="53747" x="7446963" y="2697163"/>
          <p14:tracePt t="53756" x="7429500" y="2697163"/>
          <p14:tracePt t="53773" x="7367588" y="2687638"/>
          <p14:tracePt t="53790" x="7304088" y="2660650"/>
          <p14:tracePt t="53807" x="7269163" y="2652713"/>
          <p14:tracePt t="53823" x="7251700" y="2643188"/>
          <p14:tracePt t="53840" x="7224713" y="2635250"/>
          <p14:tracePt t="53858" x="7188200" y="2625725"/>
          <p14:tracePt t="53873" x="7161213" y="2625725"/>
          <p14:tracePt t="53906" x="7153275" y="2625725"/>
          <p14:tracePt t="53952" x="7143750" y="2625725"/>
          <p14:tracePt t="54067" x="7153275" y="2625725"/>
          <p14:tracePt t="54075" x="7180263" y="2625725"/>
          <p14:tracePt t="54083" x="7188200" y="2625725"/>
          <p14:tracePt t="54092" x="7207250" y="2625725"/>
          <p14:tracePt t="54106" x="7232650" y="2625725"/>
          <p14:tracePt t="54123" x="7331075" y="2625725"/>
          <p14:tracePt t="54140" x="7421563" y="2625725"/>
          <p14:tracePt t="54156" x="7500938" y="2625725"/>
          <p14:tracePt t="54173" x="7572375" y="2608263"/>
          <p14:tracePt t="54190" x="7635875" y="2598738"/>
          <p14:tracePt t="54206" x="7707313" y="2571750"/>
          <p14:tracePt t="54223" x="7751763" y="2554288"/>
          <p14:tracePt t="54240" x="7804150" y="2536825"/>
          <p14:tracePt t="54256" x="7885113" y="2527300"/>
          <p14:tracePt t="54273" x="7993063" y="2509838"/>
          <p14:tracePt t="54289" x="8116888" y="2492375"/>
          <p14:tracePt t="54306" x="8207375" y="2482850"/>
          <p14:tracePt t="54323" x="8259763" y="2473325"/>
          <p14:tracePt t="54340" x="8278813" y="2473325"/>
          <p14:tracePt t="54358" x="8323263" y="2465388"/>
          <p14:tracePt t="54374" x="8340725" y="2465388"/>
          <p14:tracePt t="54390" x="8402638" y="2446338"/>
          <p14:tracePt t="54407" x="8447088" y="2446338"/>
          <p14:tracePt t="54423" x="8483600" y="2446338"/>
          <p14:tracePt t="54439" x="8501063" y="2446338"/>
          <p14:tracePt t="54456" x="8518525" y="2446338"/>
          <p14:tracePt t="54474" x="8537575" y="2446338"/>
          <p14:tracePt t="54492" x="8564563" y="2455863"/>
          <p14:tracePt t="54507" x="8582025" y="2455863"/>
          <p14:tracePt t="54524" x="8589963" y="2455863"/>
          <p14:tracePt t="54541" x="8599488" y="2455863"/>
          <p14:tracePt t="54558" x="8616950" y="2455863"/>
          <p14:tracePt t="54574" x="8636000" y="2455863"/>
          <p14:tracePt t="54592" x="8661400" y="2455863"/>
          <p14:tracePt t="54609" x="8688388" y="2455863"/>
          <p14:tracePt t="54625" x="8697913" y="2465388"/>
          <p14:tracePt t="54641" x="8697913" y="2482850"/>
          <p14:tracePt t="54658" x="8707438" y="2482850"/>
          <p14:tracePt t="54691" x="8715375" y="2492375"/>
          <p14:tracePt t="54829" x="8697913" y="2500313"/>
          <p14:tracePt t="54837" x="8653463" y="2500313"/>
          <p14:tracePt t="54845" x="8599488" y="2500313"/>
          <p14:tracePt t="54859" x="8466138" y="2517775"/>
          <p14:tracePt t="54875" x="8358188" y="2517775"/>
          <p14:tracePt t="54891" x="8269288" y="2509838"/>
          <p14:tracePt t="54908" x="8161338" y="2500313"/>
          <p14:tracePt t="54924" x="8054975" y="2500313"/>
          <p14:tracePt t="54941" x="7947025" y="2500313"/>
          <p14:tracePt t="54957" x="7867650" y="2517775"/>
          <p14:tracePt t="54974" x="7796213" y="2517775"/>
          <p14:tracePt t="54992" x="7732713" y="2517775"/>
          <p14:tracePt t="55009" x="7697788" y="2517775"/>
          <p14:tracePt t="55025" x="7670800" y="2509838"/>
          <p14:tracePt t="55041" x="7626350" y="2500313"/>
          <p14:tracePt t="55057" x="7572375" y="2500313"/>
          <p14:tracePt t="55074" x="7518400" y="2500313"/>
          <p14:tracePt t="55092" x="7439025" y="2509838"/>
          <p14:tracePt t="55108" x="7375525" y="2517775"/>
          <p14:tracePt t="55124" x="7358063" y="2527300"/>
          <p14:tracePt t="55165" x="7340600" y="2527300"/>
          <p14:tracePt t="55197" x="7323138" y="2527300"/>
          <p14:tracePt t="55205" x="7296150" y="2527300"/>
          <p14:tracePt t="55213" x="7286625" y="2527300"/>
          <p14:tracePt t="55399" x="7286625" y="2536825"/>
          <p14:tracePt t="55407" x="7304088" y="2544763"/>
          <p14:tracePt t="55424" x="7375525" y="2563813"/>
          <p14:tracePt t="55441" x="7466013" y="2563813"/>
          <p14:tracePt t="55457" x="7589838" y="2563813"/>
          <p14:tracePt t="55473" x="7697788" y="2563813"/>
          <p14:tracePt t="55490" x="7796213" y="2544763"/>
          <p14:tracePt t="55507" x="7885113" y="2527300"/>
          <p14:tracePt t="55524" x="8001000" y="2517775"/>
          <p14:tracePt t="55540" x="8089900" y="2517775"/>
          <p14:tracePt t="55557" x="8170863" y="2517775"/>
          <p14:tracePt t="55573" x="8242300" y="2492375"/>
          <p14:tracePt t="55590" x="8296275" y="2473325"/>
          <p14:tracePt t="55607" x="8340725" y="2455863"/>
          <p14:tracePt t="55623" x="8375650" y="2446338"/>
          <p14:tracePt t="55640" x="8394700" y="2446338"/>
          <p14:tracePt t="55656" x="8412163" y="2446338"/>
          <p14:tracePt t="55673" x="8447088" y="2446338"/>
          <p14:tracePt t="55690" x="8466138" y="2446338"/>
          <p14:tracePt t="55707" x="8483600" y="2446338"/>
          <p14:tracePt t="55723" x="8510588" y="2446338"/>
          <p14:tracePt t="55740" x="8518525" y="2446338"/>
          <p14:tracePt t="55757" x="8537575" y="2446338"/>
          <p14:tracePt t="55773" x="8555038" y="2446338"/>
          <p14:tracePt t="55790" x="8572500" y="2446338"/>
          <p14:tracePt t="55964" x="8545513" y="2446338"/>
          <p14:tracePt t="55972" x="8501063" y="2455863"/>
          <p14:tracePt t="55980" x="8466138" y="2473325"/>
          <p14:tracePt t="55991" x="8421688" y="2482850"/>
          <p14:tracePt t="56007" x="8331200" y="2482850"/>
          <p14:tracePt t="56024" x="8170863" y="2500313"/>
          <p14:tracePt t="56042" x="8027988" y="2500313"/>
          <p14:tracePt t="56058" x="7921625" y="2492375"/>
          <p14:tracePt t="56075" x="7786688" y="2465388"/>
          <p14:tracePt t="56091" x="7715250" y="2438400"/>
          <p14:tracePt t="56108" x="7653338" y="2420938"/>
          <p14:tracePt t="56124" x="7589838" y="2411413"/>
          <p14:tracePt t="56143" x="7473950" y="2411413"/>
          <p14:tracePt t="56159" x="7394575" y="2411413"/>
          <p14:tracePt t="56175" x="7323138" y="2411413"/>
          <p14:tracePt t="56191" x="7296150" y="2411413"/>
          <p14:tracePt t="56207" x="7278688" y="2420938"/>
          <p14:tracePt t="56224" x="7259638" y="2420938"/>
          <p14:tracePt t="56241" x="7259638" y="2428875"/>
          <p14:tracePt t="56258" x="7251700" y="2428875"/>
          <p14:tracePt t="56274" x="7242175" y="2446338"/>
          <p14:tracePt t="56315" x="7232650" y="2446338"/>
          <p14:tracePt t="56324" x="7215188" y="2455863"/>
          <p14:tracePt t="56487" x="7224713" y="2465388"/>
          <p14:tracePt t="56496" x="7232650" y="2465388"/>
          <p14:tracePt t="56508" x="7269163" y="2473325"/>
          <p14:tracePt t="56524" x="7313613" y="2500313"/>
          <p14:tracePt t="56543" x="7429500" y="2536825"/>
          <p14:tracePt t="56560" x="7537450" y="2554288"/>
          <p14:tracePt t="56574" x="7643813" y="2554288"/>
          <p14:tracePt t="56591" x="7751763" y="2554288"/>
          <p14:tracePt t="56608" x="7858125" y="2554288"/>
          <p14:tracePt t="56624" x="7974013" y="2536825"/>
          <p14:tracePt t="56641" x="8081963" y="2517775"/>
          <p14:tracePt t="56659" x="8242300" y="2509838"/>
          <p14:tracePt t="56675" x="8323263" y="2482850"/>
          <p14:tracePt t="56691" x="8367713" y="2465388"/>
          <p14:tracePt t="56708" x="8394700" y="2455863"/>
          <p14:tracePt t="56724" x="8421688" y="2446338"/>
          <p14:tracePt t="56741" x="8439150" y="2446338"/>
          <p14:tracePt t="56758" x="8483600" y="2438400"/>
          <p14:tracePt t="56774" x="8564563" y="2438400"/>
          <p14:tracePt t="56794" x="8661400" y="2420938"/>
          <p14:tracePt t="56809" x="8697913" y="2420938"/>
          <p14:tracePt t="56824" x="8707438" y="2420938"/>
          <p14:tracePt t="56842" x="8715375" y="2420938"/>
          <p14:tracePt t="57004" x="8688388" y="2420938"/>
          <p14:tracePt t="57012" x="8653463" y="2420938"/>
          <p14:tracePt t="57024" x="8599488" y="2420938"/>
          <p14:tracePt t="57043" x="8394700" y="2455863"/>
          <p14:tracePt t="57060" x="8259763" y="2473325"/>
          <p14:tracePt t="57075" x="8135938" y="2500313"/>
          <p14:tracePt t="57091" x="8027988" y="2500313"/>
          <p14:tracePt t="57108" x="7929563" y="2517775"/>
          <p14:tracePt t="57125" x="7858125" y="2527300"/>
          <p14:tracePt t="57141" x="7778750" y="2544763"/>
          <p14:tracePt t="57158" x="7715250" y="2554288"/>
          <p14:tracePt t="57174" x="7697788" y="2554288"/>
          <p14:tracePt t="57191" x="7653338" y="2554288"/>
          <p14:tracePt t="57207" x="7572375" y="2536825"/>
          <p14:tracePt t="57224" x="7493000" y="2509838"/>
          <p14:tracePt t="57241" x="7421563" y="2500313"/>
          <p14:tracePt t="57257" x="7340600" y="2500313"/>
          <p14:tracePt t="57274" x="7323138" y="2500313"/>
          <p14:tracePt t="57529" x="7323138" y="2509838"/>
          <p14:tracePt t="57538" x="7323138" y="2517775"/>
          <p14:tracePt t="57546" x="7323138" y="2527300"/>
          <p14:tracePt t="57558" x="7323138" y="2536825"/>
          <p14:tracePt t="57840" x="7331075" y="2536825"/>
          <p14:tracePt t="57910" x="7340600" y="2536825"/>
          <p14:tracePt t="57918" x="7350125" y="2544763"/>
          <p14:tracePt t="57926" x="7350125" y="2563813"/>
          <p14:tracePt t="58021" x="7350125" y="2571750"/>
          <p14:tracePt t="58038" x="7358063" y="2581275"/>
          <p14:tracePt t="58046" x="7385050" y="2589213"/>
          <p14:tracePt t="58058" x="7394575" y="2616200"/>
          <p14:tracePt t="58074" x="7421563" y="2635250"/>
          <p14:tracePt t="58091" x="7446963" y="2670175"/>
          <p14:tracePt t="58108" x="7466013" y="2687638"/>
          <p14:tracePt t="58124" x="7473950" y="2706688"/>
          <p14:tracePt t="58141" x="7493000" y="2706688"/>
          <p14:tracePt t="58176" x="7493000" y="2714625"/>
          <p14:tracePt t="58193" x="7493000" y="2724150"/>
          <p14:tracePt t="58207" x="7500938" y="2741613"/>
          <p14:tracePt t="58225" x="7500938" y="2751138"/>
          <p14:tracePt t="58373" x="7500938" y="2759075"/>
          <p14:tracePt t="58765" x="7500938" y="2768600"/>
          <p14:tracePt t="58774" x="7483475" y="2778125"/>
          <p14:tracePt t="58792" x="7456488" y="2795588"/>
          <p14:tracePt t="58808" x="7375525" y="2813050"/>
          <p14:tracePt t="58824" x="7207250" y="2786063"/>
          <p14:tracePt t="58841" x="6902450" y="2687638"/>
          <p14:tracePt t="58860" x="6707188" y="2581275"/>
          <p14:tracePt t="58875" x="6653213" y="2554288"/>
          <p14:tracePt t="58891" x="6635750" y="2536825"/>
          <p14:tracePt t="58908" x="6616700" y="2517775"/>
          <p14:tracePt t="58925" x="6599238" y="2517775"/>
          <p14:tracePt t="59032" x="6599238" y="2509838"/>
          <p14:tracePt t="59040" x="6643688" y="2509838"/>
          <p14:tracePt t="59058" x="6796088" y="2527300"/>
          <p14:tracePt t="59075" x="6902450" y="2554288"/>
          <p14:tracePt t="59091" x="6911975" y="2563813"/>
          <p14:tracePt t="59134" x="6884988" y="2598738"/>
          <p14:tracePt t="59142" x="6823075" y="2652713"/>
          <p14:tracePt t="59158" x="6724650" y="2706688"/>
          <p14:tracePt t="59175" x="6626225" y="2759075"/>
          <p14:tracePt t="59192" x="6564313" y="2803525"/>
          <p14:tracePt t="59208" x="6537325" y="2840038"/>
          <p14:tracePt t="59224" x="6518275" y="2884488"/>
          <p14:tracePt t="59241" x="6465888" y="2965450"/>
          <p14:tracePt t="59257" x="6411913" y="3098800"/>
          <p14:tracePt t="59274" x="6357938" y="3197225"/>
          <p14:tracePt t="59290" x="6278563" y="3313113"/>
          <p14:tracePt t="59307" x="6180138" y="3482975"/>
          <p14:tracePt t="59324" x="6010275" y="3759200"/>
          <p14:tracePt t="59340" x="5697538" y="4081463"/>
          <p14:tracePt t="59357" x="5099050" y="4545013"/>
          <p14:tracePt t="59374" x="4125913" y="5072063"/>
          <p14:tracePt t="59390" x="3608388" y="5313363"/>
          <p14:tracePt t="59407" x="3098800" y="5572125"/>
          <p14:tracePt t="59424" x="2571750" y="5795963"/>
          <p14:tracePt t="59440" x="2036763" y="5948363"/>
          <p14:tracePt t="59457" x="1428750" y="6153150"/>
          <p14:tracePt t="59474" x="1241425" y="6242050"/>
          <p14:tracePt t="64833" x="1250950" y="6197600"/>
          <p14:tracePt t="64842" x="1276350" y="6143625"/>
          <p14:tracePt t="64860" x="1322388" y="6027738"/>
          <p14:tracePt t="64875" x="1347788" y="5929313"/>
          <p14:tracePt t="64892" x="1374775" y="5840413"/>
          <p14:tracePt t="64911" x="1401763" y="5707063"/>
          <p14:tracePt t="64927" x="1428750" y="5599113"/>
          <p14:tracePt t="64942" x="1455738" y="5483225"/>
          <p14:tracePt t="64958" x="1500188" y="5367338"/>
          <p14:tracePt t="64975" x="1544638" y="5187950"/>
          <p14:tracePt t="64992" x="1589088" y="5072063"/>
          <p14:tracePt t="65009" x="1652588" y="4911725"/>
          <p14:tracePt t="65025" x="1758950" y="4724400"/>
          <p14:tracePt t="65044" x="1911350" y="4429125"/>
          <p14:tracePt t="65059" x="1973263" y="4268788"/>
          <p14:tracePt t="65076" x="2009775" y="4135438"/>
          <p14:tracePt t="65092" x="2036763" y="4027488"/>
          <p14:tracePt t="65110" x="2036763" y="3965575"/>
          <p14:tracePt t="65126" x="2036763" y="3921125"/>
          <p14:tracePt t="65142" x="2044700" y="3894138"/>
          <p14:tracePt t="65161" x="2054225" y="3822700"/>
          <p14:tracePt t="65177" x="2071688" y="3786188"/>
          <p14:tracePt t="65192" x="2081213" y="3741738"/>
          <p14:tracePt t="65209" x="2081213" y="3724275"/>
          <p14:tracePt t="65226" x="2089150" y="3697288"/>
          <p14:tracePt t="65242" x="2098675" y="3679825"/>
          <p14:tracePt t="65260" x="2098675" y="3662363"/>
          <p14:tracePt t="65275" x="2098675" y="3643313"/>
          <p14:tracePt t="65291" x="2108200" y="3616325"/>
          <p14:tracePt t="65308" x="2108200" y="3598863"/>
          <p14:tracePt t="65325" x="2108200" y="3589338"/>
          <p14:tracePt t="65342" x="2108200" y="3571875"/>
          <p14:tracePt t="65360" x="2116138" y="3571875"/>
          <p14:tracePt t="65375" x="2116138" y="3554413"/>
          <p14:tracePt t="65411" x="2116138" y="3544888"/>
          <p14:tracePt t="65420" x="2116138" y="3536950"/>
          <p14:tracePt t="65427" x="2116138" y="3527425"/>
          <p14:tracePt t="65442" x="2116138" y="3509963"/>
          <p14:tracePt t="65459" x="2133600" y="3492500"/>
          <p14:tracePt t="65475" x="2143125" y="3465513"/>
          <p14:tracePt t="65492" x="2143125" y="3446463"/>
          <p14:tracePt t="65509" x="2143125" y="3438525"/>
          <p14:tracePt t="65542" x="2152650" y="3421063"/>
          <p14:tracePt t="65561" x="2152650" y="3394075"/>
          <p14:tracePt t="65575" x="2160588" y="3384550"/>
          <p14:tracePt t="65592" x="2160588" y="3375025"/>
          <p14:tracePt t="65631" x="2160588" y="3367088"/>
          <p14:tracePt t="65655" x="2160588" y="3357563"/>
          <p14:tracePt t="65717" x="2170113" y="3349625"/>
          <p14:tracePt t="65733" x="2170113" y="3330575"/>
          <p14:tracePt t="65787" x="2170113" y="3322638"/>
          <p14:tracePt t="65796" x="2170113" y="3313113"/>
          <p14:tracePt t="65817" x="2179638" y="3313113"/>
          <p14:tracePt t="66905" x="2170113" y="3313113"/>
          <p14:tracePt t="66913" x="2160588" y="3313113"/>
          <p14:tracePt t="66943" x="2152650" y="3313113"/>
          <p14:tracePt t="66951" x="2125663" y="3303588"/>
          <p14:tracePt t="66960" x="2116138" y="3303588"/>
          <p14:tracePt t="66975" x="2098675" y="3295650"/>
          <p14:tracePt t="66992" x="2081213" y="3286125"/>
          <p14:tracePt t="67045" x="2062163" y="3286125"/>
          <p14:tracePt t="67053" x="2054225" y="3278188"/>
          <p14:tracePt t="67061" x="2044700" y="3278188"/>
          <p14:tracePt t="67075" x="2044700" y="3259138"/>
          <p14:tracePt t="67093" x="2036763" y="3259138"/>
          <p14:tracePt t="67171" x="2027238" y="3259138"/>
          <p14:tracePt t="94025" x="2017713" y="3259138"/>
          <p14:tracePt t="94041" x="2009775" y="3251200"/>
          <p14:tracePt t="94049" x="1982788" y="3241675"/>
          <p14:tracePt t="94062" x="1973263" y="3232150"/>
          <p14:tracePt t="94078" x="1955800" y="3214688"/>
          <p14:tracePt t="94095" x="1938338" y="3179763"/>
          <p14:tracePt t="94111" x="1919288" y="3160713"/>
          <p14:tracePt t="94128" x="1874838" y="3135313"/>
          <p14:tracePt t="94145" x="1812925" y="3108325"/>
          <p14:tracePt t="94161" x="1795463" y="3089275"/>
          <p14:tracePt t="94178" x="1776413" y="3081338"/>
          <p14:tracePt t="94194" x="1776413" y="3063875"/>
          <p14:tracePt t="94212" x="1785938" y="3036888"/>
          <p14:tracePt t="94230" x="1795463" y="3017838"/>
          <p14:tracePt t="94246" x="1751013" y="3000375"/>
          <p14:tracePt t="94262" x="1652588" y="2982913"/>
          <p14:tracePt t="94279" x="1616075" y="2982913"/>
          <p14:tracePt t="94296" x="1608138" y="2982913"/>
          <p14:tracePt t="94332" x="1598613" y="2982913"/>
          <p14:tracePt t="94348" x="1562100" y="2982913"/>
          <p14:tracePt t="94356" x="1554163" y="2982913"/>
          <p14:tracePt t="94367" x="1544638" y="2982913"/>
          <p14:tracePt t="94379" x="1527175" y="2982913"/>
          <p14:tracePt t="94427" x="1517650" y="2982913"/>
          <p14:tracePt t="94442" x="1500188" y="3000375"/>
          <p14:tracePt t="94450" x="1482725" y="3000375"/>
          <p14:tracePt t="94464" x="1465263" y="3009900"/>
          <p14:tracePt t="94480" x="1455738" y="3009900"/>
          <p14:tracePt t="94613" x="1455738" y="3017838"/>
          <p14:tracePt t="94627" x="1455738" y="3027363"/>
          <p14:tracePt t="94635" x="1446213" y="3036888"/>
          <p14:tracePt t="94645" x="1428750" y="3063875"/>
          <p14:tracePt t="94661" x="1384300" y="3089275"/>
          <p14:tracePt t="94678" x="1347788" y="3116263"/>
          <p14:tracePt t="94695" x="1330325" y="3135313"/>
          <p14:tracePt t="94711" x="1322388" y="3152775"/>
          <p14:tracePt t="94728" x="1303338" y="3179763"/>
          <p14:tracePt t="94744" x="1303338" y="3187700"/>
          <p14:tracePt t="94856" x="1303338" y="3197225"/>
          <p14:tracePt t="94865" x="1322388" y="3197225"/>
          <p14:tracePt t="94880" x="1374775" y="3206750"/>
          <p14:tracePt t="94895" x="1438275" y="3224213"/>
          <p14:tracePt t="94912" x="1500188" y="3224213"/>
          <p14:tracePt t="94928" x="1562100" y="3232150"/>
          <p14:tracePt t="94945" x="1633538" y="3241675"/>
          <p14:tracePt t="94962" x="1714500" y="3241675"/>
          <p14:tracePt t="94980" x="1830388" y="3259138"/>
          <p14:tracePt t="94996" x="1919288" y="3259138"/>
          <p14:tracePt t="95012" x="2027238" y="3259138"/>
          <p14:tracePt t="95029" x="2133600" y="3251200"/>
          <p14:tracePt t="95045" x="2232025" y="3224213"/>
          <p14:tracePt t="95062" x="2303463" y="3224213"/>
          <p14:tracePt t="95079" x="2384425" y="3214688"/>
          <p14:tracePt t="95096" x="2419350" y="3214688"/>
          <p14:tracePt t="95113" x="2438400" y="3214688"/>
          <p14:tracePt t="95129" x="2446338" y="3214688"/>
          <p14:tracePt t="95146" x="2465388" y="3214688"/>
          <p14:tracePt t="95163" x="2527300" y="3214688"/>
          <p14:tracePt t="95180" x="2616200" y="3214688"/>
          <p14:tracePt t="95195" x="2670175" y="3214688"/>
          <p14:tracePt t="95212" x="2679700" y="3214688"/>
          <p14:tracePt t="95228" x="2687638" y="3214688"/>
          <p14:tracePt t="95245" x="2697163" y="3214688"/>
          <p14:tracePt t="95261" x="2724150" y="3214688"/>
          <p14:tracePt t="95278" x="2759075" y="3214688"/>
          <p14:tracePt t="95294" x="2795588" y="3214688"/>
          <p14:tracePt t="95311" x="2813050" y="3214688"/>
          <p14:tracePt t="95328" x="2830513" y="3214688"/>
          <p14:tracePt t="95344" x="2874963" y="3214688"/>
          <p14:tracePt t="95362" x="2955925" y="3214688"/>
          <p14:tracePt t="95378" x="2973388" y="3214688"/>
          <p14:tracePt t="95395" x="3000375" y="3214688"/>
          <p14:tracePt t="95412" x="3062288" y="3214688"/>
          <p14:tracePt t="95429" x="3152775" y="3232150"/>
          <p14:tracePt t="95445" x="3232150" y="3232150"/>
          <p14:tracePt t="95462" x="3259138" y="3232150"/>
          <p14:tracePt t="95479" x="3286125" y="3241675"/>
          <p14:tracePt t="95495" x="3303588" y="3241675"/>
          <p14:tracePt t="95514" x="3330575" y="3241675"/>
          <p14:tracePt t="95529" x="3357563" y="3241675"/>
          <p14:tracePt t="95545" x="3367088" y="3241675"/>
          <p14:tracePt t="95638" x="3375025" y="3241675"/>
          <p14:tracePt t="95647" x="3384550" y="3241675"/>
          <p14:tracePt t="95762" x="3394075" y="3241675"/>
          <p14:tracePt t="96124" x="3384550" y="3241675"/>
          <p14:tracePt t="96133" x="3375025" y="3241675"/>
          <p14:tracePt t="96146" x="3367088" y="3241675"/>
          <p14:tracePt t="96163" x="3268663" y="3241675"/>
          <p14:tracePt t="96179" x="3187700" y="3241675"/>
          <p14:tracePt t="96196" x="3081338" y="3241675"/>
          <p14:tracePt t="96212" x="2990850" y="3232150"/>
          <p14:tracePt t="96228" x="2894013" y="3224213"/>
          <p14:tracePt t="96245" x="2803525" y="3206750"/>
          <p14:tracePt t="96262" x="2741613" y="3197225"/>
          <p14:tracePt t="96279" x="2643188" y="3197225"/>
          <p14:tracePt t="96295" x="2562225" y="3197225"/>
          <p14:tracePt t="96312" x="2536825" y="3197225"/>
          <p14:tracePt t="96328" x="2473325" y="3197225"/>
          <p14:tracePt t="96345" x="2428875" y="3197225"/>
          <p14:tracePt t="96362" x="2393950" y="3197225"/>
          <p14:tracePt t="96378" x="2322513" y="3197225"/>
          <p14:tracePt t="96394" x="2259013" y="3214688"/>
          <p14:tracePt t="96411" x="2224088" y="3224213"/>
          <p14:tracePt t="96428" x="2133600" y="3232150"/>
          <p14:tracePt t="96445" x="2089150" y="3251200"/>
          <p14:tracePt t="96461" x="2009775" y="3259138"/>
          <p14:tracePt t="96478" x="1965325" y="3278188"/>
          <p14:tracePt t="96495" x="1919288" y="3278188"/>
          <p14:tracePt t="96511" x="1874838" y="3278188"/>
          <p14:tracePt t="96529" x="1822450" y="3278188"/>
          <p14:tracePt t="96545" x="1776413" y="3278188"/>
          <p14:tracePt t="96561" x="1697038" y="3286125"/>
          <p14:tracePt t="96579" x="1616075" y="3303588"/>
          <p14:tracePt t="96596" x="1571625" y="3303588"/>
          <p14:tracePt t="96613" x="1554163" y="3303588"/>
          <p14:tracePt t="96629" x="1536700" y="3303588"/>
          <p14:tracePt t="96646" x="1517650" y="3313113"/>
          <p14:tracePt t="96664" x="1473200" y="3322638"/>
          <p14:tracePt t="96681" x="1455738" y="3322638"/>
          <p14:tracePt t="96696" x="1446213" y="3322638"/>
          <p14:tracePt t="96712" x="1438275" y="3322638"/>
          <p14:tracePt t="96881" x="1446213" y="3322638"/>
          <p14:tracePt t="96889" x="1455738" y="3322638"/>
          <p14:tracePt t="96898" x="1465263" y="3313113"/>
          <p14:tracePt t="96912" x="1473200" y="3303588"/>
          <p14:tracePt t="96930" x="1517650" y="3278188"/>
          <p14:tracePt t="96945" x="1536700" y="3268663"/>
          <p14:tracePt t="96962" x="1562100" y="3259138"/>
          <p14:tracePt t="96979" x="1581150" y="3259138"/>
          <p14:tracePt t="96995" x="1598613" y="3259138"/>
          <p14:tracePt t="97012" x="1625600" y="3259138"/>
          <p14:tracePt t="97029" x="1643063" y="3259138"/>
          <p14:tracePt t="97045" x="1660525" y="3259138"/>
          <p14:tracePt t="97062" x="1714500" y="3241675"/>
          <p14:tracePt t="97079" x="1751013" y="3241675"/>
          <p14:tracePt t="97096" x="1768475" y="3241675"/>
          <p14:tracePt t="97113" x="1776413" y="3241675"/>
          <p14:tracePt t="97129" x="1803400" y="3241675"/>
          <p14:tracePt t="97146" x="1822450" y="3224213"/>
          <p14:tracePt t="97164" x="1847850" y="3224213"/>
          <p14:tracePt t="97181" x="1874838" y="3214688"/>
          <p14:tracePt t="97196" x="1893888" y="3214688"/>
          <p14:tracePt t="97213" x="1901825" y="3214688"/>
          <p14:tracePt t="97229" x="1919288" y="3214688"/>
          <p14:tracePt t="97246" x="1946275" y="3214688"/>
          <p14:tracePt t="97264" x="1965325" y="3214688"/>
          <p14:tracePt t="97280" x="1982788" y="3214688"/>
          <p14:tracePt t="97295" x="2000250" y="3214688"/>
          <p14:tracePt t="97328" x="2009775" y="3232150"/>
          <p14:tracePt t="98676" x="2027238" y="3232150"/>
          <p14:tracePt t="98683" x="2054225" y="3232150"/>
          <p14:tracePt t="98696" x="2071688" y="3232150"/>
          <p14:tracePt t="98714" x="2125663" y="3224213"/>
          <p14:tracePt t="98731" x="2187575" y="3214688"/>
          <p14:tracePt t="98746" x="2259013" y="3197225"/>
          <p14:tracePt t="98763" x="2339975" y="3170238"/>
          <p14:tracePt t="98780" x="2446338" y="3170238"/>
          <p14:tracePt t="98796" x="2598738" y="3160713"/>
          <p14:tracePt t="98812" x="2705100" y="3135313"/>
          <p14:tracePt t="98829" x="2786063" y="3116263"/>
          <p14:tracePt t="98846" x="2884488" y="3116263"/>
          <p14:tracePt t="98862" x="2946400" y="3108325"/>
          <p14:tracePt t="98879" x="3009900" y="3081338"/>
          <p14:tracePt t="98895" x="3027363" y="3063875"/>
          <p14:tracePt t="98912" x="3044825" y="3044825"/>
          <p14:tracePt t="98929" x="3062288" y="3036888"/>
          <p14:tracePt t="98945" x="3071813" y="3036888"/>
          <p14:tracePt t="99052" x="3081338" y="3036888"/>
          <p14:tracePt t="99067" x="3089275" y="3036888"/>
          <p14:tracePt t="99075" x="3098800" y="3036888"/>
          <p14:tracePt t="99083" x="3108325" y="3036888"/>
          <p14:tracePt t="99095" x="3116263" y="3054350"/>
          <p14:tracePt t="99112" x="3152775" y="3063875"/>
          <p14:tracePt t="99129" x="3268663" y="3089275"/>
          <p14:tracePt t="99145" x="3446463" y="3108325"/>
          <p14:tracePt t="99162" x="3598863" y="3135313"/>
          <p14:tracePt t="99179" x="3776663" y="3152775"/>
          <p14:tracePt t="99195" x="3946525" y="3143250"/>
          <p14:tracePt t="99212" x="4152900" y="3108325"/>
          <p14:tracePt t="99230" x="4446588" y="3063875"/>
          <p14:tracePt t="99246" x="4652963" y="3009900"/>
          <p14:tracePt t="99262" x="4902200" y="2955925"/>
          <p14:tracePt t="99279" x="5187950" y="2955925"/>
          <p14:tracePt t="99295" x="5456238" y="2938463"/>
          <p14:tracePt t="99313" x="5697538" y="2938463"/>
          <p14:tracePt t="99329" x="5884863" y="2938463"/>
          <p14:tracePt t="99346" x="6081713" y="2946400"/>
          <p14:tracePt t="99364" x="6375400" y="2938463"/>
          <p14:tracePt t="99380" x="6572250" y="2921000"/>
          <p14:tracePt t="99396" x="6778625" y="2867025"/>
          <p14:tracePt t="99412" x="6884988" y="2840038"/>
          <p14:tracePt t="99429" x="6946900" y="2813050"/>
          <p14:tracePt t="99445" x="7018338" y="2795588"/>
          <p14:tracePt t="99462" x="7081838" y="2751138"/>
          <p14:tracePt t="99480" x="7188200" y="2670175"/>
          <p14:tracePt t="99496" x="7251700" y="2652713"/>
          <p14:tracePt t="99513" x="7278688" y="2625725"/>
          <p14:tracePt t="99530" x="7313613" y="2608263"/>
          <p14:tracePt t="99546" x="7350125" y="2581275"/>
          <p14:tracePt t="99563" x="7421563" y="2563813"/>
          <p14:tracePt t="99566" x="7483475" y="2544763"/>
          <p14:tracePt t="99579" x="7537450" y="2527300"/>
          <p14:tracePt t="99596" x="7680325" y="2527300"/>
          <p14:tracePt t="99615" x="7831138" y="2536825"/>
          <p14:tracePt t="99631" x="7902575" y="2544763"/>
          <p14:tracePt t="99646" x="7966075" y="2571750"/>
          <p14:tracePt t="99663" x="8018463" y="2598738"/>
          <p14:tracePt t="99680" x="8064500" y="2625725"/>
          <p14:tracePt t="99696" x="8089900" y="2635250"/>
          <p14:tracePt t="99713" x="8089900" y="2643188"/>
          <p14:tracePt t="99729" x="8099425" y="2643188"/>
          <p14:tracePt t="99809" x="8108950" y="2635250"/>
          <p14:tracePt t="99817" x="8108950" y="2625725"/>
          <p14:tracePt t="99829" x="8116888" y="2598738"/>
          <p14:tracePt t="99845" x="8135938" y="2554288"/>
          <p14:tracePt t="99862" x="8143875" y="2527300"/>
          <p14:tracePt t="99880" x="8143875" y="2500313"/>
          <p14:tracePt t="99896" x="8153400" y="2492375"/>
          <p14:tracePt t="99912" x="8161338" y="2473325"/>
          <p14:tracePt t="99929" x="8161338" y="2465388"/>
          <p14:tracePt t="100013" x="8170863" y="2465388"/>
          <p14:tracePt t="100021" x="8170863" y="2473325"/>
          <p14:tracePt t="100030" x="8180388" y="2482850"/>
          <p14:tracePt t="100046" x="8188325" y="2500313"/>
          <p14:tracePt t="100063" x="8207375" y="2517775"/>
          <p14:tracePt t="100080" x="8215313" y="2544763"/>
          <p14:tracePt t="100096" x="8224838" y="2563813"/>
          <p14:tracePt t="100115" x="8251825" y="2589213"/>
          <p14:tracePt t="100131" x="8269288" y="2616200"/>
          <p14:tracePt t="100146" x="8286750" y="2643188"/>
          <p14:tracePt t="100163" x="8304213" y="2679700"/>
          <p14:tracePt t="100180" x="8304213" y="2697163"/>
          <p14:tracePt t="100196" x="8313738" y="2724150"/>
          <p14:tracePt t="100213" x="8323263" y="2741613"/>
          <p14:tracePt t="100230" x="8323263" y="2759075"/>
          <p14:tracePt t="100246" x="8340725" y="2768600"/>
          <p14:tracePt t="100311" x="8350250" y="2759075"/>
          <p14:tracePt t="100320" x="8350250" y="2714625"/>
          <p14:tracePt t="100330" x="8358188" y="2697163"/>
          <p14:tracePt t="100346" x="8385175" y="2616200"/>
          <p14:tracePt t="100365" x="8421688" y="2527300"/>
          <p14:tracePt t="100381" x="8439150" y="2465388"/>
          <p14:tracePt t="100396" x="8456613" y="2420938"/>
          <p14:tracePt t="100413" x="8474075" y="2384425"/>
          <p14:tracePt t="100430" x="8483600" y="2357438"/>
          <p14:tracePt t="100499" x="8483600" y="2366963"/>
          <p14:tracePt t="100508" x="8483600" y="2393950"/>
          <p14:tracePt t="100515" x="8483600" y="2438400"/>
          <p14:tracePt t="100532" x="8483600" y="2500313"/>
          <p14:tracePt t="100546" x="8483600" y="2554288"/>
          <p14:tracePt t="100563" x="8483600" y="2589213"/>
          <p14:tracePt t="100580" x="8483600" y="2608263"/>
          <p14:tracePt t="100596" x="8483600" y="2625725"/>
          <p14:tracePt t="100703" x="8483600" y="2608263"/>
          <p14:tracePt t="100711" x="8483600" y="2563813"/>
          <p14:tracePt t="100719" x="8483600" y="2527300"/>
          <p14:tracePt t="100730" x="8483600" y="2492375"/>
          <p14:tracePt t="100746" x="8466138" y="2411413"/>
          <p14:tracePt t="100762" x="8466138" y="2393950"/>
          <p14:tracePt t="100779" x="8456613" y="2384425"/>
          <p14:tracePt t="100834" x="8447088" y="2384425"/>
          <p14:tracePt t="100850" x="8439150" y="2393950"/>
          <p14:tracePt t="100858" x="8439150" y="2401888"/>
          <p14:tracePt t="100866" x="8429625" y="2411413"/>
          <p14:tracePt t="100879" x="8429625" y="2420938"/>
          <p14:tracePt t="100896" x="8421688" y="2455863"/>
          <p14:tracePt t="100913" x="8402638" y="2473325"/>
          <p14:tracePt t="100929" x="8394700" y="2492375"/>
          <p14:tracePt t="100946" x="8385175" y="2509838"/>
          <p14:tracePt t="100962" x="8385175" y="2517775"/>
          <p14:tracePt t="101006" x="8385175" y="2527300"/>
          <p14:tracePt t="101015" x="8375650" y="2536825"/>
          <p14:tracePt t="101031" x="8375650" y="2554288"/>
          <p14:tracePt t="101046" x="8367713" y="2581275"/>
          <p14:tracePt t="101063" x="8367713" y="2589213"/>
          <p14:tracePt t="101080" x="8367713" y="2598738"/>
          <p14:tracePt t="101096" x="8367713" y="2608263"/>
          <p14:tracePt t="101195" x="8358188" y="2608263"/>
          <p14:tracePt t="101203" x="8358188" y="2598738"/>
          <p14:tracePt t="101213" x="8358188" y="2589213"/>
          <p14:tracePt t="101230" x="8358188" y="2571750"/>
          <p14:tracePt t="109815" x="8350250" y="2571750"/>
          <p14:tracePt t="109831" x="8331200" y="2563813"/>
          <p14:tracePt t="111395" x="8323263" y="2563813"/>
          <p14:tracePt t="111403" x="8278813" y="2563813"/>
          <p14:tracePt t="111414" x="8126413" y="2563813"/>
          <p14:tracePt t="111431" x="7278688" y="2635250"/>
          <p14:tracePt t="111448" x="6099175" y="3036888"/>
          <p14:tracePt t="111465" x="4956175" y="3384550"/>
          <p14:tracePt t="111481" x="4527550" y="3421063"/>
          <p14:tracePt t="111497" x="4143375" y="3421063"/>
          <p14:tracePt t="111514" x="3813175" y="3421063"/>
          <p14:tracePt t="111531" x="3482975" y="3411538"/>
          <p14:tracePt t="111547" x="3205163" y="3438525"/>
          <p14:tracePt t="111564" x="2982913" y="3473450"/>
          <p14:tracePt t="111568" x="2867025" y="3492500"/>
          <p14:tracePt t="111582" x="2500313" y="3544888"/>
          <p14:tracePt t="111599" x="2071688" y="3625850"/>
          <p14:tracePt t="111615" x="1571625" y="3670300"/>
          <p14:tracePt t="111632" x="1143000" y="3687763"/>
          <p14:tracePt t="111648" x="731838" y="3741738"/>
          <p14:tracePt t="111664" x="411163" y="3822700"/>
          <p14:tracePt t="111681" x="214313" y="3867150"/>
          <p14:tracePt t="111698" x="133350" y="3894138"/>
          <p14:tracePt t="111714" x="125413" y="3902075"/>
          <p14:tracePt t="111803" x="125413" y="3911600"/>
          <p14:tracePt t="111816" x="152400" y="3929063"/>
          <p14:tracePt t="111824" x="187325" y="3938588"/>
          <p14:tracePt t="111832" x="223838" y="3956050"/>
          <p14:tracePt t="111847" x="268288" y="3956050"/>
          <p14:tracePt t="111865" x="374650" y="3956050"/>
          <p14:tracePt t="111880" x="428625" y="3956050"/>
          <p14:tracePt t="111897" x="446088" y="3956050"/>
          <p14:tracePt t="111913" x="473075" y="3965575"/>
          <p14:tracePt t="111930" x="482600" y="3965575"/>
          <p14:tracePt t="111947" x="500063" y="3965575"/>
          <p14:tracePt t="111983" x="509588" y="3965575"/>
          <p14:tracePt t="111990" x="517525" y="3965575"/>
          <p14:tracePt t="111998" x="554038" y="3965575"/>
          <p14:tracePt t="112014" x="571500" y="3965575"/>
          <p14:tracePt t="112031" x="581025" y="3965575"/>
          <p14:tracePt t="112048" x="615950" y="3956050"/>
          <p14:tracePt t="112064" x="652463" y="3938588"/>
          <p14:tracePt t="112083" x="679450" y="3938588"/>
          <p14:tracePt t="112098" x="687388" y="3938588"/>
          <p14:tracePt t="112201" x="696913" y="3938588"/>
          <p14:tracePt t="112225" x="704850" y="3929063"/>
          <p14:tracePt t="112234" x="731838" y="3921125"/>
          <p14:tracePt t="112250" x="812800" y="3894138"/>
          <p14:tracePt t="112264" x="919163" y="3867150"/>
          <p14:tracePt t="112281" x="1081088" y="3822700"/>
          <p14:tracePt t="112298" x="1231900" y="3786188"/>
          <p14:tracePt t="112314" x="1312863" y="3759200"/>
          <p14:tracePt t="112331" x="1322388" y="3759200"/>
          <p14:tracePt t="112380" x="1303338" y="3759200"/>
          <p14:tracePt t="112390" x="1295400" y="3759200"/>
          <p14:tracePt t="112398" x="1276350" y="3759200"/>
          <p14:tracePt t="112414" x="1231900" y="3759200"/>
          <p14:tracePt t="112431" x="1204913" y="3778250"/>
          <p14:tracePt t="112447" x="1160463" y="3778250"/>
          <p14:tracePt t="112464" x="1133475" y="3786188"/>
          <p14:tracePt t="112480" x="1108075" y="3786188"/>
          <p14:tracePt t="112498" x="1062038" y="3786188"/>
          <p14:tracePt t="112515" x="1044575" y="3786188"/>
          <p14:tracePt t="112531" x="1036638" y="3786188"/>
          <p14:tracePt t="112577" x="1036638" y="3778250"/>
          <p14:tracePt t="112586" x="1054100" y="3759200"/>
          <p14:tracePt t="112598" x="1081088" y="3759200"/>
          <p14:tracePt t="112615" x="1179513" y="3741738"/>
          <p14:tracePt t="112631" x="1276350" y="3741738"/>
          <p14:tracePt t="112648" x="1384300" y="3724275"/>
          <p14:tracePt t="112664" x="1490663" y="3724275"/>
          <p14:tracePt t="112681" x="1633538" y="3724275"/>
          <p14:tracePt t="112698" x="1785938" y="3724275"/>
          <p14:tracePt t="112714" x="1893888" y="3724275"/>
          <p14:tracePt t="112733" x="2017713" y="3706813"/>
          <p14:tracePt t="112750" x="2098675" y="3697288"/>
          <p14:tracePt t="112766" x="2133600" y="3687763"/>
          <p14:tracePt t="112781" x="2143125" y="3679825"/>
          <p14:tracePt t="112797" x="2152650" y="3679825"/>
          <p14:tracePt t="112830" x="2152650" y="3662363"/>
          <p14:tracePt t="112847" x="2143125" y="3662363"/>
          <p14:tracePt t="112864" x="2098675" y="3643313"/>
          <p14:tracePt t="112881" x="1982788" y="3608388"/>
          <p14:tracePt t="112897" x="1874838" y="3581400"/>
          <p14:tracePt t="112914" x="1776413" y="3554413"/>
          <p14:tracePt t="112930" x="1687513" y="3527425"/>
          <p14:tracePt t="112947" x="1608138" y="3509963"/>
          <p14:tracePt t="112964" x="1571625" y="3500438"/>
          <p14:tracePt t="112980" x="1536700" y="3492500"/>
          <p14:tracePt t="112998" x="1517650" y="3482975"/>
          <p14:tracePt t="113077" x="1527175" y="3492500"/>
          <p14:tracePt t="113086" x="1554163" y="3500438"/>
          <p14:tracePt t="113098" x="1581150" y="3509963"/>
          <p14:tracePt t="113116" x="1633538" y="3509963"/>
          <p14:tracePt t="113133" x="1652588" y="3527425"/>
          <p14:tracePt t="113148" x="1660525" y="3527425"/>
          <p14:tracePt t="113265" x="1660525" y="3517900"/>
          <p14:tracePt t="113274" x="1660525" y="3509963"/>
          <p14:tracePt t="113283" x="1660525" y="3500438"/>
          <p14:tracePt t="113298" x="1660525" y="3482975"/>
          <p14:tracePt t="113315" x="1670050" y="3446463"/>
          <p14:tracePt t="113331" x="1697038" y="3402013"/>
          <p14:tracePt t="113348" x="1704975" y="3375025"/>
          <p14:tracePt t="113364" x="1704975" y="3340100"/>
          <p14:tracePt t="113383" x="1660525" y="3286125"/>
          <p14:tracePt t="113400" x="1625600" y="3259138"/>
          <p14:tracePt t="113415" x="1608138" y="3241675"/>
          <p14:tracePt t="113432" x="1581150" y="3232150"/>
          <p14:tracePt t="113448" x="1562100" y="3224213"/>
          <p14:tracePt t="113465" x="1544638" y="3224213"/>
          <p14:tracePt t="113481" x="1527175" y="3224213"/>
          <p14:tracePt t="113498" x="1500188" y="3224213"/>
          <p14:tracePt t="113515" x="1473200" y="3224213"/>
          <p14:tracePt t="113531" x="1455738" y="3224213"/>
          <p14:tracePt t="113548" x="1428750" y="3232150"/>
          <p14:tracePt t="113565" x="1384300" y="3251200"/>
          <p14:tracePt t="113581" x="1357313" y="3278188"/>
          <p14:tracePt t="113598" x="1330325" y="3295650"/>
          <p14:tracePt t="113617" x="1303338" y="3322638"/>
          <p14:tracePt t="113633" x="1285875" y="3349625"/>
          <p14:tracePt t="113650" x="1258888" y="3367088"/>
          <p14:tracePt t="113665" x="1250950" y="3384550"/>
          <p14:tracePt t="113681" x="1241425" y="3402013"/>
          <p14:tracePt t="113698" x="1241425" y="3429000"/>
          <p14:tracePt t="113714" x="1241425" y="3446463"/>
          <p14:tracePt t="113731" x="1241425" y="3465513"/>
          <p14:tracePt t="113748" x="1258888" y="3500438"/>
          <p14:tracePt t="113765" x="1276350" y="3536950"/>
          <p14:tracePt t="113781" x="1312863" y="3635375"/>
          <p14:tracePt t="113798" x="1366838" y="3714750"/>
          <p14:tracePt t="113815" x="1455738" y="3795713"/>
          <p14:tracePt t="113831" x="1536700" y="3867150"/>
          <p14:tracePt t="113848" x="1598613" y="3902075"/>
          <p14:tracePt t="113865" x="1616075" y="3929063"/>
          <p14:tracePt t="113882" x="1660525" y="3938588"/>
          <p14:tracePt t="113900" x="1714500" y="3938588"/>
          <p14:tracePt t="113915" x="1751013" y="3938588"/>
          <p14:tracePt t="113932" x="1795463" y="3921125"/>
          <p14:tracePt t="113947" x="1822450" y="3911600"/>
          <p14:tracePt t="113964" x="1839913" y="3911600"/>
          <p14:tracePt t="113981" x="1857375" y="3911600"/>
          <p14:tracePt t="113998" x="1874838" y="3911600"/>
          <p14:tracePt t="114015" x="1901825" y="3911600"/>
          <p14:tracePt t="114031" x="1911350" y="3911600"/>
          <p14:tracePt t="114095" x="1919288" y="3902075"/>
          <p14:tracePt t="114104" x="1928813" y="3857625"/>
          <p14:tracePt t="114116" x="1946275" y="3822700"/>
          <p14:tracePt t="114133" x="1965325" y="3795713"/>
          <p14:tracePt t="114149" x="1990725" y="3759200"/>
          <p14:tracePt t="114166" x="2000250" y="3741738"/>
          <p14:tracePt t="114182" x="2000250" y="3714750"/>
          <p14:tracePt t="114198" x="2009775" y="3697288"/>
          <p14:tracePt t="114215" x="2009775" y="3679825"/>
          <p14:tracePt t="114231" x="2009775" y="3670300"/>
          <p14:tracePt t="114248" x="2017713" y="3652838"/>
          <p14:tracePt t="114265" x="2017713" y="3635375"/>
          <p14:tracePt t="114281" x="2009775" y="3616325"/>
          <p14:tracePt t="114298" x="1965325" y="3581400"/>
          <p14:tracePt t="114314" x="1946275" y="3554413"/>
          <p14:tracePt t="114330" x="1893888" y="3527425"/>
          <p14:tracePt t="114347" x="1822450" y="3517900"/>
          <p14:tracePt t="114365" x="1724025" y="3492500"/>
          <p14:tracePt t="114381" x="1633538" y="3473450"/>
          <p14:tracePt t="114399" x="1500188" y="3473450"/>
          <p14:tracePt t="114415" x="1482725" y="3465513"/>
          <p14:tracePt t="114431" x="1465263" y="3465513"/>
          <p14:tracePt t="114447" x="1455738" y="3465513"/>
          <p14:tracePt t="114464" x="1428750" y="3465513"/>
          <p14:tracePt t="114481" x="1401763" y="3465513"/>
          <p14:tracePt t="114497" x="1339850" y="3465513"/>
          <p14:tracePt t="114514" x="1295400" y="3482975"/>
          <p14:tracePt t="114531" x="1231900" y="3500438"/>
          <p14:tracePt t="114547" x="1204913" y="3527425"/>
          <p14:tracePt t="114565" x="1179513" y="3554413"/>
          <p14:tracePt t="114581" x="1160463" y="3571875"/>
          <p14:tracePt t="114597" x="1133475" y="3598863"/>
          <p14:tracePt t="114613" x="1116013" y="3616325"/>
          <p14:tracePt t="114630" x="1116013" y="3635375"/>
          <p14:tracePt t="114647" x="1108075" y="3662363"/>
          <p14:tracePt t="114664" x="1133475" y="3706813"/>
          <p14:tracePt t="114680" x="1179513" y="3741738"/>
          <p14:tracePt t="114697" x="1223963" y="3786188"/>
          <p14:tracePt t="114713" x="1268413" y="3840163"/>
          <p14:tracePt t="114730" x="1339850" y="3876675"/>
          <p14:tracePt t="114747" x="1446213" y="3911600"/>
          <p14:tracePt t="114765" x="1581150" y="3938588"/>
          <p14:tracePt t="114784" x="1751013" y="3973513"/>
          <p14:tracePt t="114800" x="1857375" y="4010025"/>
          <p14:tracePt t="114815" x="1946275" y="4019550"/>
          <p14:tracePt t="114831" x="1990725" y="4019550"/>
          <p14:tracePt t="114848" x="2017713" y="4019550"/>
          <p14:tracePt t="114864" x="2036763" y="4019550"/>
          <p14:tracePt t="114881" x="2044700" y="4010025"/>
          <p14:tracePt t="114898" x="2071688" y="3956050"/>
          <p14:tracePt t="114915" x="2098675" y="3894138"/>
          <p14:tracePt t="114932" x="2098675" y="3786188"/>
          <p14:tracePt t="114948" x="2108200" y="3706813"/>
          <p14:tracePt t="114965" x="2108200" y="3625850"/>
          <p14:tracePt t="114981" x="2081213" y="3563938"/>
          <p14:tracePt t="114998" x="2054225" y="3517900"/>
          <p14:tracePt t="115015" x="2036763" y="3482975"/>
          <p14:tracePt t="115032" x="1990725" y="3438525"/>
          <p14:tracePt t="115050" x="1965325" y="3421063"/>
          <p14:tracePt t="115065" x="1938338" y="3394075"/>
          <p14:tracePt t="115081" x="1901825" y="3375025"/>
          <p14:tracePt t="115098" x="1857375" y="3349625"/>
          <p14:tracePt t="115116" x="1795463" y="3330575"/>
          <p14:tracePt t="115132" x="1714500" y="3303588"/>
          <p14:tracePt t="115147" x="1643063" y="3303588"/>
          <p14:tracePt t="115164" x="1562100" y="3286125"/>
          <p14:tracePt t="115180" x="1517650" y="3286125"/>
          <p14:tracePt t="115197" x="1446213" y="3303588"/>
          <p14:tracePt t="115214" x="1411288" y="3322638"/>
          <p14:tracePt t="115230" x="1366838" y="3349625"/>
          <p14:tracePt t="115247" x="1295400" y="3402013"/>
          <p14:tracePt t="115264" x="1214438" y="3438525"/>
          <p14:tracePt t="115280" x="1169988" y="3482975"/>
          <p14:tracePt t="115300" x="1125538" y="3509963"/>
          <p14:tracePt t="115316" x="1108075" y="3536950"/>
          <p14:tracePt t="115332" x="1108075" y="3554413"/>
          <p14:tracePt t="115349" x="1089025" y="3563938"/>
          <p14:tracePt t="115365" x="1089025" y="3581400"/>
          <p14:tracePt t="115382" x="1089025" y="3608388"/>
          <p14:tracePt t="115398" x="1098550" y="3625850"/>
          <p14:tracePt t="115414" x="1108075" y="3643313"/>
          <p14:tracePt t="115431" x="1125538" y="3662363"/>
          <p14:tracePt t="115448" x="1214438" y="3697288"/>
          <p14:tracePt t="115465" x="1303338" y="3741738"/>
          <p14:tracePt t="115481" x="1384300" y="3778250"/>
          <p14:tracePt t="115498" x="1500188" y="3840163"/>
          <p14:tracePt t="115514" x="1608138" y="3867150"/>
          <p14:tracePt t="115530" x="1724025" y="3894138"/>
          <p14:tracePt t="115547" x="1830388" y="3921125"/>
          <p14:tracePt t="115565" x="2160588" y="3973513"/>
          <p14:tracePt t="115580" x="2419350" y="3992563"/>
          <p14:tracePt t="115597" x="2581275" y="3973513"/>
          <p14:tracePt t="115613" x="2643188" y="3929063"/>
          <p14:tracePt t="115631" x="2660650" y="3902075"/>
          <p14:tracePt t="115647" x="2687638" y="3876675"/>
          <p14:tracePt t="115664" x="2697163" y="3822700"/>
          <p14:tracePt t="115680" x="2697163" y="3768725"/>
          <p14:tracePt t="115697" x="2697163" y="3714750"/>
          <p14:tracePt t="115716" x="2670175" y="3635375"/>
          <p14:tracePt t="115731" x="2643188" y="3589338"/>
          <p14:tracePt t="115748" x="2608263" y="3527425"/>
          <p14:tracePt t="115766" x="2562225" y="3492500"/>
          <p14:tracePt t="115781" x="2536825" y="3473450"/>
          <p14:tracePt t="115797" x="2490788" y="3446463"/>
          <p14:tracePt t="115815" x="2393950" y="3438525"/>
          <p14:tracePt t="115830" x="2312988" y="3421063"/>
          <p14:tracePt t="115847" x="2241550" y="3421063"/>
          <p14:tracePt t="115864" x="2160588" y="3429000"/>
          <p14:tracePt t="115881" x="2116138" y="3438525"/>
          <p14:tracePt t="115898" x="2089150" y="3446463"/>
          <p14:tracePt t="115914" x="2071688" y="3465513"/>
          <p14:tracePt t="115932" x="2044700" y="3492500"/>
          <p14:tracePt t="115949" x="2009775" y="3517900"/>
          <p14:tracePt t="115965" x="1990725" y="3536950"/>
          <p14:tracePt t="115981" x="1973263" y="3563938"/>
          <p14:tracePt t="115998" x="1955800" y="3581400"/>
          <p14:tracePt t="116015" x="1955800" y="3589338"/>
          <p14:tracePt t="116031" x="1946275" y="3598863"/>
          <p14:tracePt t="116048" x="1938338" y="3616325"/>
          <p14:tracePt t="116065" x="1928813" y="3643313"/>
          <p14:tracePt t="116068" x="1928813" y="3652838"/>
          <p14:tracePt t="116082" x="1919288" y="3670300"/>
          <p14:tracePt t="116098" x="1919288" y="3679825"/>
          <p14:tracePt t="116115" x="1919288" y="3687763"/>
          <p14:tracePt t="116132" x="1919288" y="3697288"/>
          <p14:tracePt t="116154" x="1919288" y="3714750"/>
          <p14:tracePt t="116169" x="1919288" y="3724275"/>
          <p14:tracePt t="116181" x="1928813" y="3724275"/>
          <p14:tracePt t="116197" x="1928813" y="3733800"/>
          <p14:tracePt t="116214" x="1938338" y="3733800"/>
          <p14:tracePt t="116231" x="1965325" y="3751263"/>
          <p14:tracePt t="116247" x="1982788" y="3768725"/>
          <p14:tracePt t="116264" x="2000250" y="3786188"/>
          <p14:tracePt t="116280" x="2017713" y="3786188"/>
          <p14:tracePt t="116297" x="2036763" y="3786188"/>
          <p14:tracePt t="116314" x="2054225" y="3786188"/>
          <p14:tracePt t="116330" x="2071688" y="3786188"/>
          <p14:tracePt t="116347" x="2108200" y="3778250"/>
          <p14:tracePt t="116364" x="2133600" y="3768725"/>
          <p14:tracePt t="116380" x="2214563" y="3741738"/>
          <p14:tracePt t="116397" x="2295525" y="3714750"/>
          <p14:tracePt t="116414" x="2401888" y="3687763"/>
          <p14:tracePt t="116430" x="2500313" y="3662363"/>
          <p14:tracePt t="116447" x="2571750" y="3635375"/>
          <p14:tracePt t="116463" x="2633663" y="3625850"/>
          <p14:tracePt t="116481" x="2679700" y="3616325"/>
          <p14:tracePt t="116498" x="2714625" y="3616325"/>
          <p14:tracePt t="116514" x="2732088" y="3616325"/>
          <p14:tracePt t="116531" x="2751138" y="3616325"/>
          <p14:tracePt t="116548" x="2768600" y="3616325"/>
          <p14:tracePt t="116565" x="2795588" y="3635375"/>
          <p14:tracePt t="116567" x="2803525" y="3643313"/>
          <p14:tracePt t="116581" x="2840038" y="3662363"/>
          <p14:tracePt t="116600" x="2919413" y="3670300"/>
          <p14:tracePt t="116616" x="2955925" y="3670300"/>
          <p14:tracePt t="116631" x="2973388" y="3670300"/>
          <p14:tracePt t="116648" x="3000375" y="3670300"/>
          <p14:tracePt t="116756" x="3009900" y="3670300"/>
          <p14:tracePt t="116764" x="3017838" y="3670300"/>
          <p14:tracePt t="116781" x="3036888" y="3670300"/>
          <p14:tracePt t="116798" x="3054350" y="3670300"/>
          <p14:tracePt t="116815" x="3062288" y="3670300"/>
          <p14:tracePt t="116882" x="3098800" y="3670300"/>
          <p14:tracePt t="116888" x="3152775" y="3670300"/>
          <p14:tracePt t="116899" x="3205163" y="3670300"/>
          <p14:tracePt t="116914" x="3268663" y="3670300"/>
          <p14:tracePt t="116931" x="3303588" y="3670300"/>
          <p14:tracePt t="116947" x="3322638" y="3670300"/>
          <p14:tracePt t="116988" x="3330575" y="3670300"/>
          <p14:tracePt t="116997" x="3340100" y="3662363"/>
          <p14:tracePt t="117014" x="3367088" y="3662363"/>
          <p14:tracePt t="117030" x="3384550" y="3662363"/>
          <p14:tracePt t="117048" x="3402013" y="3652838"/>
          <p14:tracePt t="117065" x="3411538" y="3635375"/>
          <p14:tracePt t="117068" x="3419475" y="3635375"/>
          <p14:tracePt t="117081" x="3438525" y="3635375"/>
          <p14:tracePt t="117098" x="3446463" y="3625850"/>
          <p14:tracePt t="117154" x="3455988" y="3625850"/>
          <p14:tracePt t="117170" x="3465513" y="3625850"/>
          <p14:tracePt t="117179" x="3473450" y="3625850"/>
          <p14:tracePt t="117194" x="3482975" y="3625850"/>
          <p14:tracePt t="117203" x="3490913" y="3625850"/>
          <p14:tracePt t="117215" x="3509963" y="3625850"/>
          <p14:tracePt t="117232" x="3517900" y="3625850"/>
          <p14:tracePt t="117248" x="3536950" y="3625850"/>
          <p14:tracePt t="117265" x="3554413" y="3625850"/>
          <p14:tracePt t="117281" x="3581400" y="3616325"/>
          <p14:tracePt t="117297" x="3598863" y="3608388"/>
          <p14:tracePt t="117314" x="3616325" y="3598863"/>
          <p14:tracePt t="117374" x="3625850" y="3598863"/>
          <p14:tracePt t="117398" x="3625850" y="3589338"/>
          <p14:tracePt t="117406" x="3633788" y="3589338"/>
          <p14:tracePt t="117415" x="3643313" y="3581400"/>
          <p14:tracePt t="117432" x="3660775" y="3581400"/>
          <p14:tracePt t="117553" x="3670300" y="3581400"/>
          <p14:tracePt t="117788" x="3670300" y="3589338"/>
          <p14:tracePt t="117796" x="3670300" y="3598863"/>
          <p14:tracePt t="117805" x="3670300" y="3608388"/>
          <p14:tracePt t="117815" x="3670300" y="3616325"/>
          <p14:tracePt t="117832" x="3670300" y="3625850"/>
          <p14:tracePt t="117848" x="3670300" y="3643313"/>
          <p14:tracePt t="117931" x="3652838" y="3652838"/>
          <p14:tracePt t="117938" x="3643313" y="3652838"/>
          <p14:tracePt t="117976" x="3633788" y="3652838"/>
          <p14:tracePt t="117984" x="3625850" y="3652838"/>
          <p14:tracePt t="117999" x="3616325" y="3662363"/>
          <p14:tracePt t="130438" x="3884613" y="3375025"/>
          <p14:tracePt t="130445" x="4394200" y="2938463"/>
          <p14:tracePt t="130453" x="4803775" y="2554288"/>
          <p14:tracePt t="130468" x="5214938" y="2251075"/>
          <p14:tracePt t="130483" x="5241925" y="2241550"/>
          <p14:tracePt t="130525" x="5251450" y="2241550"/>
          <p14:tracePt t="130554" x="5340350" y="2187575"/>
          <p14:tracePt t="130564" x="5510213" y="2108200"/>
          <p14:tracePt t="130570" x="5688013" y="2027238"/>
          <p14:tracePt t="130582" x="5857875" y="1973263"/>
          <p14:tracePt t="130599" x="6045200" y="1884363"/>
          <p14:tracePt t="130615" x="6135688" y="1849438"/>
          <p14:tracePt t="130632" x="6153150" y="1839913"/>
          <p14:tracePt t="130649" x="6170613" y="1822450"/>
          <p14:tracePt t="130665" x="6207125" y="1795463"/>
          <p14:tracePt t="130682" x="6215063" y="1776413"/>
          <p14:tracePt t="130782" x="6251575" y="1768475"/>
          <p14:tracePt t="130792" x="6259513" y="1768475"/>
          <p14:tracePt t="130800" x="6269038" y="1768475"/>
          <p14:tracePt t="131087" x="6259513" y="1768475"/>
          <p14:tracePt t="131095" x="6251575" y="1768475"/>
          <p14:tracePt t="131103" x="6242050" y="1768475"/>
          <p14:tracePt t="131118" x="6232525" y="1758950"/>
          <p14:tracePt t="131134" x="6215063" y="1758950"/>
          <p14:tracePt t="131149" x="6207125" y="1751013"/>
          <p14:tracePt t="131166" x="6188075" y="1731963"/>
          <p14:tracePt t="131182" x="6170613" y="1731963"/>
          <p14:tracePt t="131215" x="6161088" y="1724025"/>
          <p14:tracePt t="131416" x="6180138" y="1741488"/>
          <p14:tracePt t="131425" x="6188075" y="1751013"/>
          <p14:tracePt t="131433" x="6207125" y="1758950"/>
          <p14:tracePt t="131450" x="6224588" y="1776413"/>
          <p14:tracePt t="131467" x="6251575" y="1803400"/>
          <p14:tracePt t="131483" x="6278563" y="1822450"/>
          <p14:tracePt t="131500" x="6296025" y="1830388"/>
          <p14:tracePt t="131517" x="6296025" y="1839913"/>
          <p14:tracePt t="131533" x="6303963" y="1839913"/>
          <p14:tracePt t="132309" x="6313488" y="1839913"/>
          <p14:tracePt t="132325" x="6340475" y="1874838"/>
          <p14:tracePt t="132334" x="6375400" y="1893888"/>
          <p14:tracePt t="132350" x="6438900" y="1911350"/>
          <p14:tracePt t="132367" x="6518275" y="1938338"/>
          <p14:tracePt t="132384" x="6581775" y="1965325"/>
          <p14:tracePt t="132400" x="6616700" y="1992313"/>
          <p14:tracePt t="132417" x="6626225" y="1992313"/>
          <p14:tracePt t="132489" x="6616700" y="1992313"/>
          <p14:tracePt t="132498" x="6581775" y="1973263"/>
          <p14:tracePt t="132519" x="6465888" y="1938338"/>
          <p14:tracePt t="132535" x="6384925" y="1911350"/>
          <p14:tracePt t="132551" x="6313488" y="1901825"/>
          <p14:tracePt t="132567" x="6278563" y="1901825"/>
          <p14:tracePt t="132584" x="6269038" y="1901825"/>
          <p14:tracePt t="132684" x="6286500" y="1911350"/>
          <p14:tracePt t="132691" x="6330950" y="1911350"/>
          <p14:tracePt t="132700" x="6367463" y="1920875"/>
          <p14:tracePt t="132717" x="6473825" y="1920875"/>
          <p14:tracePt t="132734" x="6581775" y="1901825"/>
          <p14:tracePt t="132750" x="6680200" y="1874838"/>
          <p14:tracePt t="132767" x="6759575" y="1866900"/>
          <p14:tracePt t="132785" x="6796088" y="1866900"/>
          <p14:tracePt t="132800" x="6813550" y="1866900"/>
          <p14:tracePt t="132887" x="6804025" y="1866900"/>
          <p14:tracePt t="132903" x="6796088" y="1857375"/>
          <p14:tracePt t="133215" x="6759575" y="1857375"/>
          <p14:tracePt t="133221" x="6707188" y="1874838"/>
          <p14:tracePt t="133232" x="6635750" y="1884363"/>
          <p14:tracePt t="133249" x="6456363" y="1920875"/>
          <p14:tracePt t="133266" x="6207125" y="1938338"/>
          <p14:tracePt t="133282" x="5965825" y="1955800"/>
          <p14:tracePt t="133299" x="5813425" y="1955800"/>
          <p14:tracePt t="133316" x="5768975" y="1955800"/>
          <p14:tracePt t="133389" x="5803900" y="1946275"/>
          <p14:tracePt t="133397" x="5884863" y="1946275"/>
          <p14:tracePt t="133404" x="5973763" y="1946275"/>
          <p14:tracePt t="133419" x="6170613" y="1946275"/>
          <p14:tracePt t="133436" x="6411913" y="1928813"/>
          <p14:tracePt t="133451" x="6680200" y="1893888"/>
          <p14:tracePt t="133467" x="6858000" y="1866900"/>
          <p14:tracePt t="133484" x="6911975" y="1849438"/>
          <p14:tracePt t="133561" x="6911975" y="1839913"/>
          <p14:tracePt t="133569" x="6875463" y="1839913"/>
          <p14:tracePt t="133584" x="6796088" y="1849438"/>
          <p14:tracePt t="133600" x="6707188" y="1874838"/>
          <p14:tracePt t="133617" x="6608763" y="1874838"/>
          <p14:tracePt t="133634" x="6554788" y="1884363"/>
          <p14:tracePt t="133650" x="6527800" y="1884363"/>
          <p14:tracePt t="133732" x="6554788" y="1874838"/>
          <p14:tracePt t="133740" x="6589713" y="1857375"/>
          <p14:tracePt t="133749" x="6643688" y="1849438"/>
          <p14:tracePt t="133766" x="6724650" y="1822450"/>
          <p14:tracePt t="133783" x="6786563" y="1795463"/>
          <p14:tracePt t="133799" x="6796088" y="1785938"/>
          <p14:tracePt t="133863" x="6759575" y="1776413"/>
          <p14:tracePt t="133873" x="6724650" y="1758950"/>
          <p14:tracePt t="133883" x="6670675" y="1751013"/>
          <p14:tracePt t="133900" x="6572250" y="1724025"/>
          <p14:tracePt t="133917" x="6483350" y="1697038"/>
          <p14:tracePt t="133933" x="6375400" y="1697038"/>
          <p14:tracePt t="133951" x="6170613" y="1714500"/>
          <p14:tracePt t="133967" x="6054725" y="1741488"/>
          <p14:tracePt t="133983" x="6045200" y="1741488"/>
          <p14:tracePt t="134053" x="6064250" y="1741488"/>
          <p14:tracePt t="134063" x="6099175" y="1741488"/>
          <p14:tracePt t="134070" x="6135688" y="1741488"/>
          <p14:tracePt t="134085" x="6170613" y="1741488"/>
          <p14:tracePt t="134101" x="6188075" y="1741488"/>
          <p14:tracePt t="134155" x="6197600" y="1741488"/>
          <p14:tracePt t="134171" x="6232525" y="1758950"/>
          <p14:tracePt t="134181" x="6242050" y="1776413"/>
          <p14:tracePt t="134189" x="6259513" y="1785938"/>
          <p14:tracePt t="134200" x="6269038" y="1795463"/>
          <p14:tracePt t="134397" x="6278563" y="1795463"/>
          <p14:tracePt t="134405" x="6286500" y="1803400"/>
          <p14:tracePt t="134417" x="6296025" y="1803400"/>
          <p14:tracePt t="134434" x="6296025" y="1812925"/>
          <p14:tracePt t="134450" x="6303963" y="1812925"/>
          <p14:tracePt t="134835" x="6313488" y="1803400"/>
          <p14:tracePt t="134841" x="6323013" y="1795463"/>
          <p14:tracePt t="141155" x="6340475" y="1795463"/>
          <p14:tracePt t="141168" x="6350000" y="1795463"/>
          <p14:tracePt t="141177" x="6357938" y="1803400"/>
          <p14:tracePt t="141185" x="6367463" y="1812925"/>
          <p14:tracePt t="141201" x="6375400" y="1822450"/>
          <p14:tracePt t="141241" x="6384925" y="1822450"/>
          <p14:tracePt t="141254" x="6384925" y="1830388"/>
          <p14:tracePt t="141268" x="6394450" y="1849438"/>
          <p14:tracePt t="141310" x="6411913" y="1857375"/>
          <p14:tracePt t="141326" x="6421438" y="1866900"/>
          <p14:tracePt t="141335" x="6429375" y="1874838"/>
          <p14:tracePt t="141351" x="6446838" y="1893888"/>
          <p14:tracePt t="141367" x="6456363" y="1901825"/>
          <p14:tracePt t="141384" x="6465888" y="1901825"/>
          <p14:tracePt t="141400" x="6492875" y="1928813"/>
          <p14:tracePt t="141499" x="6500813" y="1946275"/>
          <p14:tracePt t="141507" x="6500813" y="1955800"/>
          <p14:tracePt t="141521" x="6500813" y="1965325"/>
          <p14:tracePt t="141700" x="6492875" y="1965325"/>
          <p14:tracePt t="141709" x="6473825" y="1965325"/>
          <p14:tracePt t="141718" x="6456363" y="1955800"/>
          <p14:tracePt t="141734" x="6402388" y="1928813"/>
          <p14:tracePt t="141751" x="6330950" y="1893888"/>
          <p14:tracePt t="141768" x="6251575" y="1849438"/>
          <p14:tracePt t="141786" x="6126163" y="1795463"/>
          <p14:tracePt t="141802" x="6054725" y="1768475"/>
          <p14:tracePt t="141818" x="6000750" y="1758950"/>
          <p14:tracePt t="141834" x="5983288" y="1751013"/>
          <p14:tracePt t="141852" x="5973763" y="1751013"/>
          <p14:tracePt t="142005" x="6010275" y="1751013"/>
          <p14:tracePt t="142013" x="6027738" y="1768475"/>
          <p14:tracePt t="142021" x="6054725" y="1776413"/>
          <p14:tracePt t="142033" x="6099175" y="1785938"/>
          <p14:tracePt t="142050" x="6143625" y="1812925"/>
          <p14:tracePt t="142067" x="6251575" y="1849438"/>
          <p14:tracePt t="142083" x="6323013" y="1893888"/>
          <p14:tracePt t="142100" x="6402388" y="1920875"/>
          <p14:tracePt t="142117" x="6483350" y="1946275"/>
          <p14:tracePt t="142133" x="6564313" y="1973263"/>
          <p14:tracePt t="142150" x="6643688" y="2000250"/>
          <p14:tracePt t="142167" x="6688138" y="2009775"/>
          <p14:tracePt t="142183" x="6707188" y="2009775"/>
          <p14:tracePt t="142201" x="6759575" y="2009775"/>
          <p14:tracePt t="142218" x="6786563" y="2009775"/>
          <p14:tracePt t="142234" x="6813550" y="2009775"/>
          <p14:tracePt t="142252" x="6850063" y="2009775"/>
          <p14:tracePt t="142268" x="6875463" y="2009775"/>
          <p14:tracePt t="142284" x="6911975" y="2000250"/>
          <p14:tracePt t="142301" x="6946900" y="1982788"/>
          <p14:tracePt t="142318" x="6973888" y="1973263"/>
          <p14:tracePt t="142335" x="7018338" y="1965325"/>
          <p14:tracePt t="142351" x="7054850" y="1938338"/>
          <p14:tracePt t="142368" x="7099300" y="1920875"/>
          <p14:tracePt t="142386" x="7153275" y="1893888"/>
          <p14:tracePt t="142401" x="7188200" y="1874838"/>
          <p14:tracePt t="142418" x="7207250" y="1849438"/>
          <p14:tracePt t="142436" x="7232650" y="1822450"/>
          <p14:tracePt t="142451" x="7251700" y="1803400"/>
          <p14:tracePt t="142467" x="7278688" y="1776413"/>
          <p14:tracePt t="142484" x="7296150" y="1758950"/>
          <p14:tracePt t="142500" x="7313613" y="1741488"/>
          <p14:tracePt t="142585" x="7323138" y="1731963"/>
          <p14:tracePt t="142599" x="7323138" y="1704975"/>
          <p14:tracePt t="142607" x="7323138" y="1670050"/>
          <p14:tracePt t="142617" x="7296150" y="1652588"/>
          <p14:tracePt t="142633" x="7232650" y="1616075"/>
          <p14:tracePt t="142650" x="7153275" y="1589088"/>
          <p14:tracePt t="142668" x="7108825" y="1571625"/>
          <p14:tracePt t="142687" x="7037388" y="1536700"/>
          <p14:tracePt t="142703" x="6956425" y="1509713"/>
          <p14:tracePt t="142718" x="6867525" y="1482725"/>
          <p14:tracePt t="142735" x="6786563" y="1455738"/>
          <p14:tracePt t="142751" x="6742113" y="1428750"/>
          <p14:tracePt t="142768" x="6715125" y="1411288"/>
          <p14:tracePt t="142784" x="6688138" y="1393825"/>
          <p14:tracePt t="142801" x="6653213" y="1366838"/>
          <p14:tracePt t="142818" x="6608763" y="1357313"/>
          <p14:tracePt t="142836" x="6465888" y="1347788"/>
          <p14:tracePt t="142853" x="6367463" y="1330325"/>
          <p14:tracePt t="142868" x="6303963" y="1322388"/>
          <p14:tracePt t="142884" x="6259513" y="1295400"/>
          <p14:tracePt t="142901" x="6180138" y="1268413"/>
          <p14:tracePt t="142918" x="6081713" y="1241425"/>
          <p14:tracePt t="142935" x="5992813" y="1214438"/>
          <p14:tracePt t="142953" x="5830888" y="1196975"/>
          <p14:tracePt t="142968" x="5724525" y="1196975"/>
          <p14:tracePt t="142985" x="5599113" y="1196975"/>
          <p14:tracePt t="143001" x="5500688" y="1214438"/>
          <p14:tracePt t="143018" x="5429250" y="1241425"/>
          <p14:tracePt t="143034" x="5349875" y="1268413"/>
          <p14:tracePt t="143050" x="5268913" y="1295400"/>
          <p14:tracePt t="143067" x="5207000" y="1322388"/>
          <p14:tracePt t="143084" x="5143500" y="1347788"/>
          <p14:tracePt t="143100" x="5064125" y="1374775"/>
          <p14:tracePt t="143117" x="4973638" y="1438275"/>
          <p14:tracePt t="143134" x="4921250" y="1473200"/>
          <p14:tracePt t="143150" x="4894263" y="1536700"/>
          <p14:tracePt t="143167" x="4875213" y="1571625"/>
          <p14:tracePt t="143184" x="4875213" y="1616075"/>
          <p14:tracePt t="143200" x="4902200" y="1679575"/>
          <p14:tracePt t="143217" x="5027613" y="1795463"/>
          <p14:tracePt t="143235" x="5108575" y="1830388"/>
          <p14:tracePt t="143252" x="5187950" y="1857375"/>
          <p14:tracePt t="143268" x="5278438" y="1901825"/>
          <p14:tracePt t="143285" x="5375275" y="1938338"/>
          <p14:tracePt t="143301" x="5483225" y="1965325"/>
          <p14:tracePt t="143318" x="5599113" y="1992313"/>
          <p14:tracePt t="143335" x="5830888" y="2044700"/>
          <p14:tracePt t="143353" x="6027738" y="2044700"/>
          <p14:tracePt t="143368" x="6224588" y="2054225"/>
          <p14:tracePt t="143385" x="6411913" y="2054225"/>
          <p14:tracePt t="143402" x="6635750" y="2054225"/>
          <p14:tracePt t="143418" x="6831013" y="2036763"/>
          <p14:tracePt t="143435" x="6965950" y="2000250"/>
          <p14:tracePt t="143452" x="7072313" y="1973263"/>
          <p14:tracePt t="143468" x="7153275" y="1946275"/>
          <p14:tracePt t="143485" x="7269163" y="1911350"/>
          <p14:tracePt t="143502" x="7385050" y="1884363"/>
          <p14:tracePt t="143518" x="7510463" y="1857375"/>
          <p14:tracePt t="143535" x="7688263" y="1822450"/>
          <p14:tracePt t="143551" x="7912100" y="1785938"/>
          <p14:tracePt t="143569" x="8180388" y="1751013"/>
          <p14:tracePt t="143572" x="8286750" y="1731963"/>
          <p14:tracePt t="143587" x="8412163" y="1724025"/>
          <p14:tracePt t="143602" x="8510588" y="1704975"/>
          <p14:tracePt t="143618" x="8564563" y="1697038"/>
          <p14:tracePt t="143634" x="8636000" y="1670050"/>
          <p14:tracePt t="143650" x="8653463" y="1660525"/>
          <p14:tracePt t="143667" x="8661400" y="1660525"/>
          <p14:tracePt t="143684" x="8670925" y="1652588"/>
          <p14:tracePt t="143727" x="8680450" y="1633538"/>
          <p14:tracePt t="143736" x="8688388" y="1625600"/>
          <p14:tracePt t="143753" x="8707438" y="1608138"/>
          <p14:tracePt t="143768" x="8707438" y="1589088"/>
          <p14:tracePt t="143784" x="8707438" y="1571625"/>
          <p14:tracePt t="143801" x="8707438" y="1536700"/>
          <p14:tracePt t="143818" x="8688388" y="1473200"/>
          <p14:tracePt t="143834" x="8636000" y="1411288"/>
          <p14:tracePt t="143851" x="8518525" y="1339850"/>
          <p14:tracePt t="143868" x="8439150" y="1303338"/>
          <p14:tracePt t="143885" x="8358188" y="1276350"/>
          <p14:tracePt t="143903" x="8278813" y="1250950"/>
          <p14:tracePt t="143918" x="8197850" y="1223963"/>
          <p14:tracePt t="143936" x="8116888" y="1196975"/>
          <p14:tracePt t="143952" x="8045450" y="1169988"/>
          <p14:tracePt t="143968" x="7966075" y="1143000"/>
          <p14:tracePt t="143987" x="7804150" y="1133475"/>
          <p14:tracePt t="144003" x="7688263" y="1152525"/>
          <p14:tracePt t="144018" x="7581900" y="1179513"/>
          <p14:tracePt t="144035" x="7473950" y="1187450"/>
          <p14:tracePt t="144051" x="7412038" y="1187450"/>
          <p14:tracePt t="144068" x="7350125" y="1187450"/>
          <p14:tracePt t="144085" x="7304088" y="1187450"/>
          <p14:tracePt t="144102" x="7242175" y="1187450"/>
          <p14:tracePt t="144120" x="7099300" y="1187450"/>
          <p14:tracePt t="144134" x="6902450" y="1196975"/>
          <p14:tracePt t="144151" x="6715125" y="1196975"/>
          <p14:tracePt t="144167" x="6518275" y="1214438"/>
          <p14:tracePt t="144184" x="6340475" y="1204913"/>
          <p14:tracePt t="144201" x="6215063" y="1187450"/>
          <p14:tracePt t="144217" x="6135688" y="1160463"/>
          <p14:tracePt t="144234" x="6054725" y="1133475"/>
          <p14:tracePt t="144252" x="5921375" y="1108075"/>
          <p14:tracePt t="144268" x="5849938" y="1098550"/>
          <p14:tracePt t="144284" x="5768975" y="1098550"/>
          <p14:tracePt t="144301" x="5707063" y="1116013"/>
          <p14:tracePt t="144318" x="5661025" y="1133475"/>
          <p14:tracePt t="144335" x="5608638" y="1160463"/>
          <p14:tracePt t="144351" x="5589588" y="1179513"/>
          <p14:tracePt t="144369" x="5581650" y="1204913"/>
          <p14:tracePt t="144441" x="5572125" y="1204913"/>
          <p14:tracePt t="144450" x="5564188" y="1223963"/>
          <p14:tracePt t="144457" x="5545138" y="1231900"/>
          <p14:tracePt t="144468" x="5527675" y="1258888"/>
          <p14:tracePt t="144487" x="5492750" y="1303338"/>
          <p14:tracePt t="144503" x="5473700" y="1322388"/>
          <p14:tracePt t="144518" x="5456238" y="1347788"/>
          <p14:tracePt t="144535" x="5421313" y="1374775"/>
          <p14:tracePt t="144551" x="5402263" y="1393825"/>
          <p14:tracePt t="144568" x="5375275" y="1401763"/>
          <p14:tracePt t="144584" x="5357813" y="1411288"/>
          <p14:tracePt t="144600" x="5340350" y="1411288"/>
          <p14:tracePt t="144617" x="5322888" y="1419225"/>
          <p14:tracePt t="144634" x="5295900" y="1438275"/>
          <p14:tracePt t="144651" x="5278438" y="1446213"/>
          <p14:tracePt t="144690" x="5278438" y="1455738"/>
          <p14:tracePt t="144713" x="5278438" y="1465263"/>
          <p14:tracePt t="144727" x="5278438" y="1482725"/>
          <p14:tracePt t="144735" x="5286375" y="1527175"/>
          <p14:tracePt t="144751" x="5295900" y="1554163"/>
          <p14:tracePt t="144768" x="5322888" y="1652588"/>
          <p14:tracePt t="144784" x="5357813" y="1687513"/>
          <p14:tracePt t="144800" x="5375275" y="1724025"/>
          <p14:tracePt t="144817" x="5429250" y="1751013"/>
          <p14:tracePt t="144834" x="5456238" y="1768475"/>
          <p14:tracePt t="144850" x="5518150" y="1795463"/>
          <p14:tracePt t="144867" x="5599113" y="1803400"/>
          <p14:tracePt t="144884" x="5707063" y="1803400"/>
          <p14:tracePt t="144901" x="5813425" y="1803400"/>
          <p14:tracePt t="144918" x="6018213" y="1768475"/>
          <p14:tracePt t="144936" x="6197600" y="1741488"/>
          <p14:tracePt t="144952" x="6330950" y="1724025"/>
          <p14:tracePt t="144968" x="6438900" y="1714500"/>
          <p14:tracePt t="144985" x="6589713" y="1697038"/>
          <p14:tracePt t="145003" x="6840538" y="1660525"/>
          <p14:tracePt t="145019" x="6946900" y="1652588"/>
          <p14:tracePt t="145034" x="7027863" y="1633538"/>
          <p14:tracePt t="145051" x="7108825" y="1625600"/>
          <p14:tracePt t="145068" x="7180263" y="1616075"/>
          <p14:tracePt t="145084" x="7215188" y="1616075"/>
          <p14:tracePt t="145102" x="7278688" y="1616075"/>
          <p14:tracePt t="145118" x="7350125" y="1616075"/>
          <p14:tracePt t="145137" x="7439025" y="1643063"/>
          <p14:tracePt t="145153" x="7456488" y="1643063"/>
          <p14:tracePt t="145169" x="7466013" y="1652588"/>
          <p14:tracePt t="145270" x="7473950" y="1660525"/>
          <p14:tracePt t="145275" x="7493000" y="1670050"/>
          <p14:tracePt t="145284" x="7500938" y="1670050"/>
          <p14:tracePt t="145300" x="7510463" y="1679575"/>
          <p14:tracePt t="145317" x="7510463" y="1687513"/>
          <p14:tracePt t="145334" x="7518400" y="1687513"/>
          <p14:tracePt t="145350" x="7527925" y="1704975"/>
          <p14:tracePt t="145367" x="7564438" y="1724025"/>
          <p14:tracePt t="145384" x="7643813" y="1751013"/>
          <p14:tracePt t="145401" x="7813675" y="1768475"/>
          <p14:tracePt t="145418" x="8242300" y="1785938"/>
          <p14:tracePt t="145434" x="8572500" y="1785938"/>
          <p14:tracePt t="145451" x="8751888" y="1758950"/>
          <p14:tracePt t="145467" x="8831263" y="1751013"/>
          <p14:tracePt t="145485" x="8840788" y="1731963"/>
          <p14:tracePt t="145543" x="8840788" y="1724025"/>
          <p14:tracePt t="145561" x="8840788" y="1714500"/>
          <p14:tracePt t="145569" x="8840788" y="1697038"/>
          <p14:tracePt t="145585" x="8840788" y="1652588"/>
          <p14:tracePt t="145602" x="8823325" y="1598613"/>
          <p14:tracePt t="145618" x="8804275" y="1554163"/>
          <p14:tracePt t="145637" x="8769350" y="1509713"/>
          <p14:tracePt t="145653" x="8732838" y="1482725"/>
          <p14:tracePt t="145669" x="8688388" y="1465263"/>
          <p14:tracePt t="145686" x="8626475" y="1438275"/>
          <p14:tracePt t="145702" x="8564563" y="1428750"/>
          <p14:tracePt t="145718" x="8474075" y="1428750"/>
          <p14:tracePt t="145735" x="8367713" y="1428750"/>
          <p14:tracePt t="145752" x="8286750" y="1411288"/>
          <p14:tracePt t="145769" x="8232775" y="1411288"/>
          <p14:tracePt t="145785" x="8153400" y="1411288"/>
          <p14:tracePt t="145802" x="8037513" y="1411288"/>
          <p14:tracePt t="145817" x="7966075" y="1411288"/>
          <p14:tracePt t="145834" x="7902575" y="1411288"/>
          <p14:tracePt t="145851" x="7885113" y="1411288"/>
          <p14:tracePt t="145867" x="7858125" y="1411288"/>
          <p14:tracePt t="145884" x="7840663" y="1438275"/>
          <p14:tracePt t="145901" x="7804150" y="1455738"/>
          <p14:tracePt t="145918" x="7751763" y="1490663"/>
          <p14:tracePt t="145934" x="7688263" y="1509713"/>
          <p14:tracePt t="145951" x="7626350" y="1536700"/>
          <p14:tracePt t="145967" x="7589838" y="1562100"/>
          <p14:tracePt t="145984" x="7572375" y="1581150"/>
          <p14:tracePt t="146001" x="7545388" y="1616075"/>
          <p14:tracePt t="146017" x="7500938" y="1660525"/>
          <p14:tracePt t="146034" x="7466013" y="1697038"/>
          <p14:tracePt t="146053" x="7429500" y="1758950"/>
          <p14:tracePt t="146068" x="7421563" y="1803400"/>
          <p14:tracePt t="146085" x="7421563" y="1866900"/>
          <p14:tracePt t="146102" x="7429500" y="1901825"/>
          <p14:tracePt t="146118" x="7456488" y="1928813"/>
          <p14:tracePt t="146135" x="7473950" y="1965325"/>
          <p14:tracePt t="146152" x="7510463" y="2000250"/>
          <p14:tracePt t="146169" x="7581900" y="2036763"/>
          <p14:tracePt t="146185" x="7670800" y="2044700"/>
          <p14:tracePt t="146202" x="7778750" y="2036763"/>
          <p14:tracePt t="146218" x="7894638" y="2009775"/>
          <p14:tracePt t="146235" x="7983538" y="1982788"/>
          <p14:tracePt t="146252" x="8064500" y="1955800"/>
          <p14:tracePt t="146269" x="8081963" y="1938338"/>
          <p14:tracePt t="146288" x="8108950" y="1911350"/>
          <p14:tracePt t="146303" x="8116888" y="1884363"/>
          <p14:tracePt t="146319" x="8116888" y="1866900"/>
          <p14:tracePt t="146335" x="8108950" y="1812925"/>
          <p14:tracePt t="146352" x="8081963" y="1731963"/>
          <p14:tracePt t="146369" x="8064500" y="1670050"/>
          <p14:tracePt t="146385" x="8018463" y="1589088"/>
          <p14:tracePt t="146402" x="7983538" y="1536700"/>
          <p14:tracePt t="146418" x="7921625" y="1509713"/>
          <p14:tracePt t="146435" x="7751763" y="1482725"/>
          <p14:tracePt t="146451" x="7626350" y="1473200"/>
          <p14:tracePt t="146467" x="7510463" y="1455738"/>
          <p14:tracePt t="146484" x="7421563" y="1455738"/>
          <p14:tracePt t="146501" x="7350125" y="1465263"/>
          <p14:tracePt t="146517" x="7278688" y="1490663"/>
          <p14:tracePt t="146534" x="7232650" y="1509713"/>
          <p14:tracePt t="146551" x="7215188" y="1554163"/>
          <p14:tracePt t="146569" x="7215188" y="1652588"/>
          <p14:tracePt t="146586" x="7215188" y="1768475"/>
          <p14:tracePt t="146602" x="7259638" y="1857375"/>
          <p14:tracePt t="146619" x="7331075" y="1965325"/>
          <p14:tracePt t="146635" x="7412038" y="2044700"/>
          <p14:tracePt t="146653" x="7510463" y="2089150"/>
          <p14:tracePt t="146668" x="7616825" y="2098675"/>
          <p14:tracePt t="146688" x="7858125" y="2071688"/>
          <p14:tracePt t="146702" x="8045450" y="2009775"/>
          <p14:tracePt t="146718" x="8188325" y="1911350"/>
          <p14:tracePt t="146735" x="8313738" y="1822450"/>
          <p14:tracePt t="146752" x="8350250" y="1758950"/>
          <p14:tracePt t="146769" x="8350250" y="1704975"/>
          <p14:tracePt t="146788" x="8278813" y="1679575"/>
          <p14:tracePt t="146804" x="8170863" y="1643063"/>
          <p14:tracePt t="146819" x="8064500" y="1643063"/>
          <p14:tracePt t="146835" x="7867650" y="1670050"/>
          <p14:tracePt t="146853" x="7643813" y="1724025"/>
          <p14:tracePt t="146869" x="7394575" y="1758950"/>
          <p14:tracePt t="146886" x="7197725" y="1795463"/>
          <p14:tracePt t="146901" x="7081838" y="1822450"/>
          <p14:tracePt t="146918" x="7045325" y="1830388"/>
          <p14:tracePt t="146938" x="7037388" y="1839913"/>
          <p14:tracePt t="147038" x="7072313" y="1839913"/>
          <p14:tracePt t="147046" x="7081838" y="1839913"/>
          <p14:tracePt t="147052" x="7089775" y="1839913"/>
          <p14:tracePt t="147068" x="7126288" y="1822450"/>
          <p14:tracePt t="147084" x="7143750" y="1795463"/>
          <p14:tracePt t="147101" x="7188200" y="1776413"/>
          <p14:tracePt t="147118" x="7224713" y="1751013"/>
          <p14:tracePt t="147135" x="7259638" y="1731963"/>
          <p14:tracePt t="147152" x="7278688" y="1714500"/>
          <p14:tracePt t="147168" x="7296150" y="1687513"/>
          <p14:tracePt t="147185" x="7323138" y="1670050"/>
          <p14:tracePt t="147202" x="7323138" y="1652588"/>
          <p14:tracePt t="147219" x="7304088" y="1616075"/>
          <p14:tracePt t="147235" x="7224713" y="1562100"/>
          <p14:tracePt t="147253" x="7143750" y="1500188"/>
          <p14:tracePt t="147269" x="7045325" y="1428750"/>
          <p14:tracePt t="147285" x="6929438" y="1366838"/>
          <p14:tracePt t="147301" x="6751638" y="1322388"/>
          <p14:tracePt t="147319" x="6446838" y="1250950"/>
          <p14:tracePt t="147334" x="6269038" y="1214438"/>
          <p14:tracePt t="147351" x="6170613" y="1187450"/>
          <p14:tracePt t="147368" x="6099175" y="1179513"/>
          <p14:tracePt t="147384" x="6027738" y="1152525"/>
          <p14:tracePt t="147401" x="5983288" y="1143000"/>
          <p14:tracePt t="147418" x="5965825" y="1133475"/>
          <p14:tracePt t="147435" x="5938838" y="1125538"/>
          <p14:tracePt t="147451" x="5921375" y="1125538"/>
          <p14:tracePt t="147469" x="5875338" y="1125538"/>
          <p14:tracePt t="147485" x="5849938" y="1133475"/>
          <p14:tracePt t="147503" x="5795963" y="1160463"/>
          <p14:tracePt t="147519" x="5732463" y="1187450"/>
          <p14:tracePt t="147535" x="5707063" y="1204913"/>
          <p14:tracePt t="147552" x="5680075" y="1223963"/>
          <p14:tracePt t="147569" x="5661025" y="1250950"/>
          <p14:tracePt t="147572" x="5653088" y="1258888"/>
          <p14:tracePt t="147586" x="5635625" y="1285875"/>
          <p14:tracePt t="147602" x="5599113" y="1339850"/>
          <p14:tracePt t="147619" x="5554663" y="1401763"/>
          <p14:tracePt t="147635" x="5527675" y="1482725"/>
          <p14:tracePt t="147652" x="5510213" y="1527175"/>
          <p14:tracePt t="147669" x="5483225" y="1562100"/>
          <p14:tracePt t="147687" x="5473700" y="1589088"/>
          <p14:tracePt t="147704" x="5465763" y="1598613"/>
          <p14:tracePt t="147719" x="5465763" y="1608138"/>
          <p14:tracePt t="147735" x="5456238" y="1625600"/>
          <p14:tracePt t="147752" x="5456238" y="1633538"/>
          <p14:tracePt t="147789" x="5456238" y="1652588"/>
          <p14:tracePt t="147805" x="5456238" y="1679575"/>
          <p14:tracePt t="147818" x="5456238" y="1687513"/>
          <p14:tracePt t="147836" x="5456238" y="1704975"/>
          <p14:tracePt t="147852" x="5465763" y="1741488"/>
          <p14:tracePt t="147869" x="5500688" y="1751013"/>
          <p14:tracePt t="147886" x="5518150" y="1758950"/>
          <p14:tracePt t="147903" x="5537200" y="1768475"/>
          <p14:tracePt t="147918" x="5554663" y="1776413"/>
          <p14:tracePt t="147935" x="5589588" y="1776413"/>
          <p14:tracePt t="147953" x="5688013" y="1776413"/>
          <p14:tracePt t="147969" x="5768975" y="1776413"/>
          <p14:tracePt t="147985" x="5840413" y="1776413"/>
          <p14:tracePt t="148001" x="5921375" y="1776413"/>
          <p14:tracePt t="148018" x="5973763" y="1776413"/>
          <p14:tracePt t="148034" x="6054725" y="1758950"/>
          <p14:tracePt t="148051" x="6135688" y="1731963"/>
          <p14:tracePt t="148069" x="6215063" y="1704975"/>
          <p14:tracePt t="148072" x="6251575" y="1704975"/>
          <p14:tracePt t="148088" x="6286500" y="1697038"/>
          <p14:tracePt t="148103" x="6303963" y="1687513"/>
          <p14:tracePt t="148118" x="6340475" y="1679575"/>
          <p14:tracePt t="148134" x="6394450" y="1660525"/>
          <p14:tracePt t="148151" x="6465888" y="1633538"/>
          <p14:tracePt t="148168" x="6537325" y="1633538"/>
          <p14:tracePt t="148185" x="6626225" y="1633538"/>
          <p14:tracePt t="148201" x="6707188" y="1633538"/>
          <p14:tracePt t="148218" x="6751638" y="1633538"/>
          <p14:tracePt t="148234" x="6769100" y="1633538"/>
          <p14:tracePt t="148251" x="6778625" y="1633538"/>
          <p14:tracePt t="148285" x="6796088" y="1643063"/>
          <p14:tracePt t="148302" x="6813550" y="1652588"/>
          <p14:tracePt t="148318" x="6831013" y="1652588"/>
          <p14:tracePt t="148335" x="6840538" y="1652588"/>
          <p14:tracePt t="148352" x="6858000" y="1652588"/>
          <p14:tracePt t="148369" x="6867525" y="1652588"/>
          <p14:tracePt t="148385" x="6894513" y="1652588"/>
          <p14:tracePt t="148402" x="6911975" y="1670050"/>
          <p14:tracePt t="148418" x="6946900" y="1687513"/>
          <p14:tracePt t="148436" x="7018338" y="1714500"/>
          <p14:tracePt t="148452" x="7081838" y="1741488"/>
          <p14:tracePt t="148468" x="7143750" y="1768475"/>
          <p14:tracePt t="148485" x="7232650" y="1795463"/>
          <p14:tracePt t="148502" x="7296150" y="1803400"/>
          <p14:tracePt t="148518" x="7358063" y="1812925"/>
          <p14:tracePt t="148535" x="7375525" y="1812925"/>
          <p14:tracePt t="148552" x="7394575" y="1812925"/>
          <p14:tracePt t="148569" x="7421563" y="1812925"/>
          <p14:tracePt t="148572" x="7429500" y="1812925"/>
          <p14:tracePt t="148585" x="7439025" y="1812925"/>
          <p14:tracePt t="148604" x="7493000" y="1812925"/>
          <p14:tracePt t="148620" x="7510463" y="1812925"/>
          <p14:tracePt t="148636" x="7527925" y="1812925"/>
          <p14:tracePt t="148653" x="7554913" y="1803400"/>
          <p14:tracePt t="148668" x="7572375" y="1795463"/>
          <p14:tracePt t="148685" x="7589838" y="1776413"/>
          <p14:tracePt t="148701" x="7599363" y="1776413"/>
          <p14:tracePt t="148774" x="7599363" y="1768475"/>
          <p14:tracePt t="148782" x="7589838" y="1758950"/>
          <p14:tracePt t="148790" x="7581900" y="1758950"/>
          <p14:tracePt t="148801" x="7572375" y="1741488"/>
          <p14:tracePt t="148818" x="7554913" y="1724025"/>
          <p14:tracePt t="148834" x="7473950" y="1724025"/>
          <p14:tracePt t="148851" x="7358063" y="1724025"/>
          <p14:tracePt t="148867" x="7207250" y="1724025"/>
          <p14:tracePt t="148884" x="6983413" y="1714500"/>
          <p14:tracePt t="148901" x="6875463" y="1679575"/>
          <p14:tracePt t="148918" x="6813550" y="1660525"/>
          <p14:tracePt t="148934" x="6778625" y="1633538"/>
          <p14:tracePt t="148951" x="6742113" y="1616075"/>
          <p14:tracePt t="148968" x="6680200" y="1598613"/>
          <p14:tracePt t="148984" x="6589713" y="1589088"/>
          <p14:tracePt t="149001" x="6483350" y="1589088"/>
          <p14:tracePt t="149017" x="6303963" y="1608138"/>
          <p14:tracePt t="149035" x="6207125" y="1633538"/>
          <p14:tracePt t="149053" x="6126163" y="1660525"/>
          <p14:tracePt t="149069" x="6081713" y="1660525"/>
          <p14:tracePt t="149086" x="6054725" y="1660525"/>
          <p14:tracePt t="149103" x="6018213" y="1660525"/>
          <p14:tracePt t="149119" x="6000750" y="1660525"/>
          <p14:tracePt t="149136" x="5938838" y="1697038"/>
          <p14:tracePt t="149153" x="5857875" y="1751013"/>
          <p14:tracePt t="149169" x="5803900" y="1785938"/>
          <p14:tracePt t="149186" x="5786438" y="1803400"/>
          <p14:tracePt t="149203" x="5778500" y="1812925"/>
          <p14:tracePt t="149219" x="5759450" y="1812925"/>
          <p14:tracePt t="149235" x="5741988" y="1822450"/>
          <p14:tracePt t="149252" x="5724525" y="1839913"/>
          <p14:tracePt t="149269" x="5697538" y="1857375"/>
          <p14:tracePt t="149285" x="5670550" y="1884363"/>
          <p14:tracePt t="149301" x="5661025" y="1901825"/>
          <p14:tracePt t="149318" x="5661025" y="1920875"/>
          <p14:tracePt t="149334" x="5661025" y="1946275"/>
          <p14:tracePt t="149351" x="5680075" y="1973263"/>
          <p14:tracePt t="149367" x="5724525" y="2017713"/>
          <p14:tracePt t="149385" x="5884863" y="2143125"/>
          <p14:tracePt t="149401" x="6000750" y="2197100"/>
          <p14:tracePt t="149417" x="6099175" y="2241550"/>
          <p14:tracePt t="149435" x="6161088" y="2268538"/>
          <p14:tracePt t="149451" x="6188075" y="2286000"/>
          <p14:tracePt t="149467" x="6207125" y="2303463"/>
          <p14:tracePt t="149484" x="6278563" y="2322513"/>
          <p14:tracePt t="149501" x="6357938" y="2330450"/>
          <p14:tracePt t="149518" x="6492875" y="2312988"/>
          <p14:tracePt t="149534" x="6554788" y="2278063"/>
          <p14:tracePt t="149551" x="6599238" y="2241550"/>
          <p14:tracePt t="149568" x="6626225" y="2187575"/>
          <p14:tracePt t="149584" x="6653213" y="2143125"/>
          <p14:tracePt t="149601" x="6661150" y="2108200"/>
          <p14:tracePt t="149617" x="6661150" y="2089150"/>
          <p14:tracePt t="149635" x="6670675" y="2054225"/>
          <p14:tracePt t="149769" x="6661150" y="2054225"/>
          <p14:tracePt t="149776" x="6653213" y="2054225"/>
          <p14:tracePt t="149786" x="6643688" y="2054225"/>
          <p14:tracePt t="149801" x="6608763" y="2054225"/>
          <p14:tracePt t="149818" x="6589713" y="2054225"/>
          <p14:tracePt t="149834" x="6572250" y="2044700"/>
          <p14:tracePt t="149851" x="6510338" y="2044700"/>
          <p14:tracePt t="149868" x="6421438" y="2044700"/>
          <p14:tracePt t="149885" x="6303963" y="2036763"/>
          <p14:tracePt t="149901" x="6143625" y="2036763"/>
          <p14:tracePt t="149918" x="6037263" y="2036763"/>
          <p14:tracePt t="149935" x="5946775" y="2036763"/>
          <p14:tracePt t="149951" x="5867400" y="2036763"/>
          <p14:tracePt t="149968" x="5795963" y="2017713"/>
          <p14:tracePt t="149984" x="5715000" y="2017713"/>
          <p14:tracePt t="150001" x="5643563" y="2017713"/>
          <p14:tracePt t="150018" x="5564188" y="2027238"/>
          <p14:tracePt t="150035" x="5465763" y="2027238"/>
          <p14:tracePt t="150052" x="5429250" y="2027238"/>
          <p14:tracePt t="150069" x="5411788" y="2027238"/>
          <p14:tracePt t="150085" x="5394325" y="2027238"/>
          <p14:tracePt t="150102" x="5384800" y="2027238"/>
          <p14:tracePt t="150262" x="5384800" y="2009775"/>
          <p14:tracePt t="150278" x="5394325" y="2009775"/>
          <p14:tracePt t="150287" x="5402263" y="2000250"/>
          <p14:tracePt t="150302" x="5438775" y="1992313"/>
          <p14:tracePt t="150319" x="5500688" y="1965325"/>
          <p14:tracePt t="150336" x="5564188" y="1938338"/>
          <p14:tracePt t="150352" x="5635625" y="1928813"/>
          <p14:tracePt t="150368" x="5715000" y="1920875"/>
          <p14:tracePt t="150385" x="5813425" y="1893888"/>
          <p14:tracePt t="150401" x="5902325" y="1874838"/>
          <p14:tracePt t="150418" x="5983288" y="1866900"/>
          <p14:tracePt t="150435" x="6018213" y="1866900"/>
          <p14:tracePt t="150451" x="6045200" y="1874838"/>
          <p14:tracePt t="150468" x="6064250" y="1884363"/>
          <p14:tracePt t="150484" x="6089650" y="1884363"/>
          <p14:tracePt t="150502" x="6143625" y="1884363"/>
          <p14:tracePt t="150519" x="6259513" y="1839913"/>
          <p14:tracePt t="150535" x="6340475" y="1812925"/>
          <p14:tracePt t="150553" x="6402388" y="1803400"/>
          <p14:tracePt t="150569" x="6446838" y="1785938"/>
          <p14:tracePt t="150585" x="6492875" y="1785938"/>
          <p14:tracePt t="150603" x="6572250" y="1785938"/>
          <p14:tracePt t="150619" x="6635750" y="1795463"/>
          <p14:tracePt t="150635" x="6697663" y="1803400"/>
          <p14:tracePt t="150654" x="6778625" y="1803400"/>
          <p14:tracePt t="150670" x="6813550" y="1803400"/>
          <p14:tracePt t="150686" x="6831013" y="1812925"/>
          <p14:tracePt t="150703" x="6858000" y="1830388"/>
          <p14:tracePt t="150719" x="6894513" y="1830388"/>
          <p14:tracePt t="150735" x="6911975" y="1830388"/>
          <p14:tracePt t="150753" x="6938963" y="1839913"/>
          <p14:tracePt t="150769" x="6956425" y="1839913"/>
          <p14:tracePt t="150787" x="6983413" y="1839913"/>
          <p14:tracePt t="150802" x="7010400" y="1839913"/>
          <p14:tracePt t="150818" x="7018338" y="1839913"/>
          <p14:tracePt t="150835" x="7037388" y="1839913"/>
          <p14:tracePt t="150852" x="7072313" y="1839913"/>
          <p14:tracePt t="150869" x="7089775" y="1839913"/>
          <p14:tracePt t="150887" x="7116763" y="1839913"/>
          <p14:tracePt t="150904" x="7135813" y="1839913"/>
          <p14:tracePt t="150919" x="7161213" y="1839913"/>
          <p14:tracePt t="150935" x="7180263" y="1839913"/>
          <p14:tracePt t="150951" x="7197725" y="1839913"/>
          <p14:tracePt t="150968" x="7224713" y="1839913"/>
          <p14:tracePt t="150985" x="7242175" y="1849438"/>
          <p14:tracePt t="151001" x="7259638" y="1849438"/>
          <p14:tracePt t="151018" x="7278688" y="1849438"/>
          <p14:tracePt t="151075" x="7296150" y="1849438"/>
          <p14:tracePt t="155093" x="7304088" y="1849438"/>
          <p14:tracePt t="155109" x="7367588" y="1803400"/>
          <p14:tracePt t="155117" x="7473950" y="1751013"/>
          <p14:tracePt t="155125" x="7527925" y="1741488"/>
          <p14:tracePt t="155136" x="7581900" y="1724025"/>
          <p14:tracePt t="155153" x="7599363" y="1724025"/>
          <p14:tracePt t="155169" x="7608888" y="1724025"/>
          <p14:tracePt t="155359" x="7589838" y="1724025"/>
          <p14:tracePt t="155367" x="7581900" y="1724025"/>
          <p14:tracePt t="155378" x="7572375" y="1714500"/>
          <p14:tracePt t="155389" x="7564438" y="1697038"/>
          <p14:tracePt t="155405" x="7537450" y="1652588"/>
          <p14:tracePt t="155419" x="7537450" y="1643063"/>
          <p14:tracePt t="155459" x="7527925" y="1643063"/>
          <p14:tracePt t="155481" x="7518400" y="1643063"/>
          <p14:tracePt t="155489" x="7456488" y="1643063"/>
          <p14:tracePt t="155502" x="7358063" y="1660525"/>
          <p14:tracePt t="155518" x="7116763" y="1660525"/>
          <p14:tracePt t="155535" x="6831013" y="1660525"/>
          <p14:tracePt t="155552" x="6510338" y="1633538"/>
          <p14:tracePt t="155568" x="6197600" y="1598613"/>
          <p14:tracePt t="155585" x="6099175" y="1571625"/>
          <p14:tracePt t="155602" x="6018213" y="1527175"/>
          <p14:tracePt t="155618" x="5938838" y="1490663"/>
          <p14:tracePt t="155635" x="5857875" y="1446213"/>
          <p14:tracePt t="155651" x="5778500" y="1419225"/>
          <p14:tracePt t="155669" x="5688013" y="1411288"/>
          <p14:tracePt t="155686" x="5527675" y="1419225"/>
          <p14:tracePt t="155702" x="5429250" y="1446213"/>
          <p14:tracePt t="155718" x="5367338" y="1465263"/>
          <p14:tracePt t="155735" x="5340350" y="1482725"/>
          <p14:tracePt t="155752" x="5295900" y="1490663"/>
          <p14:tracePt t="155769" x="5224463" y="1517650"/>
          <p14:tracePt t="155785" x="5197475" y="1527175"/>
          <p14:tracePt t="155802" x="5170488" y="1536700"/>
          <p14:tracePt t="155891" x="5160963" y="1544638"/>
          <p14:tracePt t="155899" x="5160963" y="1554163"/>
          <p14:tracePt t="155908" x="5160963" y="1571625"/>
          <p14:tracePt t="157668" x="5187950" y="1571625"/>
          <p14:tracePt t="157680" x="5241925" y="1571625"/>
          <p14:tracePt t="157688" x="5295900" y="1562100"/>
          <p14:tracePt t="157704" x="5500688" y="1509713"/>
          <p14:tracePt t="157720" x="5724525" y="1438275"/>
          <p14:tracePt t="157737" x="5973763" y="1411288"/>
          <p14:tracePt t="157754" x="6116638" y="1411288"/>
          <p14:tracePt t="157771" x="6188075" y="1446213"/>
          <p14:tracePt t="157786" x="6251575" y="1490663"/>
          <p14:tracePt t="157802" x="6296025" y="1536700"/>
          <p14:tracePt t="157819" x="6394450" y="1589088"/>
          <p14:tracePt t="157836" x="6510338" y="1652588"/>
          <p14:tracePt t="157853" x="6626225" y="1704975"/>
          <p14:tracePt t="157869" x="6680200" y="1731963"/>
          <p14:tracePt t="157886" x="6707188" y="1758950"/>
          <p14:tracePt t="157902" x="6715125" y="1758950"/>
          <p14:tracePt t="157919" x="6724650" y="1785938"/>
          <p14:tracePt t="157936" x="6759575" y="1795463"/>
          <p14:tracePt t="157952" x="6804025" y="1812925"/>
          <p14:tracePt t="157969" x="6867525" y="1839913"/>
          <p14:tracePt t="157986" x="6929438" y="1866900"/>
          <p14:tracePt t="158002" x="6965950" y="1874838"/>
          <p14:tracePt t="158019" x="6992938" y="1901825"/>
          <p14:tracePt t="158035" x="7010400" y="1920875"/>
          <p14:tracePt t="158052" x="7045325" y="1938338"/>
          <p14:tracePt t="158069" x="7064375" y="1965325"/>
          <p14:tracePt t="158085" x="7081838" y="1982788"/>
          <p14:tracePt t="158102" x="7099300" y="2000250"/>
          <p14:tracePt t="158119" x="7126288" y="2017713"/>
          <p14:tracePt t="158135" x="7135813" y="2017713"/>
          <p14:tracePt t="158152" x="7135813" y="2027238"/>
          <p14:tracePt t="158169" x="7143750" y="2027238"/>
          <p14:tracePt t="158185" x="7153275" y="2044700"/>
          <p14:tracePt t="158202" x="7180263" y="2089150"/>
          <p14:tracePt t="158219" x="7197725" y="2108200"/>
          <p14:tracePt t="158236" x="7215188" y="2125663"/>
          <p14:tracePt t="158255" x="7251700" y="2143125"/>
          <p14:tracePt t="158270" x="7269163" y="2143125"/>
          <p14:tracePt t="158286" x="7286625" y="2143125"/>
          <p14:tracePt t="158303" x="7296150" y="2143125"/>
          <p14:tracePt t="158320" x="7323138" y="2135188"/>
          <p14:tracePt t="158336" x="7340600" y="2116138"/>
          <p14:tracePt t="158353" x="7358063" y="2098675"/>
          <p14:tracePt t="158371" x="7394575" y="2063750"/>
          <p14:tracePt t="158387" x="7412038" y="2044700"/>
          <p14:tracePt t="158404" x="7429500" y="2027238"/>
          <p14:tracePt t="158419" x="7446963" y="2009775"/>
          <p14:tracePt t="158436" x="7473950" y="1982788"/>
          <p14:tracePt t="158453" x="7493000" y="1965325"/>
          <p14:tracePt t="158469" x="7510463" y="1946275"/>
          <p14:tracePt t="158486" x="7537450" y="1928813"/>
          <p14:tracePt t="158502" x="7554913" y="1901825"/>
          <p14:tracePt t="158519" x="7572375" y="1884363"/>
          <p14:tracePt t="158535" x="7599363" y="1866900"/>
          <p14:tracePt t="158552" x="7626350" y="1866900"/>
          <p14:tracePt t="158569" x="7635875" y="1866900"/>
          <p14:tracePt t="158590" x="7643813" y="1866900"/>
          <p14:tracePt t="158631" x="7643813" y="1857375"/>
          <p14:tracePt t="158678" x="7653338" y="1839913"/>
          <p14:tracePt t="158687" x="7661275" y="1822450"/>
          <p14:tracePt t="158703" x="7707313" y="1741488"/>
          <p14:tracePt t="158720" x="7724775" y="1704975"/>
          <p14:tracePt t="158736" x="7742238" y="1679575"/>
          <p14:tracePt t="158753" x="7742238" y="1652588"/>
          <p14:tracePt t="158770" x="7742238" y="1633538"/>
          <p14:tracePt t="158786" x="7732713" y="1625600"/>
          <p14:tracePt t="158803" x="7715250" y="1616075"/>
          <p14:tracePt t="158841" x="7707313" y="1616075"/>
          <p14:tracePt t="158903" x="7707313" y="1608138"/>
          <p14:tracePt t="158912" x="7732713" y="1608138"/>
          <p14:tracePt t="158921" x="7751763" y="1608138"/>
          <p14:tracePt t="158936" x="7813675" y="1608138"/>
          <p14:tracePt t="158952" x="7912100" y="1581150"/>
          <p14:tracePt t="158969" x="8018463" y="1562100"/>
          <p14:tracePt t="158985" x="8188325" y="1536700"/>
          <p14:tracePt t="159002" x="8358188" y="1517650"/>
          <p14:tracePt t="159019" x="8466138" y="1500188"/>
          <p14:tracePt t="159036" x="8572500" y="1465263"/>
          <p14:tracePt t="159052" x="8582025" y="1465263"/>
          <p14:tracePt t="159107" x="8545513" y="1465263"/>
          <p14:tracePt t="159115" x="8518525" y="1465263"/>
          <p14:tracePt t="159123" x="8483600" y="1465263"/>
          <p14:tracePt t="159136" x="8429625" y="1482725"/>
          <p14:tracePt t="159153" x="8296275" y="1509713"/>
          <p14:tracePt t="159170" x="8108950" y="1554163"/>
          <p14:tracePt t="159186" x="8001000" y="1581150"/>
          <p14:tracePt t="159203" x="7902575" y="1608138"/>
          <p14:tracePt t="159220" x="7858125" y="1633538"/>
          <p14:tracePt t="159236" x="7831138" y="1643063"/>
          <p14:tracePt t="159253" x="7823200" y="1704975"/>
          <p14:tracePt t="159270" x="7823200" y="1911350"/>
          <p14:tracePt t="159287" x="7831138" y="2108200"/>
          <p14:tracePt t="159302" x="7823200" y="2278063"/>
          <p14:tracePt t="159320" x="7786688" y="2482850"/>
          <p14:tracePt t="159336" x="7742238" y="2589213"/>
          <p14:tracePt t="159353" x="7707313" y="2706688"/>
          <p14:tracePt t="159370" x="7661275" y="2786063"/>
          <p14:tracePt t="159386" x="7643813" y="2822575"/>
          <p14:tracePt t="159403" x="7608888" y="2840038"/>
          <p14:tracePt t="159421" x="7493000" y="2884488"/>
          <p14:tracePt t="159436" x="7385050" y="2894013"/>
          <p14:tracePt t="159453" x="7304088" y="2921000"/>
          <p14:tracePt t="159469" x="7242175" y="2946400"/>
          <p14:tracePt t="159486" x="7215188" y="2955925"/>
          <p14:tracePt t="159503" x="7197725" y="2955925"/>
          <p14:tracePt t="159519" x="7180263" y="2955925"/>
          <p14:tracePt t="159536" x="7170738" y="2955925"/>
          <p14:tracePt t="159592" x="7207250" y="2921000"/>
          <p14:tracePt t="159600" x="7269163" y="2901950"/>
          <p14:tracePt t="159608" x="7323138" y="2894013"/>
          <p14:tracePt t="159619" x="7375525" y="2874963"/>
          <p14:tracePt t="159636" x="7554913" y="2840038"/>
          <p14:tracePt t="159652" x="7751763" y="2830513"/>
          <p14:tracePt t="159669" x="7921625" y="2830513"/>
          <p14:tracePt t="159687" x="8037513" y="2813050"/>
          <p14:tracePt t="159750" x="8037513" y="2803525"/>
          <p14:tracePt t="159758" x="8027988" y="2803525"/>
          <p14:tracePt t="159770" x="7993063" y="2795588"/>
          <p14:tracePt t="159788" x="7875588" y="2751138"/>
          <p14:tracePt t="159804" x="7796213" y="2741613"/>
          <p14:tracePt t="159820" x="7732713" y="2741613"/>
          <p14:tracePt t="159837" x="7697788" y="2751138"/>
          <p14:tracePt t="159854" x="7680325" y="2778125"/>
          <p14:tracePt t="159870" x="7670800" y="2778125"/>
          <p14:tracePt t="159906" x="7670800" y="2795588"/>
          <p14:tracePt t="159922" x="7688263" y="2822575"/>
          <p14:tracePt t="159938" x="7707313" y="2840038"/>
          <p14:tracePt t="159954" x="7724775" y="2857500"/>
          <p14:tracePt t="159970" x="7732713" y="2884488"/>
          <p14:tracePt t="159987" x="7732713" y="2928938"/>
          <p14:tracePt t="160004" x="7732713" y="2992438"/>
          <p14:tracePt t="160020" x="7707313" y="3081338"/>
          <p14:tracePt t="160036" x="7661275" y="3179763"/>
          <p14:tracePt t="160053" x="7564438" y="3421063"/>
          <p14:tracePt t="160069" x="7518400" y="3598863"/>
          <p14:tracePt t="160086" x="7466013" y="3805238"/>
          <p14:tracePt t="160102" x="7439025" y="3956050"/>
          <p14:tracePt t="160119" x="7412038" y="4054475"/>
          <p14:tracePt t="160136" x="7394575" y="4135438"/>
          <p14:tracePt t="160152" x="7375525" y="4179888"/>
          <p14:tracePt t="160169" x="7358063" y="4214813"/>
          <p14:tracePt t="160187" x="7350125" y="4241800"/>
          <p14:tracePt t="160297" x="7350125" y="4233863"/>
          <p14:tracePt t="160304" x="7358063" y="4187825"/>
          <p14:tracePt t="160312" x="7367588" y="4135438"/>
          <p14:tracePt t="160321" x="7385050" y="4081463"/>
          <p14:tracePt t="160335" x="7421563" y="3884613"/>
          <p14:tracePt t="160352" x="7446963" y="3679825"/>
          <p14:tracePt t="160369" x="7446963" y="3438525"/>
          <p14:tracePt t="160386" x="7446963" y="3313113"/>
          <p14:tracePt t="160402" x="7429500" y="3278188"/>
          <p14:tracePt t="160454" x="7421563" y="3278188"/>
          <p14:tracePt t="160478" x="7412038" y="3278188"/>
          <p14:tracePt t="160494" x="7375525" y="3278188"/>
          <p14:tracePt t="160504" x="7367588" y="3286125"/>
          <p14:tracePt t="160520" x="7358063" y="3286125"/>
          <p14:tracePt t="163452" x="7367588" y="3278188"/>
          <p14:tracePt t="163461" x="7412038" y="3259138"/>
          <p14:tracePt t="163471" x="7421563" y="3251200"/>
          <p14:tracePt t="163487" x="7429500" y="3241675"/>
          <p14:tracePt t="163648" x="7439025" y="3232150"/>
          <p14:tracePt t="163657" x="7446963" y="3197225"/>
          <p14:tracePt t="163671" x="7473950" y="3116263"/>
          <p14:tracePt t="163688" x="7500938" y="3009900"/>
          <p14:tracePt t="163704" x="7564438" y="2894013"/>
          <p14:tracePt t="163721" x="7608888" y="2778125"/>
          <p14:tracePt t="163737" x="7635875" y="2697163"/>
          <p14:tracePt t="163754" x="7661275" y="2625725"/>
          <p14:tracePt t="163772" x="7697788" y="2500313"/>
          <p14:tracePt t="163789" x="7724775" y="2455863"/>
          <p14:tracePt t="163804" x="7724775" y="2393950"/>
          <p14:tracePt t="163821" x="7724775" y="2357438"/>
          <p14:tracePt t="163837" x="7732713" y="2339975"/>
          <p14:tracePt t="163853" x="7732713" y="2322513"/>
          <p14:tracePt t="163870" x="7742238" y="2303463"/>
          <p14:tracePt t="163887" x="7742238" y="2278063"/>
          <p14:tracePt t="163904" x="7751763" y="2268538"/>
          <p14:tracePt t="163921" x="7751763" y="2259013"/>
          <p14:tracePt t="163939" x="7751763" y="2251075"/>
          <p14:tracePt t="163954" x="7769225" y="2232025"/>
          <p14:tracePt t="163971" x="7786688" y="2197100"/>
          <p14:tracePt t="163988" x="7813675" y="2143125"/>
          <p14:tracePt t="164004" x="7831138" y="2098675"/>
          <p14:tracePt t="164023" x="7867650" y="2071688"/>
          <p14:tracePt t="164038" x="7885113" y="2044700"/>
          <p14:tracePt t="164054" x="7912100" y="2000250"/>
          <p14:tracePt t="164071" x="7939088" y="1955800"/>
          <p14:tracePt t="164087" x="7956550" y="1920875"/>
          <p14:tracePt t="164104" x="7974013" y="1893888"/>
          <p14:tracePt t="164121" x="8001000" y="1866900"/>
          <p14:tracePt t="164137" x="8010525" y="1830388"/>
          <p14:tracePt t="164154" x="8018463" y="1812925"/>
          <p14:tracePt t="164172" x="8027988" y="1776413"/>
          <p14:tracePt t="164188" x="8037513" y="1758950"/>
          <p14:tracePt t="164204" x="8045450" y="1751013"/>
          <p14:tracePt t="164221" x="8045450" y="1731963"/>
          <p14:tracePt t="164237" x="8045450" y="1724025"/>
          <p14:tracePt t="164255" x="8064500" y="1704975"/>
          <p14:tracePt t="164289" x="8064500" y="1679575"/>
          <p14:tracePt t="164304" x="8064500" y="1670050"/>
          <p14:tracePt t="164353" x="8064500" y="1660525"/>
          <p14:tracePt t="164361" x="8064500" y="1652588"/>
          <p14:tracePt t="164371" x="8064500" y="1643063"/>
          <p14:tracePt t="164388" x="8064500" y="1616075"/>
          <p14:tracePt t="164404" x="8064500" y="1598613"/>
          <p14:tracePt t="164422" x="8054975" y="1571625"/>
          <p14:tracePt t="164437" x="8054975" y="1554163"/>
          <p14:tracePt t="164454" x="8054975" y="1536700"/>
          <p14:tracePt t="164471" x="8045450" y="1527175"/>
          <p14:tracePt t="164627" x="8037513" y="1527175"/>
          <p14:tracePt t="164635" x="8027988" y="1527175"/>
          <p14:tracePt t="164765" x="8018463" y="1527175"/>
          <p14:tracePt t="164789" x="8018463" y="1536700"/>
          <p14:tracePt t="164805" x="8018463" y="1544638"/>
          <p14:tracePt t="164813" x="8010525" y="1562100"/>
          <p14:tracePt t="164821" x="8010525" y="1571625"/>
          <p14:tracePt t="164883" x="8010525" y="1581150"/>
          <p14:tracePt t="164930" x="8010525" y="1589088"/>
          <p14:tracePt t="164946" x="8010525" y="1598613"/>
          <p14:tracePt t="164955" x="8010525" y="1608138"/>
          <p14:tracePt t="164978" x="8010525" y="1616075"/>
          <p14:tracePt t="165065" x="8001000" y="1616075"/>
          <p14:tracePt t="165089" x="8001000" y="1633538"/>
          <p14:tracePt t="165143" x="7993063" y="1643063"/>
          <p14:tracePt t="165151" x="7993063" y="1652588"/>
          <p14:tracePt t="165159" x="7974013" y="1660525"/>
          <p14:tracePt t="165181" x="7974013" y="1670050"/>
          <p14:tracePt t="165196" x="7966075" y="1679575"/>
          <p14:tracePt t="165205" x="7966075" y="1687513"/>
          <p14:tracePt t="165221" x="7947025" y="1714500"/>
          <p14:tracePt t="165238" x="7939088" y="1731963"/>
          <p14:tracePt t="165254" x="7929563" y="1751013"/>
          <p14:tracePt t="165271" x="7921625" y="1751013"/>
          <p14:tracePt t="165359" x="7921625" y="1758950"/>
          <p14:tracePt t="165407" x="7921625" y="1768475"/>
          <p14:tracePt t="165423" x="7921625" y="1785938"/>
          <p14:tracePt t="165431" x="7921625" y="1795463"/>
          <p14:tracePt t="165439" x="7921625" y="1803400"/>
          <p14:tracePt t="165454" x="7921625" y="1812925"/>
          <p14:tracePt t="165469" x="7902575" y="1822450"/>
          <p14:tracePt t="165486" x="7902575" y="1830388"/>
          <p14:tracePt t="165504" x="7902575" y="1857375"/>
          <p14:tracePt t="165520" x="7902575" y="1866900"/>
          <p14:tracePt t="165537" x="7912100" y="1866900"/>
          <p14:tracePt t="165554" x="7921625" y="1874838"/>
          <p14:tracePt t="165571" x="7947025" y="1893888"/>
          <p14:tracePt t="165589" x="7983538" y="1893888"/>
          <p14:tracePt t="165604" x="8001000" y="1893888"/>
          <p14:tracePt t="165621" x="8018463" y="1893888"/>
          <p14:tracePt t="165637" x="8045450" y="1874838"/>
          <p14:tracePt t="165654" x="8064500" y="1866900"/>
          <p14:tracePt t="165671" x="8072438" y="1839913"/>
          <p14:tracePt t="165687" x="8081963" y="1830388"/>
          <p14:tracePt t="165704" x="8089900" y="1822450"/>
          <p14:tracePt t="165721" x="8108950" y="1812925"/>
          <p14:tracePt t="165737" x="8116888" y="1795463"/>
          <p14:tracePt t="165754" x="8126413" y="1785938"/>
          <p14:tracePt t="165771" x="8135938" y="1768475"/>
          <p14:tracePt t="165787" x="8143875" y="1751013"/>
          <p14:tracePt t="165804" x="8143875" y="1741488"/>
          <p14:tracePt t="165822" x="8153400" y="1724025"/>
          <p14:tracePt t="165838" x="8153400" y="1714500"/>
          <p14:tracePt t="165870" x="8143875" y="1687513"/>
          <p14:tracePt t="165887" x="8108950" y="1670050"/>
          <p14:tracePt t="165903" x="8089900" y="1660525"/>
          <p14:tracePt t="165920" x="8072438" y="1643063"/>
          <p14:tracePt t="165936" x="8045450" y="1616075"/>
          <p14:tracePt t="165954" x="8027988" y="1598613"/>
          <p14:tracePt t="165970" x="8018463" y="1581150"/>
          <p14:tracePt t="165986" x="8010525" y="1571625"/>
          <p14:tracePt t="166003" x="8001000" y="1554163"/>
          <p14:tracePt t="166020" x="7983538" y="1544638"/>
          <p14:tracePt t="166036" x="7966075" y="1536700"/>
          <p14:tracePt t="166053" x="7947025" y="1527175"/>
          <p14:tracePt t="166070" x="7929563" y="1517650"/>
          <p14:tracePt t="166071" x="7921625" y="1517650"/>
          <p14:tracePt t="166086" x="7912100" y="1509713"/>
          <p14:tracePt t="166104" x="7885113" y="1482725"/>
          <p14:tracePt t="166120" x="7867650" y="1482725"/>
          <p14:tracePt t="166136" x="7850188" y="1482725"/>
          <p14:tracePt t="166153" x="7823200" y="1482725"/>
          <p14:tracePt t="166169" x="7778750" y="1490663"/>
          <p14:tracePt t="166188" x="7707313" y="1517650"/>
          <p14:tracePt t="166204" x="7653338" y="1536700"/>
          <p14:tracePt t="166222" x="7608888" y="1571625"/>
          <p14:tracePt t="166240" x="7589838" y="1589088"/>
          <p14:tracePt t="166254" x="7564438" y="1608138"/>
          <p14:tracePt t="166271" x="7537450" y="1625600"/>
          <p14:tracePt t="166288" x="7518400" y="1633538"/>
          <p14:tracePt t="166304" x="7500938" y="1643063"/>
          <p14:tracePt t="166321" x="7493000" y="1652588"/>
          <p14:tracePt t="166355" x="7483475" y="1660525"/>
          <p14:tracePt t="166371" x="7473950" y="1660525"/>
          <p14:tracePt t="166381" x="7473950" y="1679575"/>
          <p14:tracePt t="166447" x="7473950" y="1687513"/>
          <p14:tracePt t="166463" x="7473950" y="1724025"/>
          <p14:tracePt t="166471" x="7483475" y="1731963"/>
          <p14:tracePt t="166479" x="7500938" y="1741488"/>
          <p14:tracePt t="166488" x="7500938" y="1751013"/>
          <p14:tracePt t="166504" x="7518400" y="1758950"/>
          <p14:tracePt t="166520" x="7537450" y="1776413"/>
          <p14:tracePt t="166537" x="7545388" y="1795463"/>
          <p14:tracePt t="166553" x="7572375" y="1812925"/>
          <p14:tracePt t="166570" x="7581900" y="1822450"/>
          <p14:tracePt t="166586" x="7599363" y="1830388"/>
          <p14:tracePt t="166603" x="7616825" y="1839913"/>
          <p14:tracePt t="166620" x="7653338" y="1849438"/>
          <p14:tracePt t="166636" x="7670800" y="1866900"/>
          <p14:tracePt t="166653" x="7680325" y="1866900"/>
          <p14:tracePt t="166670" x="7697788" y="1866900"/>
          <p14:tracePt t="166687" x="7751763" y="1849438"/>
          <p14:tracePt t="166703" x="7769225" y="1839913"/>
          <p14:tracePt t="166720" x="7786688" y="1839913"/>
          <p14:tracePt t="166736" x="7858125" y="1812925"/>
          <p14:tracePt t="166754" x="7983538" y="1776413"/>
          <p14:tracePt t="166770" x="8027988" y="1758950"/>
          <p14:tracePt t="166786" x="8045450" y="1751013"/>
          <p14:tracePt t="166803" x="8054975" y="1741488"/>
          <p14:tracePt t="166820" x="8064500" y="1741488"/>
          <p14:tracePt t="166836" x="8089900" y="1741488"/>
          <p14:tracePt t="166853" x="8108950" y="1741488"/>
          <p14:tracePt t="166870" x="8143875" y="1731963"/>
          <p14:tracePt t="166887" x="8170863" y="1714500"/>
          <p14:tracePt t="166903" x="8180388" y="1697038"/>
          <p14:tracePt t="166920" x="8207375" y="1687513"/>
          <p14:tracePt t="166937" x="8215313" y="1687513"/>
          <p14:tracePt t="166953" x="8224838" y="1679575"/>
          <p14:tracePt t="166970" x="8242300" y="1670050"/>
          <p14:tracePt t="166986" x="8251825" y="1660525"/>
          <p14:tracePt t="167003" x="8259763" y="1652588"/>
          <p14:tracePt t="167020" x="8259763" y="1633538"/>
          <p14:tracePt t="167036" x="8259763" y="1616075"/>
          <p14:tracePt t="167053" x="8259763" y="1598613"/>
          <p14:tracePt t="167070" x="8259763" y="1589088"/>
          <p14:tracePt t="167087" x="8259763" y="1581150"/>
          <p14:tracePt t="167103" x="8251825" y="1562100"/>
          <p14:tracePt t="167120" x="8232775" y="1536700"/>
          <p14:tracePt t="167137" x="8215313" y="1517650"/>
          <p14:tracePt t="167153" x="8180388" y="1500188"/>
          <p14:tracePt t="167170" x="8161338" y="1490663"/>
          <p14:tracePt t="167186" x="8143875" y="1473200"/>
          <p14:tracePt t="167203" x="8116888" y="1473200"/>
          <p14:tracePt t="167220" x="8099425" y="1473200"/>
          <p14:tracePt t="167236" x="8081963" y="1465263"/>
          <p14:tracePt t="167254" x="8045450" y="1465263"/>
          <p14:tracePt t="167270" x="8027988" y="1465263"/>
          <p14:tracePt t="167286" x="8010525" y="1465263"/>
          <p14:tracePt t="167304" x="7993063" y="1465263"/>
          <p14:tracePt t="167320" x="7956550" y="1473200"/>
          <p14:tracePt t="167337" x="7939088" y="1473200"/>
          <p14:tracePt t="167354" x="7912100" y="1473200"/>
          <p14:tracePt t="167370" x="7902575" y="1473200"/>
          <p14:tracePt t="167388" x="7875588" y="1490663"/>
          <p14:tracePt t="167404" x="7850188" y="1500188"/>
          <p14:tracePt t="167421" x="7831138" y="1509713"/>
          <p14:tracePt t="167439" x="7823200" y="1509713"/>
          <p14:tracePt t="167454" x="7813675" y="1517650"/>
          <p14:tracePt t="167471" x="7796213" y="1544638"/>
          <p14:tracePt t="167488" x="7769225" y="1554163"/>
          <p14:tracePt t="167506" x="7759700" y="1571625"/>
          <p14:tracePt t="167522" x="7751763" y="1571625"/>
          <p14:tracePt t="167537" x="7742238" y="1581150"/>
          <p14:tracePt t="167554" x="7732713" y="1589088"/>
          <p14:tracePt t="167570" x="7724775" y="1598613"/>
          <p14:tracePt t="167587" x="7715250" y="1608138"/>
          <p14:tracePt t="167603" x="7697788" y="1625600"/>
          <p14:tracePt t="167620" x="7688263" y="1643063"/>
          <p14:tracePt t="167637" x="7680325" y="1652588"/>
          <p14:tracePt t="167675" x="7680325" y="1660525"/>
          <p14:tracePt t="167686" x="7680325" y="1670050"/>
          <p14:tracePt t="167703" x="7680325" y="1697038"/>
          <p14:tracePt t="167720" x="7680325" y="1704975"/>
          <p14:tracePt t="167737" x="7680325" y="1724025"/>
          <p14:tracePt t="167753" x="7688263" y="1741488"/>
          <p14:tracePt t="167770" x="7724775" y="1776413"/>
          <p14:tracePt t="167786" x="7742238" y="1795463"/>
          <p14:tracePt t="167803" x="7759700" y="1803400"/>
          <p14:tracePt t="167820" x="7786688" y="1812925"/>
          <p14:tracePt t="167836" x="7804150" y="1839913"/>
          <p14:tracePt t="167853" x="7823200" y="1849438"/>
          <p14:tracePt t="167870" x="7858125" y="1866900"/>
          <p14:tracePt t="167887" x="7921625" y="1866900"/>
          <p14:tracePt t="167904" x="8001000" y="1874838"/>
          <p14:tracePt t="167920" x="8037513" y="1874838"/>
          <p14:tracePt t="167937" x="8054975" y="1874838"/>
          <p14:tracePt t="167953" x="8072438" y="1874838"/>
          <p14:tracePt t="167970" x="8108950" y="1874838"/>
          <p14:tracePt t="167986" x="8143875" y="1874838"/>
          <p14:tracePt t="168003" x="8161338" y="1874838"/>
          <p14:tracePt t="168020" x="8180388" y="1874838"/>
          <p14:tracePt t="168036" x="8215313" y="1857375"/>
          <p14:tracePt t="168053" x="8224838" y="1849438"/>
          <p14:tracePt t="168070" x="8232775" y="1849438"/>
          <p14:tracePt t="168108" x="8232775" y="1839913"/>
          <p14:tracePt t="168115" x="8232775" y="1830388"/>
          <p14:tracePt t="168122" x="8232775" y="1812925"/>
          <p14:tracePt t="168137" x="8232775" y="1803400"/>
          <p14:tracePt t="168154" x="8197850" y="1776413"/>
          <p14:tracePt t="168170" x="8170863" y="1758950"/>
          <p14:tracePt t="168187" x="8108950" y="1731963"/>
          <p14:tracePt t="168203" x="8027988" y="1714500"/>
          <p14:tracePt t="168220" x="7947025" y="1714500"/>
          <p14:tracePt t="168237" x="7875588" y="1724025"/>
          <p14:tracePt t="168253" x="7796213" y="1724025"/>
          <p14:tracePt t="168270" x="7732713" y="1731963"/>
          <p14:tracePt t="168287" x="7715250" y="1731963"/>
          <p14:tracePt t="168303" x="7697788" y="1751013"/>
          <p14:tracePt t="168320" x="7680325" y="1751013"/>
          <p14:tracePt t="168389" x="7680325" y="1758950"/>
          <p14:tracePt t="168397" x="7688263" y="1776413"/>
          <p14:tracePt t="168406" x="7697788" y="1785938"/>
          <p14:tracePt t="168421" x="7724775" y="1795463"/>
          <p14:tracePt t="168438" x="7804150" y="1795463"/>
          <p14:tracePt t="168455" x="7912100" y="1785938"/>
          <p14:tracePt t="168471" x="7993063" y="1768475"/>
          <p14:tracePt t="168488" x="8018463" y="1768475"/>
          <p14:tracePt t="168505" x="8037513" y="1768475"/>
          <p14:tracePt t="168633" x="8027988" y="1768475"/>
          <p14:tracePt t="168804" x="8010525" y="1785938"/>
          <p14:tracePt t="168812" x="8001000" y="1795463"/>
          <p14:tracePt t="168821" x="7993063" y="1812925"/>
          <p14:tracePt t="168837" x="7983538" y="1822450"/>
          <p14:tracePt t="168853" x="7966075" y="1830388"/>
          <p14:tracePt t="168870" x="7956550" y="1830388"/>
          <p14:tracePt t="168887" x="7956550" y="1839913"/>
          <p14:tracePt t="168903" x="7939088" y="1857375"/>
          <p14:tracePt t="168920" x="7929563" y="1893888"/>
          <p14:tracePt t="168937" x="7921625" y="1911350"/>
          <p14:tracePt t="168953" x="7921625" y="1928813"/>
          <p14:tracePt t="168970" x="7921625" y="1946275"/>
          <p14:tracePt t="168987" x="7929563" y="1973263"/>
          <p14:tracePt t="169004" x="7939088" y="1982788"/>
          <p14:tracePt t="169020" x="7956550" y="1992313"/>
          <p14:tracePt t="169037" x="7983538" y="1992313"/>
          <p14:tracePt t="169054" x="8010525" y="1992313"/>
          <p14:tracePt t="169071" x="8045450" y="1992313"/>
          <p14:tracePt t="169088" x="8089900" y="1992313"/>
          <p14:tracePt t="169104" x="8161338" y="1992313"/>
          <p14:tracePt t="169121" x="8224838" y="1992313"/>
          <p14:tracePt t="169138" x="8259763" y="1992313"/>
          <p14:tracePt t="169154" x="8278813" y="1992313"/>
          <p14:tracePt t="169171" x="8296275" y="1992313"/>
          <p14:tracePt t="169188" x="8331200" y="1992313"/>
          <p14:tracePt t="169204" x="8350250" y="1992313"/>
          <p14:tracePt t="169221" x="8367713" y="1992313"/>
          <p14:tracePt t="169238" x="8375650" y="1992313"/>
          <p14:tracePt t="169259" x="8394700" y="1992313"/>
          <p14:tracePt t="169275" x="8402638" y="1992313"/>
          <p14:tracePt t="169290" x="8412163" y="1992313"/>
          <p14:tracePt t="169306" x="8421688" y="1992313"/>
          <p14:tracePt t="169321" x="8429625" y="1992313"/>
          <p14:tracePt t="169461" x="8439150" y="2000250"/>
          <p14:tracePt t="169470" x="8439150" y="2009775"/>
          <p14:tracePt t="169494" x="8439150" y="2017713"/>
          <p14:tracePt t="169509" x="8447088" y="2017713"/>
          <p14:tracePt t="169526" x="8447088" y="2027238"/>
          <p14:tracePt t="169542" x="8447088" y="2036763"/>
          <p14:tracePt t="169555" x="8447088" y="2054225"/>
          <p14:tracePt t="169566" x="8447088" y="2063750"/>
          <p14:tracePt t="169603" x="8447088" y="2071688"/>
          <p14:tracePt t="169658" x="8447088" y="2081213"/>
          <p14:tracePt t="169666" x="8447088" y="2089150"/>
          <p14:tracePt t="169674" x="8447088" y="2098675"/>
          <p14:tracePt t="169691" x="8447088" y="2108200"/>
          <p14:tracePt t="169706" x="8447088" y="2135188"/>
          <p14:tracePt t="169721" x="8447088" y="2152650"/>
          <p14:tracePt t="169738" x="8447088" y="2170113"/>
          <p14:tracePt t="169755" x="8447088" y="2197100"/>
          <p14:tracePt t="169771" x="8447088" y="2214563"/>
          <p14:tracePt t="169788" x="8447088" y="2224088"/>
          <p14:tracePt t="169846" x="8447088" y="2232025"/>
          <p14:tracePt t="169861" x="8447088" y="2241550"/>
          <p14:tracePt t="169871" x="8466138" y="2251075"/>
          <p14:tracePt t="169887" x="8466138" y="2278063"/>
          <p14:tracePt t="169903" x="8466138" y="2295525"/>
          <p14:tracePt t="169920" x="8474075" y="2303463"/>
          <p14:tracePt t="169938" x="8474075" y="2312988"/>
          <p14:tracePt t="169954" x="8474075" y="2322513"/>
          <p14:tracePt t="169978" x="8474075" y="2330450"/>
          <p14:tracePt t="169987" x="8474075" y="2349500"/>
          <p14:tracePt t="170003" x="8474075" y="2357438"/>
          <p14:tracePt t="170020" x="8483600" y="2374900"/>
          <p14:tracePt t="170037" x="8483600" y="2393950"/>
          <p14:tracePt t="170054" x="8483600" y="2401888"/>
          <p14:tracePt t="170071" x="8493125" y="2420938"/>
          <p14:tracePt t="170087" x="8493125" y="2438400"/>
          <p14:tracePt t="170104" x="8493125" y="2455863"/>
          <p14:tracePt t="170121" x="8493125" y="2465388"/>
          <p14:tracePt t="170137" x="8493125" y="2473325"/>
          <p14:tracePt t="170175" x="8493125" y="2492375"/>
          <p14:tracePt t="170188" x="8493125" y="2500313"/>
          <p14:tracePt t="170205" x="8493125" y="2517775"/>
          <p14:tracePt t="170221" x="8493125" y="2527300"/>
          <p14:tracePt t="170238" x="8493125" y="2536825"/>
          <p14:tracePt t="170255" x="8493125" y="2554288"/>
          <p14:tracePt t="170288" x="8493125" y="2571750"/>
          <p14:tracePt t="170304" x="8493125" y="2581275"/>
          <p14:tracePt t="170331" x="8493125" y="2589213"/>
          <p14:tracePt t="170339" x="8493125" y="2598738"/>
          <p14:tracePt t="170354" x="8493125" y="2616200"/>
          <p14:tracePt t="170370" x="8493125" y="2652713"/>
          <p14:tracePt t="170387" x="8493125" y="2670175"/>
          <p14:tracePt t="170404" x="8493125" y="2687638"/>
          <p14:tracePt t="170420" x="8493125" y="2706688"/>
          <p14:tracePt t="170437" x="8493125" y="2714625"/>
          <p14:tracePt t="170504" x="8493125" y="2724150"/>
          <p14:tracePt t="170541" x="8493125" y="2732088"/>
          <p14:tracePt t="170615" x="8493125" y="2741613"/>
          <p14:tracePt t="170628" x="8493125" y="2751138"/>
          <p14:tracePt t="170638" x="8493125" y="2759075"/>
          <p14:tracePt t="170655" x="8493125" y="2786063"/>
          <p14:tracePt t="170671" x="8493125" y="2795588"/>
          <p14:tracePt t="170689" x="8493125" y="2813050"/>
          <p14:tracePt t="170705" x="8493125" y="2822575"/>
          <p14:tracePt t="170722" x="8493125" y="2840038"/>
          <p14:tracePt t="170738" x="8493125" y="2857500"/>
          <p14:tracePt t="170755" x="8493125" y="2867025"/>
          <p14:tracePt t="170788" x="8483600" y="2874963"/>
          <p14:tracePt t="170805" x="8483600" y="2884488"/>
          <p14:tracePt t="170822" x="8483600" y="2894013"/>
          <p14:tracePt t="170838" x="8483600" y="2901950"/>
          <p14:tracePt t="170855" x="8483600" y="2911475"/>
          <p14:tracePt t="170871" x="8483600" y="2928938"/>
          <p14:tracePt t="170887" x="8483600" y="2938463"/>
          <p14:tracePt t="170904" x="8483600" y="2946400"/>
          <p14:tracePt t="170920" x="8474075" y="2955925"/>
          <p14:tracePt t="170937" x="8474075" y="2973388"/>
          <p14:tracePt t="170954" x="8474075" y="2982913"/>
          <p14:tracePt t="170970" x="8456613" y="3009900"/>
          <p14:tracePt t="171018" x="8456613" y="3017838"/>
          <p14:tracePt t="171042" x="8456613" y="3027363"/>
          <p14:tracePt t="171058" x="8456613" y="3036888"/>
          <p14:tracePt t="171072" x="8456613" y="3044825"/>
          <p14:tracePt t="171080" x="8456613" y="3054350"/>
          <p14:tracePt t="171096" x="8456613" y="3071813"/>
          <p14:tracePt t="171112" x="8456613" y="3081338"/>
          <p14:tracePt t="171121" x="8456613" y="3089275"/>
          <p14:tracePt t="171137" x="8456613" y="3098800"/>
          <p14:tracePt t="171154" x="8456613" y="3108325"/>
          <p14:tracePt t="171171" x="8456613" y="3116263"/>
          <p14:tracePt t="171188" x="8456613" y="3125788"/>
          <p14:tracePt t="171205" x="8447088" y="3135313"/>
          <p14:tracePt t="171222" x="8447088" y="3152775"/>
          <p14:tracePt t="171238" x="8447088" y="3160713"/>
          <p14:tracePt t="171255" x="8447088" y="3179763"/>
          <p14:tracePt t="171271" x="8447088" y="3197225"/>
          <p14:tracePt t="171305" x="8447088" y="3206750"/>
          <p14:tracePt t="171322" x="8447088" y="3224213"/>
          <p14:tracePt t="171340" x="8447088" y="3232150"/>
          <p14:tracePt t="171355" x="8447088" y="3241675"/>
          <p14:tracePt t="171371" x="8447088" y="3259138"/>
          <p14:tracePt t="171388" x="8447088" y="3268663"/>
          <p14:tracePt t="171405" x="8447088" y="3278188"/>
          <p14:tracePt t="171421" x="8447088" y="3303588"/>
          <p14:tracePt t="171439" x="8447088" y="3313113"/>
          <p14:tracePt t="171455" x="8447088" y="3330575"/>
          <p14:tracePt t="171473" x="8439150" y="3367088"/>
          <p14:tracePt t="171489" x="8439150" y="3384550"/>
          <p14:tracePt t="171507" x="8439150" y="3402013"/>
          <p14:tracePt t="171522" x="8429625" y="3421063"/>
          <p14:tracePt t="171537" x="8429625" y="3446463"/>
          <p14:tracePt t="171554" x="8421688" y="3465513"/>
          <p14:tracePt t="171571" x="8421688" y="3473450"/>
          <p14:tracePt t="171590" x="8421688" y="3482975"/>
          <p14:tracePt t="171628" x="8421688" y="3492500"/>
          <p14:tracePt t="171636" x="8421688" y="3500438"/>
          <p14:tracePt t="171644" x="8421688" y="3517900"/>
          <p14:tracePt t="171653" x="8421688" y="3527425"/>
          <p14:tracePt t="171670" x="8421688" y="3544888"/>
          <p14:tracePt t="171704" x="8421688" y="3563938"/>
          <p14:tracePt t="171720" x="8421688" y="3589338"/>
          <p14:tracePt t="171737" x="8421688" y="3608388"/>
          <p14:tracePt t="171754" x="8421688" y="3625850"/>
          <p14:tracePt t="171771" x="8421688" y="3643313"/>
          <p14:tracePt t="171787" x="8421688" y="3652838"/>
          <p14:tracePt t="171804" x="8421688" y="3679825"/>
          <p14:tracePt t="171821" x="8421688" y="3697288"/>
          <p14:tracePt t="171837" x="8421688" y="3714750"/>
          <p14:tracePt t="171854" x="8421688" y="3741738"/>
          <p14:tracePt t="171870" x="8421688" y="3768725"/>
          <p14:tracePt t="171887" x="8421688" y="3786188"/>
          <p14:tracePt t="171904" x="8421688" y="3813175"/>
          <p14:tracePt t="171921" x="8412163" y="3830638"/>
          <p14:tracePt t="171939" x="8412163" y="3849688"/>
          <p14:tracePt t="171955" x="8412163" y="3867150"/>
          <p14:tracePt t="171971" x="8412163" y="3894138"/>
          <p14:tracePt t="171990" x="8412163" y="3902075"/>
          <p14:tracePt t="172022" x="8412163" y="3921125"/>
          <p14:tracePt t="172038" x="8412163" y="3929063"/>
          <p14:tracePt t="172055" x="8412163" y="3948113"/>
          <p14:tracePt t="172071" x="8412163" y="3965575"/>
          <p14:tracePt t="172088" x="8402638" y="3983038"/>
          <p14:tracePt t="172105" x="8402638" y="4000500"/>
          <p14:tracePt t="172121" x="8402638" y="4010025"/>
          <p14:tracePt t="172137" x="8402638" y="4037013"/>
          <p14:tracePt t="172154" x="8402638" y="4054475"/>
          <p14:tracePt t="172171" x="8385175" y="4071938"/>
          <p14:tracePt t="172187" x="8385175" y="4090988"/>
          <p14:tracePt t="172204" x="8375650" y="4125913"/>
          <p14:tracePt t="172221" x="8375650" y="4143375"/>
          <p14:tracePt t="172237" x="8367713" y="4170363"/>
          <p14:tracePt t="172254" x="8367713" y="4187825"/>
          <p14:tracePt t="172271" x="8367713" y="4206875"/>
          <p14:tracePt t="172287" x="8367713" y="4214813"/>
          <p14:tracePt t="172304" x="8367713" y="4224338"/>
          <p14:tracePt t="172321" x="8367713" y="4241800"/>
          <p14:tracePt t="172338" x="8367713" y="4259263"/>
          <p14:tracePt t="172355" x="8367713" y="4278313"/>
          <p14:tracePt t="172372" x="8367713" y="4295775"/>
          <p14:tracePt t="172390" x="8358188" y="4330700"/>
          <p14:tracePt t="172405" x="8358188" y="4349750"/>
          <p14:tracePt t="172422" x="8358188" y="4367213"/>
          <p14:tracePt t="172439" x="8358188" y="4394200"/>
          <p14:tracePt t="172455" x="8358188" y="4411663"/>
          <p14:tracePt t="172472" x="8358188" y="4429125"/>
          <p14:tracePt t="172488" x="8358188" y="4448175"/>
          <p14:tracePt t="172506" x="8350250" y="4473575"/>
          <p14:tracePt t="172521" x="8350250" y="4492625"/>
          <p14:tracePt t="172538" x="8350250" y="4510088"/>
          <p14:tracePt t="172555" x="8350250" y="4537075"/>
          <p14:tracePt t="172572" x="8350250" y="4554538"/>
          <p14:tracePt t="172588" x="8350250" y="4564063"/>
          <p14:tracePt t="172632" x="8350250" y="4572000"/>
          <p14:tracePt t="172648" x="8350250" y="4581525"/>
          <p14:tracePt t="172657" x="8350250" y="4591050"/>
          <p14:tracePt t="172672" x="8350250" y="4616450"/>
          <p14:tracePt t="172689" x="8350250" y="4635500"/>
          <p14:tracePt t="172704" x="8350250" y="4652963"/>
          <p14:tracePt t="172721" x="8358188" y="4679950"/>
          <p14:tracePt t="172737" x="8358188" y="4697413"/>
          <p14:tracePt t="172754" x="8358188" y="4714875"/>
          <p14:tracePt t="172771" x="8358188" y="4733925"/>
          <p14:tracePt t="172787" x="8358188" y="4741863"/>
          <p14:tracePt t="172804" x="8358188" y="4759325"/>
          <p14:tracePt t="172821" x="8367713" y="4778375"/>
          <p14:tracePt t="172837" x="8367713" y="4795838"/>
          <p14:tracePt t="172854" x="8375650" y="4813300"/>
          <p14:tracePt t="172871" x="8375650" y="4840288"/>
          <p14:tracePt t="172888" x="8375650" y="4857750"/>
          <p14:tracePt t="172929" x="8375650" y="4867275"/>
          <p14:tracePt t="172951" x="8375650" y="4876800"/>
          <p14:tracePt t="172959" x="8375650" y="4884738"/>
          <p14:tracePt t="172975" x="8375650" y="4902200"/>
          <p14:tracePt t="172987" x="8394700" y="4902200"/>
          <p14:tracePt t="173004" x="8394700" y="4921250"/>
          <p14:tracePt t="173020" x="8394700" y="4938713"/>
          <p14:tracePt t="173037" x="8402638" y="4956175"/>
          <p14:tracePt t="173233" x="8412163" y="4956175"/>
          <p14:tracePt t="173249" x="8412163" y="4948238"/>
          <p14:tracePt t="173257" x="8421688" y="4929188"/>
          <p14:tracePt t="173271" x="8421688" y="4911725"/>
          <p14:tracePt t="173287" x="8421688" y="4894263"/>
          <p14:tracePt t="173304" x="8429625" y="4849813"/>
          <p14:tracePt t="173321" x="8429625" y="4805363"/>
          <p14:tracePt t="173337" x="8439150" y="4786313"/>
          <p14:tracePt t="173354" x="8439150" y="4759325"/>
          <p14:tracePt t="173370" x="8439150" y="4724400"/>
          <p14:tracePt t="173387" x="8439150" y="4697413"/>
          <p14:tracePt t="173404" x="8439150" y="4643438"/>
          <p14:tracePt t="173421" x="8439150" y="4591050"/>
          <p14:tracePt t="173437" x="8456613" y="4564063"/>
          <p14:tracePt t="173454" x="8456613" y="4537075"/>
          <p14:tracePt t="173471" x="8456613" y="4483100"/>
          <p14:tracePt t="173487" x="8456613" y="4448175"/>
          <p14:tracePt t="173504" x="8447088" y="4367213"/>
          <p14:tracePt t="173520" x="8421688" y="4295775"/>
          <p14:tracePt t="173537" x="8412163" y="4241800"/>
          <p14:tracePt t="173554" x="8385175" y="4214813"/>
          <p14:tracePt t="173571" x="8358188" y="4143375"/>
          <p14:tracePt t="173587" x="8340725" y="4098925"/>
          <p14:tracePt t="173604" x="8331200" y="4037013"/>
          <p14:tracePt t="173620" x="8313738" y="3956050"/>
          <p14:tracePt t="173637" x="8304213" y="3894138"/>
          <p14:tracePt t="173654" x="8269288" y="3778250"/>
          <p14:tracePt t="173671" x="8242300" y="3697288"/>
          <p14:tracePt t="173688" x="8224838" y="3616325"/>
          <p14:tracePt t="173706" x="8197850" y="3544888"/>
          <p14:tracePt t="173722" x="8188325" y="3465513"/>
          <p14:tracePt t="173738" x="8170863" y="3384550"/>
          <p14:tracePt t="173754" x="8161338" y="3340100"/>
          <p14:tracePt t="173772" x="8153400" y="3278188"/>
          <p14:tracePt t="173788" x="8153400" y="3232150"/>
          <p14:tracePt t="173805" x="8135938" y="3143250"/>
          <p14:tracePt t="173822" x="8135938" y="3116263"/>
          <p14:tracePt t="173838" x="8135938" y="3081338"/>
          <p14:tracePt t="173854" x="8135938" y="3044825"/>
          <p14:tracePt t="173871" x="8135938" y="3027363"/>
          <p14:tracePt t="173888" x="8135938" y="3009900"/>
          <p14:tracePt t="173904" x="8135938" y="2992438"/>
          <p14:tracePt t="173921" x="8135938" y="2955925"/>
          <p14:tracePt t="173937" x="8135938" y="2946400"/>
          <p14:tracePt t="173954" x="8135938" y="2928938"/>
          <p14:tracePt t="173971" x="8153400" y="2911475"/>
          <p14:tracePt t="173987" x="8161338" y="2874963"/>
          <p14:tracePt t="174004" x="8170863" y="2857500"/>
          <p14:tracePt t="174022" x="8188325" y="2830513"/>
          <p14:tracePt t="174040" x="8215313" y="2803525"/>
          <p14:tracePt t="174056" x="8224838" y="2786063"/>
          <p14:tracePt t="174072" x="8242300" y="2759075"/>
          <p14:tracePt t="174088" x="8251825" y="2741613"/>
          <p14:tracePt t="174105" x="8269288" y="2724150"/>
          <p14:tracePt t="174122" x="8296275" y="2706688"/>
          <p14:tracePt t="174139" x="8304213" y="2679700"/>
          <p14:tracePt t="174155" x="8313738" y="2660650"/>
          <p14:tracePt t="174172" x="8323263" y="2643188"/>
          <p14:tracePt t="174189" x="8340725" y="2616200"/>
          <p14:tracePt t="174399" x="8350250" y="2608263"/>
          <p14:tracePt t="174407" x="8367713" y="2608263"/>
          <p14:tracePt t="174415" x="8375650" y="2598738"/>
          <p14:tracePt t="174495" x="8385175" y="2598738"/>
          <p14:tracePt t="175709" x="8394700" y="2598738"/>
          <p14:tracePt t="175717" x="8402638" y="2598738"/>
          <p14:tracePt t="175738" x="8412163" y="2608263"/>
          <p14:tracePt t="175747" x="8421688" y="2625725"/>
          <p14:tracePt t="175762" x="8439150" y="2635250"/>
          <p14:tracePt t="175772" x="8447088" y="2643188"/>
          <p14:tracePt t="175788" x="8456613" y="2652713"/>
          <p14:tracePt t="175864" x="8466138" y="2660650"/>
          <p14:tracePt t="175887" x="8474075" y="2670175"/>
          <p14:tracePt t="176185" x="8474075" y="2679700"/>
          <p14:tracePt t="176201" x="8474075" y="2697163"/>
          <p14:tracePt t="176209" x="8474075" y="2706688"/>
          <p14:tracePt t="176222" x="8474075" y="2714625"/>
          <p14:tracePt t="176239" x="8474075" y="2724150"/>
          <p14:tracePt t="176623" x="8466138" y="2724150"/>
          <p14:tracePt t="176661" x="8456613" y="2714625"/>
          <p14:tracePt t="176747" x="8447088" y="2706688"/>
          <p14:tracePt t="176827" x="8447088" y="2687638"/>
          <p14:tracePt t="177079" x="8447088" y="2679700"/>
          <p14:tracePt t="177085" x="8429625" y="2670175"/>
          <p14:tracePt t="177094" x="8429625" y="2660650"/>
          <p14:tracePt t="177109" x="8421688" y="2652713"/>
          <p14:tracePt t="177133" x="8412163" y="2652713"/>
          <p14:tracePt t="177142" x="8402638" y="2643188"/>
          <p14:tracePt t="177157" x="8367713" y="2643188"/>
          <p14:tracePt t="177171" x="8323263" y="2625725"/>
          <p14:tracePt t="177188" x="8251825" y="2625725"/>
          <p14:tracePt t="177204" x="8170863" y="2625725"/>
          <p14:tracePt t="177221" x="8099425" y="2625725"/>
          <p14:tracePt t="177238" x="8037513" y="2616200"/>
          <p14:tracePt t="177256" x="7947025" y="2589213"/>
          <p14:tracePt t="177272" x="7902575" y="2581275"/>
          <p14:tracePt t="177288" x="7867650" y="2571750"/>
          <p14:tracePt t="177304" x="7823200" y="2571750"/>
          <p14:tracePt t="177321" x="7786688" y="2571750"/>
          <p14:tracePt t="177338" x="7759700" y="2571750"/>
          <p14:tracePt t="177354" x="7732713" y="2571750"/>
          <p14:tracePt t="177371" x="7724775" y="2571750"/>
          <p14:tracePt t="177616" x="7742238" y="2571750"/>
          <p14:tracePt t="177623" x="7751763" y="2571750"/>
          <p14:tracePt t="177638" x="7759700" y="2571750"/>
          <p14:tracePt t="177654" x="7786688" y="2571750"/>
          <p14:tracePt t="177671" x="7902575" y="2571750"/>
          <p14:tracePt t="177690" x="8001000" y="2571750"/>
          <p14:tracePt t="177705" x="8072438" y="2571750"/>
          <p14:tracePt t="177722" x="8153400" y="2554288"/>
          <p14:tracePt t="177738" x="8215313" y="2554288"/>
          <p14:tracePt t="177755" x="8242300" y="2554288"/>
          <p14:tracePt t="177772" x="8278813" y="2554288"/>
          <p14:tracePt t="177788" x="8340725" y="2571750"/>
          <p14:tracePt t="177805" x="8412163" y="2581275"/>
          <p14:tracePt t="177822" x="8429625" y="2581275"/>
          <p14:tracePt t="177839" x="8447088" y="2581275"/>
          <p14:tracePt t="177856" x="8466138" y="2581275"/>
          <p14:tracePt t="177872" x="8483600" y="2589213"/>
          <p14:tracePt t="177889" x="8493125" y="2589213"/>
          <p14:tracePt t="178002" x="8456613" y="2589213"/>
          <p14:tracePt t="178009" x="8412163" y="2589213"/>
          <p14:tracePt t="178022" x="8358188" y="2589213"/>
          <p14:tracePt t="178040" x="8197850" y="2589213"/>
          <p14:tracePt t="178056" x="8108950" y="2589213"/>
          <p14:tracePt t="178072" x="8027988" y="2563813"/>
          <p14:tracePt t="178089" x="7974013" y="2563813"/>
          <p14:tracePt t="178105" x="7939088" y="2554288"/>
          <p14:tracePt t="178122" x="7902575" y="2536825"/>
          <p14:tracePt t="178139" x="7885113" y="2536825"/>
          <p14:tracePt t="178156" x="7840663" y="2544763"/>
          <p14:tracePt t="178172" x="7813675" y="2544763"/>
          <p14:tracePt t="178188" x="7796213" y="2554288"/>
          <p14:tracePt t="178205" x="7759700" y="2554288"/>
          <p14:tracePt t="178221" x="7742238" y="2554288"/>
          <p14:tracePt t="178238" x="7724775" y="2563813"/>
          <p14:tracePt t="178255" x="7697788" y="2563813"/>
          <p14:tracePt t="178272" x="7688263" y="2563813"/>
          <p14:tracePt t="178305" x="7670800" y="2563813"/>
          <p14:tracePt t="178323" x="7653338" y="2563813"/>
          <p14:tracePt t="178339" x="7635875" y="2563813"/>
          <p14:tracePt t="178356" x="7616825" y="2571750"/>
          <p14:tracePt t="178372" x="7599363" y="2589213"/>
          <p14:tracePt t="178389" x="7564438" y="2616200"/>
          <p14:tracePt t="178405" x="7554913" y="2625725"/>
          <p14:tracePt t="178422" x="7537450" y="2643188"/>
          <p14:tracePt t="178589" x="7545388" y="2643188"/>
          <p14:tracePt t="178598" x="7554913" y="2643188"/>
          <p14:tracePt t="178606" x="7564438" y="2643188"/>
          <p14:tracePt t="178623" x="7589838" y="2643188"/>
          <p14:tracePt t="178639" x="7643813" y="2643188"/>
          <p14:tracePt t="178656" x="7724775" y="2643188"/>
          <p14:tracePt t="178673" x="7796213" y="2643188"/>
          <p14:tracePt t="178690" x="7902575" y="2643188"/>
          <p14:tracePt t="178705" x="7947025" y="2643188"/>
          <p14:tracePt t="178722" x="7974013" y="2643188"/>
          <p14:tracePt t="178738" x="8045450" y="2643188"/>
          <p14:tracePt t="178755" x="8126413" y="2643188"/>
          <p14:tracePt t="178771" x="8215313" y="2652713"/>
          <p14:tracePt t="178789" x="8296275" y="2652713"/>
          <p14:tracePt t="178806" x="8412163" y="2679700"/>
          <p14:tracePt t="178823" x="8456613" y="2679700"/>
          <p14:tracePt t="178839" x="8501063" y="2697163"/>
          <p14:tracePt t="178855" x="8528050" y="2697163"/>
          <p14:tracePt t="178871" x="8545513" y="2697163"/>
          <p14:tracePt t="178888" x="8555038" y="2697163"/>
          <p14:tracePt t="178905" x="8572500" y="2697163"/>
          <p14:tracePt t="178921" x="8609013" y="2697163"/>
          <p14:tracePt t="178940" x="8636000" y="2697163"/>
          <p14:tracePt t="178956" x="8643938" y="2697163"/>
          <p14:tracePt t="179049" x="8626475" y="2687638"/>
          <p14:tracePt t="179057" x="8582025" y="2679700"/>
          <p14:tracePt t="179073" x="8510588" y="2679700"/>
          <p14:tracePt t="179089" x="8429625" y="2670175"/>
          <p14:tracePt t="179106" x="8340725" y="2652713"/>
          <p14:tracePt t="179122" x="8224838" y="2635250"/>
          <p14:tracePt t="179139" x="8135938" y="2608263"/>
          <p14:tracePt t="179156" x="8054975" y="2598738"/>
          <p14:tracePt t="179172" x="7983538" y="2598738"/>
          <p14:tracePt t="179189" x="7921625" y="2598738"/>
          <p14:tracePt t="179207" x="7804150" y="2598738"/>
          <p14:tracePt t="179222" x="7724775" y="2616200"/>
          <p14:tracePt t="179239" x="7653338" y="2625725"/>
          <p14:tracePt t="179257" x="7572375" y="2643188"/>
          <p14:tracePt t="179272" x="7518400" y="2652713"/>
          <p14:tracePt t="179288" x="7500938" y="2652713"/>
          <p14:tracePt t="179305" x="7473950" y="2660650"/>
          <p14:tracePt t="179323" x="7439025" y="2697163"/>
          <p14:tracePt t="179338" x="7421563" y="2697163"/>
          <p14:tracePt t="179511" x="7429500" y="2706688"/>
          <p14:tracePt t="179520" x="7473950" y="2706688"/>
          <p14:tracePt t="179528" x="7493000" y="2724150"/>
          <p14:tracePt t="179539" x="7537450" y="2724150"/>
          <p14:tracePt t="179556" x="7608888" y="2724150"/>
          <p14:tracePt t="179573" x="7707313" y="2724150"/>
          <p14:tracePt t="179590" x="7732713" y="2724150"/>
          <p14:tracePt t="179606" x="7786688" y="2732088"/>
          <p14:tracePt t="179622" x="7850188" y="2741613"/>
          <p14:tracePt t="179639" x="7929563" y="2759075"/>
          <p14:tracePt t="179656" x="8010525" y="2786063"/>
          <p14:tracePt t="179672" x="8116888" y="2786063"/>
          <p14:tracePt t="179691" x="8313738" y="2786063"/>
          <p14:tracePt t="179707" x="8439150" y="2786063"/>
          <p14:tracePt t="179723" x="8528050" y="2813050"/>
          <p14:tracePt t="179740" x="8609013" y="2813050"/>
          <p14:tracePt t="179757" x="8643938" y="2813050"/>
          <p14:tracePt t="179773" x="8661400" y="2813050"/>
          <p14:tracePt t="179870" x="8661400" y="2822575"/>
          <p14:tracePt t="179934" x="8626475" y="2822575"/>
          <p14:tracePt t="179941" x="8589963" y="2822575"/>
          <p14:tracePt t="179956" x="8493125" y="2803525"/>
          <p14:tracePt t="179973" x="8385175" y="2778125"/>
          <p14:tracePt t="179989" x="8304213" y="2751138"/>
          <p14:tracePt t="180005" x="8215313" y="2741613"/>
          <p14:tracePt t="180023" x="8116888" y="2714625"/>
          <p14:tracePt t="180039" x="8010525" y="2687638"/>
          <p14:tracePt t="180055" x="7902575" y="2660650"/>
          <p14:tracePt t="180072" x="7786688" y="2643188"/>
          <p14:tracePt t="180075" x="7732713" y="2625725"/>
          <p14:tracePt t="180089" x="7680325" y="2625725"/>
          <p14:tracePt t="180107" x="7518400" y="2635250"/>
          <p14:tracePt t="180122" x="7412038" y="2652713"/>
          <p14:tracePt t="180139" x="7331075" y="2660650"/>
          <p14:tracePt t="180156" x="7313613" y="2670175"/>
          <p14:tracePt t="180172" x="7296150" y="2679700"/>
          <p14:tracePt t="180189" x="7278688" y="2679700"/>
          <p14:tracePt t="180206" x="7269163" y="2687638"/>
          <p14:tracePt t="180308" x="7269163" y="2706688"/>
          <p14:tracePt t="180316" x="7286625" y="2714625"/>
          <p14:tracePt t="180324" x="7323138" y="2714625"/>
          <p14:tracePt t="180338" x="7367588" y="2714625"/>
          <p14:tracePt t="180355" x="7439025" y="2714625"/>
          <p14:tracePt t="180372" x="7581900" y="2714625"/>
          <p14:tracePt t="180388" x="7661275" y="2714625"/>
          <p14:tracePt t="180405" x="7742238" y="2714625"/>
          <p14:tracePt t="180422" x="7813675" y="2714625"/>
          <p14:tracePt t="180438" x="7894638" y="2714625"/>
          <p14:tracePt t="180455" x="7947025" y="2714625"/>
          <p14:tracePt t="180472" x="8054975" y="2724150"/>
          <p14:tracePt t="180488" x="8081963" y="2724150"/>
          <p14:tracePt t="180505" x="8108950" y="2724150"/>
          <p14:tracePt t="180522" x="8108950" y="2732088"/>
          <p14:tracePt t="180631" x="8072438" y="2732088"/>
          <p14:tracePt t="180639" x="8027988" y="2732088"/>
          <p14:tracePt t="180656" x="8010525" y="2732088"/>
          <p14:tracePt t="180763" x="8018463" y="2732088"/>
          <p14:tracePt t="180772" x="8037513" y="2724150"/>
          <p14:tracePt t="180790" x="8045450" y="2706688"/>
          <p14:tracePt t="180805" x="8054975" y="2687638"/>
          <p14:tracePt t="180822" x="8054975" y="2652713"/>
          <p14:tracePt t="180840" x="8045450" y="2625725"/>
          <p14:tracePt t="180855" x="8027988" y="2608263"/>
          <p14:tracePt t="180926" x="8018463" y="2608263"/>
          <p14:tracePt t="180950" x="8010525" y="2608263"/>
          <p14:tracePt t="180958" x="8010525" y="2616200"/>
          <p14:tracePt t="180966" x="8010525" y="2625725"/>
          <p14:tracePt t="180974" x="8001000" y="2635250"/>
          <p14:tracePt t="180988" x="8001000" y="2652713"/>
          <p14:tracePt t="181005" x="7993063" y="2687638"/>
          <p14:tracePt t="181021" x="7974013" y="2759075"/>
          <p14:tracePt t="181038" x="7974013" y="2803525"/>
          <p14:tracePt t="181055" x="7974013" y="2840038"/>
          <p14:tracePt t="181071" x="7974013" y="2857500"/>
          <p14:tracePt t="181088" x="7974013" y="2874963"/>
          <p14:tracePt t="181105" x="7966075" y="2911475"/>
          <p14:tracePt t="181122" x="7939088" y="3027363"/>
          <p14:tracePt t="181138" x="7921625" y="3089275"/>
          <p14:tracePt t="181156" x="7894638" y="3170238"/>
          <p14:tracePt t="181172" x="7867650" y="3214688"/>
          <p14:tracePt t="181189" x="7867650" y="3241675"/>
          <p14:tracePt t="181266" x="7867650" y="3251200"/>
          <p14:tracePt t="181279" x="7867650" y="3259138"/>
          <p14:tracePt t="181290" x="7858125" y="3268663"/>
          <p14:tracePt t="181306" x="7858125" y="3278188"/>
          <p14:tracePt t="181323" x="7858125" y="3286125"/>
          <p14:tracePt t="181372" x="7858125" y="3278188"/>
          <p14:tracePt t="181381" x="7850188" y="3232150"/>
          <p14:tracePt t="181389" x="7831138" y="3187700"/>
          <p14:tracePt t="181406" x="7813675" y="3160713"/>
          <p14:tracePt t="181422" x="7778750" y="3135313"/>
          <p14:tracePt t="181438" x="7732713" y="3098800"/>
          <p14:tracePt t="181456" x="7661275" y="3071813"/>
          <p14:tracePt t="181473" x="7572375" y="3044825"/>
          <p14:tracePt t="181491" x="7439025" y="3009900"/>
          <p14:tracePt t="181508" x="7375525" y="2982913"/>
          <p14:tracePt t="181523" x="7350125" y="2973388"/>
          <p14:tracePt t="181539" x="7331075" y="2946400"/>
          <p14:tracePt t="181556" x="7313613" y="2938463"/>
          <p14:tracePt t="181573" x="7304088" y="2928938"/>
          <p14:tracePt t="181589" x="7296150" y="2928938"/>
          <p14:tracePt t="181672" x="7296150" y="2921000"/>
          <p14:tracePt t="181696" x="7296150" y="2911475"/>
          <p14:tracePt t="181742" x="7296150" y="2901950"/>
          <p14:tracePt t="181790" x="7304088" y="2894013"/>
          <p14:tracePt t="181798" x="7313613" y="2894013"/>
          <p14:tracePt t="181806" x="7323138" y="2894013"/>
          <p14:tracePt t="181823" x="7340600" y="2894013"/>
          <p14:tracePt t="181840" x="7367588" y="2894013"/>
          <p14:tracePt t="181856" x="7385050" y="2874963"/>
          <p14:tracePt t="181873" x="7456488" y="2857500"/>
          <p14:tracePt t="181891" x="7626350" y="2813050"/>
          <p14:tracePt t="181907" x="7715250" y="2786063"/>
          <p14:tracePt t="181923" x="7796213" y="2778125"/>
          <p14:tracePt t="181939" x="7858125" y="2778125"/>
          <p14:tracePt t="181956" x="7875588" y="2759075"/>
          <p14:tracePt t="181972" x="7885113" y="2759075"/>
          <p14:tracePt t="182132" x="7885113" y="2751138"/>
          <p14:tracePt t="182156" x="7885113" y="2741613"/>
          <p14:tracePt t="182171" x="7885113" y="2732088"/>
          <p14:tracePt t="182178" x="7894638" y="2732088"/>
          <p14:tracePt t="182188" x="7912100" y="2724150"/>
          <p14:tracePt t="182205" x="7929563" y="2724150"/>
          <p14:tracePt t="182221" x="7947025" y="2724150"/>
          <p14:tracePt t="182238" x="7966075" y="2724150"/>
          <p14:tracePt t="182255" x="7993063" y="2724150"/>
          <p14:tracePt t="182272" x="8018463" y="2732088"/>
          <p14:tracePt t="182289" x="8037513" y="2741613"/>
          <p14:tracePt t="182305" x="8054975" y="2741613"/>
          <p14:tracePt t="182446" x="8045450" y="2741613"/>
          <p14:tracePt t="182556" x="8037513" y="2741613"/>
          <p14:tracePt t="182588" x="8027988" y="2741613"/>
          <p14:tracePt t="182596" x="8018463" y="2741613"/>
          <p14:tracePt t="182606" x="8010525" y="2741613"/>
          <p14:tracePt t="182633" x="8001000" y="2741613"/>
          <p14:tracePt t="182649" x="7993063" y="2741613"/>
          <p14:tracePt t="182657" x="7974013" y="2741613"/>
          <p14:tracePt t="182673" x="7956550" y="2741613"/>
          <p14:tracePt t="182689" x="7912100" y="2732088"/>
          <p14:tracePt t="182705" x="7831138" y="2687638"/>
          <p14:tracePt t="182723" x="7751763" y="2652713"/>
          <p14:tracePt t="182739" x="7670800" y="2616200"/>
          <p14:tracePt t="182756" x="7572375" y="2527300"/>
          <p14:tracePt t="182773" x="7510463" y="2384425"/>
          <p14:tracePt t="182790" x="7483475" y="2179638"/>
          <p14:tracePt t="182806" x="7456488" y="2071688"/>
          <p14:tracePt t="182822" x="7456488" y="1992313"/>
          <p14:tracePt t="182839" x="7439025" y="1911350"/>
          <p14:tracePt t="182856" x="7439025" y="1857375"/>
          <p14:tracePt t="182873" x="7439025" y="1822450"/>
          <p14:tracePt t="182892" x="7439025" y="1785938"/>
          <p14:tracePt t="182906" x="7439025" y="1776413"/>
          <p14:tracePt t="182923" x="7439025" y="1768475"/>
          <p14:tracePt t="183009" x="7456488" y="1768475"/>
          <p14:tracePt t="183018" x="7473950" y="1768475"/>
          <p14:tracePt t="183026" x="7483475" y="1768475"/>
          <p14:tracePt t="183042" x="7518400" y="1768475"/>
          <p14:tracePt t="183056" x="7545388" y="1768475"/>
          <p14:tracePt t="183072" x="7626350" y="1768475"/>
          <p14:tracePt t="183089" x="7707313" y="1741488"/>
          <p14:tracePt t="183105" x="7813675" y="1714500"/>
          <p14:tracePt t="183122" x="7902575" y="1687513"/>
          <p14:tracePt t="183139" x="7966075" y="1679575"/>
          <p14:tracePt t="183157" x="8027988" y="1660525"/>
          <p14:tracePt t="183174" x="8045450" y="1652588"/>
          <p14:tracePt t="183190" x="8054975" y="1643063"/>
          <p14:tracePt t="183206" x="8081963" y="1633538"/>
          <p14:tracePt t="183223" x="8089900" y="1625600"/>
          <p14:tracePt t="183240" x="8099425" y="1616075"/>
          <p14:tracePt t="183258" x="8108950" y="1598613"/>
          <p14:tracePt t="183273" x="8116888" y="1571625"/>
          <p14:tracePt t="183289" x="8126413" y="1562100"/>
          <p14:tracePt t="183306" x="8126413" y="1536700"/>
          <p14:tracePt t="183324" x="8135938" y="1509713"/>
          <p14:tracePt t="183340" x="8135938" y="1500188"/>
          <p14:tracePt t="183356" x="8135938" y="1482725"/>
          <p14:tracePt t="183373" x="8135938" y="1465263"/>
          <p14:tracePt t="183390" x="8126413" y="1438275"/>
          <p14:tracePt t="183406" x="8116888" y="1419225"/>
          <p14:tracePt t="183424" x="8089900" y="1393825"/>
          <p14:tracePt t="183440" x="8037513" y="1366838"/>
          <p14:tracePt t="183456" x="8010525" y="1347788"/>
          <p14:tracePt t="183473" x="7974013" y="1339850"/>
          <p14:tracePt t="183490" x="7929563" y="1339850"/>
          <p14:tracePt t="183507" x="7912100" y="1339850"/>
          <p14:tracePt t="183523" x="7885113" y="1339850"/>
          <p14:tracePt t="183542" x="7858125" y="1357313"/>
          <p14:tracePt t="183556" x="7813675" y="1374775"/>
          <p14:tracePt t="183573" x="7751763" y="1401763"/>
          <p14:tracePt t="183589" x="7732713" y="1419225"/>
          <p14:tracePt t="183605" x="7715250" y="1446213"/>
          <p14:tracePt t="183622" x="7697788" y="1455738"/>
          <p14:tracePt t="183639" x="7670800" y="1465263"/>
          <p14:tracePt t="183655" x="7653338" y="1482725"/>
          <p14:tracePt t="183672" x="7643813" y="1509713"/>
          <p14:tracePt t="183689" x="7635875" y="1517650"/>
          <p14:tracePt t="183753" x="7635875" y="1527175"/>
          <p14:tracePt t="183768" x="7635875" y="1544638"/>
          <p14:tracePt t="183774" x="7635875" y="1581150"/>
          <p14:tracePt t="183789" x="7635875" y="1608138"/>
          <p14:tracePt t="183805" x="7635875" y="1625600"/>
          <p14:tracePt t="183823" x="7653338" y="1660525"/>
          <p14:tracePt t="183839" x="7670800" y="1679575"/>
          <p14:tracePt t="183856" x="7697788" y="1697038"/>
          <p14:tracePt t="183873" x="7715250" y="1724025"/>
          <p14:tracePt t="183890" x="7751763" y="1768475"/>
          <p14:tracePt t="183906" x="7831138" y="1795463"/>
          <p14:tracePt t="183924" x="7894638" y="1822450"/>
          <p14:tracePt t="183940" x="7983538" y="1830388"/>
          <p14:tracePt t="183958" x="8170863" y="1849438"/>
          <p14:tracePt t="183973" x="8242300" y="1849438"/>
          <p14:tracePt t="183990" x="8269288" y="1849438"/>
          <p14:tracePt t="184007" x="8286750" y="1849438"/>
          <p14:tracePt t="184050" x="8296275" y="1849438"/>
          <p14:tracePt t="184068" x="8304213" y="1830388"/>
          <p14:tracePt t="184076" x="8340725" y="1812925"/>
          <p14:tracePt t="184090" x="8375650" y="1785938"/>
          <p14:tracePt t="184106" x="8394700" y="1768475"/>
          <p14:tracePt t="184122" x="8402638" y="1751013"/>
          <p14:tracePt t="184139" x="8412163" y="1731963"/>
          <p14:tracePt t="184155" x="8412163" y="1704975"/>
          <p14:tracePt t="184172" x="8421688" y="1687513"/>
          <p14:tracePt t="184189" x="8439150" y="1670050"/>
          <p14:tracePt t="184205" x="8439150" y="1643063"/>
          <p14:tracePt t="184222" x="8421688" y="1616075"/>
          <p14:tracePt t="184238" x="8402638" y="1598613"/>
          <p14:tracePt t="184255" x="8385175" y="1571625"/>
          <p14:tracePt t="184272" x="8358188" y="1554163"/>
          <p14:tracePt t="184289" x="8331200" y="1536700"/>
          <p14:tracePt t="184305" x="8313738" y="1527175"/>
          <p14:tracePt t="184323" x="8278813" y="1517650"/>
          <p14:tracePt t="184339" x="8259763" y="1517650"/>
          <p14:tracePt t="184355" x="8224838" y="1517650"/>
          <p14:tracePt t="184372" x="8215313" y="1517650"/>
          <p14:tracePt t="184409" x="8197850" y="1500188"/>
          <p14:tracePt t="184422" x="8180388" y="1490663"/>
          <p14:tracePt t="184438" x="8161338" y="1490663"/>
          <p14:tracePt t="184458" x="8135938" y="1473200"/>
          <p14:tracePt t="184475" x="8116888" y="1473200"/>
          <p14:tracePt t="184490" x="8099425" y="1473200"/>
          <p14:tracePt t="184507" x="8089900" y="1473200"/>
          <p14:tracePt t="184523" x="8072438" y="1473200"/>
          <p14:tracePt t="184540" x="8054975" y="1473200"/>
          <p14:tracePt t="184556" x="8027988" y="1473200"/>
          <p14:tracePt t="184573" x="8010525" y="1473200"/>
          <p14:tracePt t="184590" x="7993063" y="1482725"/>
          <p14:tracePt t="184606" x="7956550" y="1490663"/>
          <p14:tracePt t="184623" x="7929563" y="1490663"/>
          <p14:tracePt t="184640" x="7894638" y="1490663"/>
          <p14:tracePt t="184656" x="7867650" y="1490663"/>
          <p14:tracePt t="184673" x="7840663" y="1490663"/>
          <p14:tracePt t="184692" x="7823200" y="1482725"/>
          <p14:tracePt t="184706" x="7813675" y="1482725"/>
          <p14:tracePt t="184723" x="7786688" y="1490663"/>
          <p14:tracePt t="184739" x="7759700" y="1517650"/>
          <p14:tracePt t="184756" x="7742238" y="1536700"/>
          <p14:tracePt t="184772" x="7724775" y="1554163"/>
          <p14:tracePt t="184789" x="7697788" y="1571625"/>
          <p14:tracePt t="184805" x="7680325" y="1598613"/>
          <p14:tracePt t="184822" x="7670800" y="1616075"/>
          <p14:tracePt t="184839" x="7653338" y="1643063"/>
          <p14:tracePt t="184855" x="7643813" y="1670050"/>
          <p14:tracePt t="184872" x="7626350" y="1687513"/>
          <p14:tracePt t="184889" x="7616825" y="1697038"/>
          <p14:tracePt t="184905" x="7616825" y="1714500"/>
          <p14:tracePt t="184938" x="7616825" y="1741488"/>
          <p14:tracePt t="184956" x="7616825" y="1758950"/>
          <p14:tracePt t="184974" x="7616825" y="1785938"/>
          <p14:tracePt t="184990" x="7616825" y="1812925"/>
          <p14:tracePt t="185007" x="7616825" y="1830388"/>
          <p14:tracePt t="185023" x="7643813" y="1849438"/>
          <p14:tracePt t="185040" x="7661275" y="1866900"/>
          <p14:tracePt t="185056" x="7680325" y="1893888"/>
          <p14:tracePt t="185073" x="7707313" y="1901825"/>
          <p14:tracePt t="185076" x="7715250" y="1911350"/>
          <p14:tracePt t="185090" x="7724775" y="1911350"/>
          <p14:tracePt t="185106" x="7742238" y="1911350"/>
          <p14:tracePt t="185123" x="7823200" y="1911350"/>
          <p14:tracePt t="185140" x="7902575" y="1911350"/>
          <p14:tracePt t="185156" x="7983538" y="1901825"/>
          <p14:tracePt t="185173" x="8072438" y="1874838"/>
          <p14:tracePt t="185190" x="8135938" y="1857375"/>
          <p14:tracePt t="185207" x="8224838" y="1830388"/>
          <p14:tracePt t="185224" x="8286750" y="1803400"/>
          <p14:tracePt t="185239" x="8350250" y="1776413"/>
          <p14:tracePt t="185256" x="8402638" y="1758950"/>
          <p14:tracePt t="185272" x="8429625" y="1731963"/>
          <p14:tracePt t="185289" x="8456613" y="1714500"/>
          <p14:tracePt t="185306" x="8466138" y="1704975"/>
          <p14:tracePt t="185322" x="8483600" y="1704975"/>
          <p14:tracePt t="185339" x="8493125" y="1697038"/>
          <p14:tracePt t="185355" x="8510588" y="1670050"/>
          <p14:tracePt t="185372" x="8528050" y="1643063"/>
          <p14:tracePt t="185389" x="8528050" y="1625600"/>
          <p14:tracePt t="185405" x="8528050" y="1598613"/>
          <p14:tracePt t="185422" x="8510588" y="1581150"/>
          <p14:tracePt t="185438" x="8493125" y="1562100"/>
          <p14:tracePt t="185455" x="8474075" y="1544638"/>
          <p14:tracePt t="185472" x="8421688" y="1509713"/>
          <p14:tracePt t="185490" x="8350250" y="1482725"/>
          <p14:tracePt t="185507" x="8278813" y="1455738"/>
          <p14:tracePt t="185523" x="8197850" y="1446213"/>
          <p14:tracePt t="185540" x="8116888" y="1419225"/>
          <p14:tracePt t="185556" x="8081963" y="1393825"/>
          <p14:tracePt t="185573" x="8037513" y="1384300"/>
          <p14:tracePt t="185577" x="8001000" y="1374775"/>
          <p14:tracePt t="185590" x="7993063" y="1374775"/>
          <p14:tracePt t="185608" x="7939088" y="1357313"/>
          <p14:tracePt t="185625" x="7912100" y="1357313"/>
          <p14:tracePt t="185640" x="7885113" y="1357313"/>
          <p14:tracePt t="185656" x="7867650" y="1357313"/>
          <p14:tracePt t="185673" x="7850188" y="1374775"/>
          <p14:tracePt t="185690" x="7823200" y="1393825"/>
          <p14:tracePt t="185706" x="7804150" y="1411288"/>
          <p14:tracePt t="185725" x="7778750" y="1446213"/>
          <p14:tracePt t="185740" x="7769225" y="1465263"/>
          <p14:tracePt t="185757" x="7751763" y="1482725"/>
          <p14:tracePt t="185826" x="7742238" y="1490663"/>
          <p14:tracePt t="185834" x="7742238" y="1500188"/>
          <p14:tracePt t="185849" x="7742238" y="1517650"/>
          <p14:tracePt t="185873" x="7742238" y="1527175"/>
          <p14:tracePt t="185897" x="7742238" y="1536700"/>
          <p14:tracePt t="185919" x="7759700" y="1544638"/>
          <p14:tracePt t="190196" x="7786688" y="1544638"/>
          <p14:tracePt t="190204" x="7813675" y="1554163"/>
          <p14:tracePt t="190212" x="7823200" y="1562100"/>
          <p14:tracePt t="190289" x="7823200" y="1589088"/>
          <p14:tracePt t="190298" x="7813675" y="1598613"/>
          <p14:tracePt t="190307" x="7804150" y="1625600"/>
          <p14:tracePt t="190323" x="7778750" y="1643063"/>
          <p14:tracePt t="190340" x="7759700" y="1660525"/>
          <p14:tracePt t="190356" x="7742238" y="1679575"/>
          <p14:tracePt t="190374" x="7724775" y="1704975"/>
          <p14:tracePt t="190391" x="7697788" y="1714500"/>
          <p14:tracePt t="190407" x="7680325" y="1724025"/>
          <p14:tracePt t="190423" x="7643813" y="1741488"/>
          <p14:tracePt t="190440" x="7616825" y="1768475"/>
          <p14:tracePt t="190457" x="7564438" y="1795463"/>
          <p14:tracePt t="190474" x="7518400" y="1812925"/>
          <p14:tracePt t="190490" x="7473950" y="1839913"/>
          <p14:tracePt t="190509" x="7385050" y="1874838"/>
          <p14:tracePt t="190525" x="7331075" y="1911350"/>
          <p14:tracePt t="190541" x="7251700" y="1955800"/>
          <p14:tracePt t="190556" x="7180263" y="1992313"/>
          <p14:tracePt t="190573" x="7099300" y="2027238"/>
          <p14:tracePt t="190589" x="7018338" y="2081213"/>
          <p14:tracePt t="190606" x="6921500" y="2152650"/>
          <p14:tracePt t="190623" x="6813550" y="2232025"/>
          <p14:tracePt t="190640" x="6724650" y="2295525"/>
          <p14:tracePt t="190656" x="6707188" y="2312988"/>
          <p14:tracePt t="190672" x="6688138" y="2330450"/>
          <p14:tracePt t="190689" x="6661150" y="2349500"/>
          <p14:tracePt t="190706" x="6653213" y="2357438"/>
          <p14:tracePt t="190723" x="6635750" y="2374900"/>
          <p14:tracePt t="190739" x="6626225" y="2384425"/>
          <p14:tracePt t="190758" x="6589713" y="2401888"/>
          <p14:tracePt t="190774" x="6572250" y="2428875"/>
          <p14:tracePt t="190790" x="6537325" y="2446338"/>
          <p14:tracePt t="190806" x="6510338" y="2473325"/>
          <p14:tracePt t="190824" x="6483350" y="2492375"/>
          <p14:tracePt t="190840" x="6473825" y="2492375"/>
          <p14:tracePt t="190876" x="6465888" y="2509838"/>
          <p14:tracePt t="190891" x="6429375" y="2536825"/>
          <p14:tracePt t="190907" x="6367463" y="2554288"/>
          <p14:tracePt t="190924" x="6323013" y="2554288"/>
          <p14:tracePt t="190941" x="6303963" y="2554288"/>
          <p14:tracePt t="190958" x="6278563" y="2554288"/>
          <p14:tracePt t="190974" x="6259513" y="2554288"/>
          <p14:tracePt t="191010" x="6242050" y="2554288"/>
          <p14:tracePt t="191026" x="6215063" y="2554288"/>
          <p14:tracePt t="191040" x="6197600" y="2554288"/>
          <p14:tracePt t="191057" x="6180138" y="2554288"/>
          <p14:tracePt t="191074" x="6161088" y="2554288"/>
          <p14:tracePt t="191090" x="6143625" y="2554288"/>
          <p14:tracePt t="191107" x="6135688" y="2554288"/>
          <p14:tracePt t="191123" x="6126163" y="2554288"/>
          <p14:tracePt t="191141" x="6108700" y="2554288"/>
          <p14:tracePt t="191157" x="6089650" y="2581275"/>
          <p14:tracePt t="191174" x="6064250" y="2589213"/>
          <p14:tracePt t="191190" x="6045200" y="2608263"/>
          <p14:tracePt t="191207" x="6027738" y="2616200"/>
          <p14:tracePt t="191224" x="6018213" y="2625725"/>
          <p14:tracePt t="191241" x="5992813" y="2625725"/>
          <p14:tracePt t="191259" x="5965825" y="2660650"/>
          <p14:tracePt t="191274" x="5956300" y="2670175"/>
          <p14:tracePt t="191306" x="5946775" y="2670175"/>
          <p14:tracePt t="191407" x="5956300" y="2660650"/>
          <p14:tracePt t="191416" x="5965825" y="2643188"/>
          <p14:tracePt t="191424" x="5973763" y="2643188"/>
          <p14:tracePt t="191441" x="6010275" y="2625725"/>
          <p14:tracePt t="191457" x="6072188" y="2598738"/>
          <p14:tracePt t="191474" x="6135688" y="2589213"/>
          <p14:tracePt t="191491" x="6170613" y="2563813"/>
          <p14:tracePt t="191508" x="6197600" y="2527300"/>
          <p14:tracePt t="191523" x="6197600" y="2509838"/>
          <p14:tracePt t="191540" x="6215063" y="2428875"/>
          <p14:tracePt t="191556" x="6224588" y="2366963"/>
          <p14:tracePt t="191573" x="6224588" y="2349500"/>
          <p14:tracePt t="191589" x="6224588" y="2330450"/>
          <p14:tracePt t="191606" x="6224588" y="2312988"/>
          <p14:tracePt t="191623" x="6215063" y="2286000"/>
          <p14:tracePt t="191640" x="6197600" y="2259013"/>
          <p14:tracePt t="191656" x="6161088" y="2187575"/>
          <p14:tracePt t="191673" x="6135688" y="2125663"/>
          <p14:tracePt t="191690" x="6108700" y="2071688"/>
          <p14:tracePt t="191707" x="6081713" y="2044700"/>
          <p14:tracePt t="191725" x="6054725" y="2017713"/>
          <p14:tracePt t="191740" x="6037263" y="2000250"/>
          <p14:tracePt t="191758" x="6010275" y="1955800"/>
          <p14:tracePt t="191776" x="5983288" y="1928813"/>
          <p14:tracePt t="191791" x="5929313" y="1857375"/>
          <p14:tracePt t="191807" x="5894388" y="1795463"/>
          <p14:tracePt t="191824" x="5840413" y="1714500"/>
          <p14:tracePt t="191841" x="5768975" y="1633538"/>
          <p14:tracePt t="191857" x="5688013" y="1562100"/>
          <p14:tracePt t="191874" x="5626100" y="1527175"/>
          <p14:tracePt t="191891" x="5545138" y="1473200"/>
          <p14:tracePt t="191907" x="5510213" y="1455738"/>
          <p14:tracePt t="191925" x="5456238" y="1419225"/>
          <p14:tracePt t="191940" x="5438775" y="1411288"/>
          <p14:tracePt t="191957" x="5411788" y="1411288"/>
          <p14:tracePt t="191974" x="5402263" y="1401763"/>
          <p14:tracePt t="191991" x="5384800" y="1384300"/>
          <p14:tracePt t="192009" x="5349875" y="1374775"/>
          <p14:tracePt t="192025" x="5340350" y="1366838"/>
          <p14:tracePt t="192042" x="5330825" y="1357313"/>
          <p14:tracePt t="192057" x="5313363" y="1339850"/>
          <p14:tracePt t="192073" x="5303838" y="1330325"/>
          <p14:tracePt t="192089" x="5295900" y="1330325"/>
          <p14:tracePt t="192175" x="5303838" y="1312863"/>
          <p14:tracePt t="192184" x="5330825" y="1303338"/>
          <p14:tracePt t="192193" x="5367338" y="1285875"/>
          <p14:tracePt t="192207" x="5421313" y="1268413"/>
          <p14:tracePt t="192224" x="5473700" y="1241425"/>
          <p14:tracePt t="192240" x="5545138" y="1214438"/>
          <p14:tracePt t="192258" x="5616575" y="1187450"/>
          <p14:tracePt t="192275" x="5724525" y="1187450"/>
          <p14:tracePt t="192291" x="5884863" y="1179513"/>
          <p14:tracePt t="192307" x="5992813" y="1179513"/>
          <p14:tracePt t="192323" x="6126163" y="1196975"/>
          <p14:tracePt t="192340" x="6303963" y="1214438"/>
          <p14:tracePt t="192357" x="6527800" y="1250950"/>
          <p14:tracePt t="192374" x="6724650" y="1268413"/>
          <p14:tracePt t="192391" x="6831013" y="1276350"/>
          <p14:tracePt t="192409" x="6875463" y="1285875"/>
          <p14:tracePt t="192458" x="6911975" y="1285875"/>
          <p14:tracePt t="192465" x="6921500" y="1285875"/>
          <p14:tracePt t="192474" x="6929438" y="1285875"/>
          <p14:tracePt t="192491" x="6946900" y="1285875"/>
          <p14:tracePt t="192508" x="6956425" y="1285875"/>
          <p14:tracePt t="192524" x="6965950" y="1285875"/>
          <p14:tracePt t="192544" x="6983413" y="1285875"/>
          <p14:tracePt t="192558" x="7000875" y="1276350"/>
          <p14:tracePt t="192575" x="7018338" y="1258888"/>
          <p14:tracePt t="192590" x="7027863" y="1250950"/>
          <p14:tracePt t="192606" x="7037388" y="1231900"/>
          <p14:tracePt t="192623" x="7037388" y="1223963"/>
          <p14:tracePt t="192640" x="7037388" y="1204913"/>
          <p14:tracePt t="192656" x="7037388" y="1187450"/>
          <p14:tracePt t="192673" x="7037388" y="1169988"/>
          <p14:tracePt t="192690" x="7018338" y="1143000"/>
          <p14:tracePt t="192707" x="7000875" y="1125538"/>
          <p14:tracePt t="192724" x="6973888" y="1108075"/>
          <p14:tracePt t="192741" x="6956425" y="1081088"/>
          <p14:tracePt t="192758" x="6921500" y="1062038"/>
          <p14:tracePt t="192773" x="6902450" y="1044575"/>
          <p14:tracePt t="192790" x="6875463" y="1017588"/>
          <p14:tracePt t="192807" x="6850063" y="1000125"/>
          <p14:tracePt t="192823" x="6804025" y="982663"/>
          <p14:tracePt t="192840" x="6786563" y="955675"/>
          <p14:tracePt t="192856" x="6724650" y="938213"/>
          <p14:tracePt t="192873" x="6653213" y="919163"/>
          <p14:tracePt t="192891" x="6572250" y="893763"/>
          <p14:tracePt t="192907" x="6537325" y="874713"/>
          <p14:tracePt t="192926" x="6510338" y="866775"/>
          <p14:tracePt t="192942" x="6492875" y="866775"/>
          <p14:tracePt t="192957" x="6438900" y="874713"/>
          <p14:tracePt t="192974" x="6357938" y="919163"/>
          <p14:tracePt t="192991" x="6296025" y="946150"/>
          <p14:tracePt t="193008" x="6251575" y="965200"/>
          <p14:tracePt t="193024" x="6232525" y="990600"/>
          <p14:tracePt t="193041" x="6207125" y="990600"/>
          <p14:tracePt t="193057" x="6197600" y="990600"/>
          <p14:tracePt t="193076" x="6180138" y="1000125"/>
          <p14:tracePt t="193091" x="6161088" y="1017588"/>
          <p14:tracePt t="193107" x="6135688" y="1036638"/>
          <p14:tracePt t="193124" x="6126163" y="1054100"/>
          <p14:tracePt t="193141" x="6116638" y="1062038"/>
          <p14:tracePt t="193158" x="6108700" y="1071563"/>
          <p14:tracePt t="193174" x="6099175" y="1071563"/>
          <p14:tracePt t="193191" x="6099175" y="1089025"/>
          <p14:tracePt t="193207" x="6099175" y="1108075"/>
          <p14:tracePt t="193223" x="6116638" y="1133475"/>
          <p14:tracePt t="193240" x="6153150" y="1152525"/>
          <p14:tracePt t="193257" x="6188075" y="1187450"/>
          <p14:tracePt t="193273" x="6251575" y="1241425"/>
          <p14:tracePt t="193290" x="6330950" y="1322388"/>
          <p14:tracePt t="193306" x="6456363" y="1393825"/>
          <p14:tracePt t="193324" x="6581775" y="1490663"/>
          <p14:tracePt t="193340" x="6769100" y="1687513"/>
          <p14:tracePt t="193356" x="6902450" y="1839913"/>
          <p14:tracePt t="193373" x="7037388" y="1982788"/>
          <p14:tracePt t="193390" x="7170738" y="2116138"/>
          <p14:tracePt t="193406" x="7278688" y="2224088"/>
          <p14:tracePt t="193423" x="7402513" y="2330450"/>
          <p14:tracePt t="193440" x="7545388" y="2428875"/>
          <p14:tracePt t="193457" x="7581900" y="2482850"/>
          <p14:tracePt t="193473" x="7608888" y="2554288"/>
          <p14:tracePt t="193490" x="7626350" y="2616200"/>
          <p14:tracePt t="193507" x="7653338" y="2687638"/>
          <p14:tracePt t="193524" x="7680325" y="2732088"/>
          <p14:tracePt t="193541" x="7697788" y="2751138"/>
          <p14:tracePt t="193557" x="7715250" y="2778125"/>
          <p14:tracePt t="193576" x="7742238" y="2795588"/>
          <p14:tracePt t="193670" x="7751763" y="2795588"/>
          <p14:tracePt t="193679" x="7751763" y="2786063"/>
          <p14:tracePt t="193691" x="7751763" y="2768600"/>
          <p14:tracePt t="193708" x="7751763" y="2732088"/>
          <p14:tracePt t="193724" x="7751763" y="2706688"/>
          <p14:tracePt t="193741" x="7751763" y="2687638"/>
          <p14:tracePt t="193759" x="7742238" y="2670175"/>
          <p14:tracePt t="193775" x="7742238" y="2652713"/>
          <p14:tracePt t="193791" x="7742238" y="2643188"/>
          <p14:tracePt t="193807" x="7742238" y="2625725"/>
          <p14:tracePt t="193823" x="7724775" y="2616200"/>
          <p14:tracePt t="193840" x="7724775" y="2608263"/>
          <p14:tracePt t="194046" x="7724775" y="2598738"/>
          <p14:tracePt t="194108" x="7724775" y="2625725"/>
          <p14:tracePt t="194116" x="7724775" y="2635250"/>
          <p14:tracePt t="194124" x="7724775" y="2643188"/>
          <p14:tracePt t="194141" x="7724775" y="2652713"/>
          <p14:tracePt t="194186" x="7724775" y="2660650"/>
          <p14:tracePt t="194201" x="7724775" y="2670175"/>
          <p14:tracePt t="194211" x="7724775" y="2679700"/>
          <p14:tracePt t="194227" x="7732713" y="2706688"/>
          <p14:tracePt t="194241" x="7732713" y="2724150"/>
          <p14:tracePt t="194258" x="7732713" y="2751138"/>
          <p14:tracePt t="194275" x="7732713" y="2786063"/>
          <p14:tracePt t="194291" x="7732713" y="2830513"/>
          <p14:tracePt t="194307" x="7724775" y="2911475"/>
          <p14:tracePt t="194324" x="7724775" y="2965450"/>
          <p14:tracePt t="194342" x="7697788" y="3098800"/>
          <p14:tracePt t="194358" x="7688263" y="3206750"/>
          <p14:tracePt t="194374" x="7661275" y="3286125"/>
          <p14:tracePt t="194391" x="7661275" y="3349625"/>
          <p14:tracePt t="194407" x="7643813" y="3429000"/>
          <p14:tracePt t="194424" x="7643813" y="3500438"/>
          <p14:tracePt t="194441" x="7643813" y="3563938"/>
          <p14:tracePt t="194457" x="7643813" y="3643313"/>
          <p14:tracePt t="194475" x="7643813" y="3741738"/>
          <p14:tracePt t="194491" x="7643813" y="3813175"/>
          <p14:tracePt t="194507" x="7643813" y="3911600"/>
          <p14:tracePt t="194523" x="7616825" y="3983038"/>
          <p14:tracePt t="194540" x="7616825" y="4044950"/>
          <p14:tracePt t="194556" x="7608888" y="4090988"/>
          <p14:tracePt t="194573" x="7608888" y="4152900"/>
          <p14:tracePt t="194590" x="7608888" y="4251325"/>
          <p14:tracePt t="194606" x="7581900" y="4448175"/>
          <p14:tracePt t="194623" x="7545388" y="4625975"/>
          <p14:tracePt t="194641" x="7518400" y="4741863"/>
          <p14:tracePt t="194657" x="7493000" y="4813300"/>
          <p14:tracePt t="194674" x="7483475" y="4876800"/>
          <p14:tracePt t="194691" x="7466013" y="4938713"/>
          <p14:tracePt t="194708" x="7466013" y="5000625"/>
          <p14:tracePt t="194726" x="7439025" y="5116513"/>
          <p14:tracePt t="194742" x="7429500" y="5197475"/>
          <p14:tracePt t="194759" x="7429500" y="5259388"/>
          <p14:tracePt t="194775" x="7429500" y="5330825"/>
          <p14:tracePt t="194791" x="7421563" y="5357813"/>
          <p14:tracePt t="194808" x="7421563" y="5376863"/>
          <p14:tracePt t="194824" x="7421563" y="5384800"/>
          <p14:tracePt t="194883" x="7429500" y="5384800"/>
          <p14:tracePt t="194890" x="7439025" y="5357813"/>
          <p14:tracePt t="194908" x="7466013" y="5313363"/>
          <p14:tracePt t="194926" x="7483475" y="5251450"/>
          <p14:tracePt t="194941" x="7500938" y="5197475"/>
          <p14:tracePt t="194958" x="7518400" y="5135563"/>
          <p14:tracePt t="194976" x="7527925" y="5000625"/>
          <p14:tracePt t="194992" x="7554913" y="4894263"/>
          <p14:tracePt t="195009" x="7608888" y="4733925"/>
          <p14:tracePt t="195024" x="7635875" y="4537075"/>
          <p14:tracePt t="195041" x="7688263" y="4313238"/>
          <p14:tracePt t="195056" x="7724775" y="4090988"/>
          <p14:tracePt t="195073" x="7759700" y="3822700"/>
          <p14:tracePt t="195090" x="7778750" y="3527425"/>
          <p14:tracePt t="195106" x="7778750" y="3286125"/>
          <p14:tracePt t="195123" x="7751763" y="3089275"/>
          <p14:tracePt t="195140" x="7707313" y="2830513"/>
          <p14:tracePt t="195156" x="7680325" y="2706688"/>
          <p14:tracePt t="195174" x="7653338" y="2608263"/>
          <p14:tracePt t="195190" x="7626350" y="2527300"/>
          <p14:tracePt t="195207" x="7608888" y="2465388"/>
          <p14:tracePt t="195225" x="7599363" y="2411413"/>
          <p14:tracePt t="195242" x="7589838" y="2384425"/>
          <p14:tracePt t="195258" x="7581900" y="2366963"/>
          <p14:tracePt t="195275" x="7581900" y="2357438"/>
          <p14:tracePt t="195291" x="7581900" y="2349500"/>
          <p14:tracePt t="195308" x="7564438" y="2330450"/>
          <p14:tracePt t="195324" x="7564438" y="2303463"/>
          <p14:tracePt t="195341" x="7564438" y="2251075"/>
          <p14:tracePt t="195358" x="7572375" y="2214563"/>
          <p14:tracePt t="195374" x="7581900" y="2197100"/>
          <p14:tracePt t="195438" x="7581900" y="2224088"/>
          <p14:tracePt t="195447" x="7581900" y="2241550"/>
          <p14:tracePt t="195457" x="7581900" y="2286000"/>
          <p14:tracePt t="195474" x="7581900" y="2330450"/>
          <p14:tracePt t="195492" x="7581900" y="2366963"/>
          <p14:tracePt t="195508" x="7581900" y="2401888"/>
          <p14:tracePt t="195525" x="7581900" y="2428875"/>
          <p14:tracePt t="195541" x="7589838" y="2492375"/>
          <p14:tracePt t="195557" x="7599363" y="2527300"/>
          <p14:tracePt t="195574" x="7599363" y="2571750"/>
          <p14:tracePt t="195590" x="7616825" y="2635250"/>
          <p14:tracePt t="195607" x="7616825" y="2687638"/>
          <p14:tracePt t="195623" x="7626350" y="2751138"/>
          <p14:tracePt t="195641" x="7626350" y="2857500"/>
          <p14:tracePt t="195657" x="7643813" y="2928938"/>
          <p14:tracePt t="195673" x="7653338" y="3009900"/>
          <p14:tracePt t="195691" x="7670800" y="3089275"/>
          <p14:tracePt t="195708" x="7697788" y="3160713"/>
          <p14:tracePt t="195724" x="7724775" y="3278188"/>
          <p14:tracePt t="195741" x="7751763" y="3384550"/>
          <p14:tracePt t="195758" x="7796213" y="3598863"/>
          <p14:tracePt t="195775" x="7804150" y="3706813"/>
          <p14:tracePt t="195791" x="7823200" y="3813175"/>
          <p14:tracePt t="195807" x="7823200" y="3902075"/>
          <p14:tracePt t="195824" x="7813675" y="4010025"/>
          <p14:tracePt t="195841" x="7804150" y="4116388"/>
          <p14:tracePt t="195858" x="7786688" y="4224338"/>
          <p14:tracePt t="195876" x="7751763" y="4394200"/>
          <p14:tracePt t="195893" x="7724775" y="4483100"/>
          <p14:tracePt t="195908" x="7697788" y="4581525"/>
          <p14:tracePt t="195924" x="7670800" y="4662488"/>
          <p14:tracePt t="195941" x="7653338" y="4751388"/>
          <p14:tracePt t="195958" x="7626350" y="4867275"/>
          <p14:tracePt t="195975" x="7599363" y="4938713"/>
          <p14:tracePt t="195990" x="7572375" y="5019675"/>
          <p14:tracePt t="196007" x="7572375" y="5064125"/>
          <p14:tracePt t="196024" x="7564438" y="5108575"/>
          <p14:tracePt t="196040" x="7554913" y="5135563"/>
          <p14:tracePt t="196056" x="7545388" y="5187950"/>
          <p14:tracePt t="196073" x="7545388" y="5207000"/>
          <p14:tracePt t="196090" x="7545388" y="5224463"/>
          <p14:tracePt t="196107" x="7537450" y="5233988"/>
          <p14:tracePt t="196172" x="7537450" y="5197475"/>
          <p14:tracePt t="196180" x="7545388" y="5143500"/>
          <p14:tracePt t="196190" x="7564438" y="5072063"/>
          <p14:tracePt t="196206" x="7589838" y="4911725"/>
          <p14:tracePt t="196224" x="7626350" y="4714875"/>
          <p14:tracePt t="196240" x="7661275" y="4492625"/>
          <p14:tracePt t="196257" x="7697788" y="4224338"/>
          <p14:tracePt t="196273" x="7715250" y="4027488"/>
          <p14:tracePt t="196290" x="7751763" y="3706813"/>
          <p14:tracePt t="196307" x="7751763" y="3554413"/>
          <p14:tracePt t="196323" x="7769225" y="3357563"/>
          <p14:tracePt t="196340" x="7778750" y="3206750"/>
          <p14:tracePt t="196356" x="7778750" y="3063875"/>
          <p14:tracePt t="196373" x="7778750" y="2955925"/>
          <p14:tracePt t="196391" x="7796213" y="2795588"/>
          <p14:tracePt t="196407" x="7796213" y="2714625"/>
          <p14:tracePt t="196423" x="7796213" y="2643188"/>
          <p14:tracePt t="196440" x="7796213" y="2563813"/>
          <p14:tracePt t="196457" x="7796213" y="2527300"/>
          <p14:tracePt t="196473" x="7796213" y="2509838"/>
          <p14:tracePt t="196490" x="7796213" y="2492375"/>
          <p14:tracePt t="196507" x="7796213" y="2482850"/>
          <p14:tracePt t="196525" x="7796213" y="2473325"/>
          <p14:tracePt t="196542" x="7796213" y="2446338"/>
          <p14:tracePt t="196558" x="7796213" y="2428875"/>
          <p14:tracePt t="196575" x="7796213" y="2420938"/>
          <p14:tracePt t="196666" x="7796213" y="2438400"/>
          <p14:tracePt t="196674" x="7796213" y="2465388"/>
          <p14:tracePt t="196692" x="7796213" y="2527300"/>
          <p14:tracePt t="196707" x="7804150" y="2589213"/>
          <p14:tracePt t="196724" x="7823200" y="2660650"/>
          <p14:tracePt t="196740" x="7831138" y="2741613"/>
          <p14:tracePt t="196757" x="7858125" y="2822575"/>
          <p14:tracePt t="196774" x="7885113" y="2901950"/>
          <p14:tracePt t="196790" x="7902575" y="2973388"/>
          <p14:tracePt t="196807" x="7921625" y="3036888"/>
          <p14:tracePt t="196823" x="7921625" y="3054350"/>
          <p14:tracePt t="196840" x="7929563" y="3071813"/>
          <p14:tracePt t="196856" x="7929563" y="3108325"/>
          <p14:tracePt t="196873" x="7929563" y="3143250"/>
          <p14:tracePt t="196892" x="7947025" y="3214688"/>
          <p14:tracePt t="196908" x="7947025" y="3303588"/>
          <p14:tracePt t="196925" x="7947025" y="3465513"/>
          <p14:tracePt t="196941" x="7939088" y="3589338"/>
          <p14:tracePt t="196958" x="7912100" y="3706813"/>
          <p14:tracePt t="196974" x="7885113" y="3778250"/>
          <p14:tracePt t="196992" x="7858125" y="3876675"/>
          <p14:tracePt t="197008" x="7831138" y="4010025"/>
          <p14:tracePt t="197026" x="7769225" y="4224338"/>
          <p14:tracePt t="197043" x="7707313" y="4384675"/>
          <p14:tracePt t="197058" x="7653338" y="4537075"/>
          <p14:tracePt t="197074" x="7608888" y="4679950"/>
          <p14:tracePt t="197091" x="7581900" y="4768850"/>
          <p14:tracePt t="197108" x="7572375" y="4805363"/>
          <p14:tracePt t="197124" x="7564438" y="4822825"/>
          <p14:tracePt t="197141" x="7564438" y="4849813"/>
          <p14:tracePt t="197158" x="7564438" y="4857750"/>
          <p14:tracePt t="197177" x="7564438" y="4867275"/>
          <p14:tracePt t="197315" x="7564438" y="4840288"/>
          <p14:tracePt t="197323" x="7564438" y="4805363"/>
          <p14:tracePt t="197331" x="7564438" y="4768850"/>
          <p14:tracePt t="197340" x="7581900" y="4706938"/>
          <p14:tracePt t="197357" x="7608888" y="4598988"/>
          <p14:tracePt t="197374" x="7608888" y="4492625"/>
          <p14:tracePt t="197391" x="7608888" y="4384675"/>
          <p14:tracePt t="197408" x="7608888" y="4278313"/>
          <p14:tracePt t="197426" x="7616825" y="4135438"/>
          <p14:tracePt t="197443" x="7635875" y="4000500"/>
          <p14:tracePt t="197458" x="7680325" y="3867150"/>
          <p14:tracePt t="197474" x="7707313" y="3778250"/>
          <p14:tracePt t="197491" x="7732713" y="3697288"/>
          <p14:tracePt t="197508" x="7742238" y="3616325"/>
          <p14:tracePt t="197524" x="7742238" y="3527425"/>
          <p14:tracePt t="197542" x="7742238" y="3394075"/>
          <p14:tracePt t="197558" x="7742238" y="3303588"/>
          <p14:tracePt t="197574" x="7742238" y="3214688"/>
          <p14:tracePt t="197591" x="7742238" y="3116263"/>
          <p14:tracePt t="197607" x="7715250" y="3027363"/>
          <p14:tracePt t="197624" x="7670800" y="2928938"/>
          <p14:tracePt t="197642" x="7608888" y="2813050"/>
          <p14:tracePt t="197658" x="7554913" y="2697163"/>
          <p14:tracePt t="197674" x="7456488" y="2571750"/>
          <p14:tracePt t="197693" x="7385050" y="2482850"/>
          <p14:tracePt t="197708" x="7358063" y="2446338"/>
          <p14:tracePt t="197725" x="7323138" y="2420938"/>
          <p14:tracePt t="197742" x="7278688" y="2384425"/>
          <p14:tracePt t="197759" x="7259638" y="2366963"/>
          <p14:tracePt t="197775" x="7224713" y="2349500"/>
          <p14:tracePt t="197791" x="7207250" y="2322513"/>
          <p14:tracePt t="197808" x="7161213" y="2278063"/>
          <p14:tracePt t="197824" x="7143750" y="2259013"/>
          <p14:tracePt t="197840" x="7126288" y="2251075"/>
          <p14:tracePt t="197857" x="7116763" y="2241550"/>
          <p14:tracePt t="197874" x="7108825" y="2232025"/>
          <p14:tracePt t="199109" x="7116763" y="2241550"/>
          <p14:tracePt t="199117" x="7116763" y="2251075"/>
          <p14:tracePt t="199125" x="7135813" y="2259013"/>
          <p14:tracePt t="199142" x="7135813" y="2268538"/>
          <p14:tracePt t="199158" x="7143750" y="2286000"/>
          <p14:tracePt t="199174" x="7143750" y="2303463"/>
          <p14:tracePt t="199192" x="7143750" y="2322513"/>
          <p14:tracePt t="199208" x="7153275" y="2339975"/>
          <p14:tracePt t="199225" x="7153275" y="2357438"/>
          <p14:tracePt t="199265" x="7153275" y="2366963"/>
          <p14:tracePt t="201567" x="7153275" y="2374900"/>
          <p14:tracePt t="201583" x="7153275" y="2393950"/>
          <p14:tracePt t="201592" x="7153275" y="2401888"/>
          <p14:tracePt t="201609" x="7153275" y="2428875"/>
          <p14:tracePt t="201660" x="7153275" y="2438400"/>
          <p14:tracePt t="201676" x="7153275" y="2446338"/>
          <p14:tracePt t="201684" x="7161213" y="2465388"/>
          <p14:tracePt t="201694" x="7170738" y="2482850"/>
          <p14:tracePt t="201708" x="7180263" y="2500313"/>
          <p14:tracePt t="201833" x="7197725" y="2509838"/>
          <p14:tracePt t="201849" x="7207250" y="2527300"/>
          <p14:tracePt t="201902" x="7207250" y="2544763"/>
          <p14:tracePt t="202057" x="7215188" y="2554288"/>
          <p14:tracePt t="202066" x="7224713" y="2563813"/>
          <p14:tracePt t="202082" x="7232650" y="2571750"/>
          <p14:tracePt t="202091" x="7242175" y="2571750"/>
          <p14:tracePt t="202108" x="7269163" y="2589213"/>
          <p14:tracePt t="202124" x="7278688" y="2589213"/>
          <p14:tracePt t="202141" x="7286625" y="2598738"/>
          <p14:tracePt t="202200" x="7296150" y="2598738"/>
          <p14:tracePt t="202216" x="7304088" y="2598738"/>
          <p14:tracePt t="202222" x="7313613" y="2598738"/>
          <p14:tracePt t="202230" x="7323138" y="2598738"/>
          <p14:tracePt t="202241" x="7340600" y="2598738"/>
          <p14:tracePt t="202258" x="7358063" y="2589213"/>
          <p14:tracePt t="202275" x="7367588" y="2571750"/>
          <p14:tracePt t="202291" x="7375525" y="2563813"/>
          <p14:tracePt t="202307" x="7375525" y="2554288"/>
          <p14:tracePt t="202324" x="7385050" y="2527300"/>
          <p14:tracePt t="202341" x="7385050" y="2517775"/>
          <p14:tracePt t="202357" x="7385050" y="2509838"/>
          <p14:tracePt t="202392" x="7385050" y="2500313"/>
          <p14:tracePt t="202411" x="7385050" y="2492375"/>
          <p14:tracePt t="202700" x="7350125" y="2500313"/>
          <p14:tracePt t="202709" x="7313613" y="2527300"/>
          <p14:tracePt t="202716" x="7259638" y="2544763"/>
          <p14:tracePt t="202725" x="7197725" y="2571750"/>
          <p14:tracePt t="202741" x="7037388" y="2635250"/>
          <p14:tracePt t="202758" x="6929438" y="2660650"/>
          <p14:tracePt t="202774" x="6813550" y="2697163"/>
          <p14:tracePt t="202791" x="6724650" y="2697163"/>
          <p14:tracePt t="202808" x="6616700" y="2697163"/>
          <p14:tracePt t="202825" x="6465888" y="2670175"/>
          <p14:tracePt t="202842" x="6313488" y="2643188"/>
          <p14:tracePt t="202858" x="6269038" y="2635250"/>
          <p14:tracePt t="202875" x="6232525" y="2635250"/>
          <p14:tracePt t="202892" x="6215063" y="2625725"/>
          <p14:tracePt t="202908" x="6197600" y="2608263"/>
          <p14:tracePt t="202925" x="6180138" y="2608263"/>
          <p14:tracePt t="202942" x="6153150" y="2598738"/>
          <p14:tracePt t="202958" x="6143625" y="2598738"/>
          <p14:tracePt t="202975" x="6126163" y="2598738"/>
          <p14:tracePt t="202993" x="6089650" y="2589213"/>
          <p14:tracePt t="203009" x="6064250" y="2589213"/>
          <p14:tracePt t="203025" x="6045200" y="2589213"/>
          <p14:tracePt t="203042" x="6037263" y="2589213"/>
          <p14:tracePt t="203075" x="6027738" y="2589213"/>
          <p14:tracePt t="203093" x="6000750" y="2589213"/>
          <p14:tracePt t="203108" x="5992813" y="2589213"/>
          <p14:tracePt t="203961" x="5973763" y="2589213"/>
          <p14:tracePt t="203969" x="5965825" y="2598738"/>
          <p14:tracePt t="203977" x="5965825" y="2608263"/>
          <p14:tracePt t="203993" x="5946775" y="2635250"/>
          <p14:tracePt t="204009" x="5938838" y="2652713"/>
          <p14:tracePt t="204025" x="5929313" y="2687638"/>
          <p14:tracePt t="204042" x="5921375" y="2706688"/>
          <p14:tracePt t="204058" x="5894388" y="2724150"/>
          <p14:tracePt t="204075" x="5894388" y="2732088"/>
          <p14:tracePt t="204092" x="5894388" y="2751138"/>
          <p14:tracePt t="204110" x="5894388" y="2778125"/>
          <p14:tracePt t="204165" x="5894388" y="2786063"/>
          <p14:tracePt t="204182" x="5894388" y="2795588"/>
          <p14:tracePt t="204190" x="5894388" y="2803525"/>
          <p14:tracePt t="204198" x="5894388" y="2813050"/>
          <p14:tracePt t="204209" x="5894388" y="2822575"/>
          <p14:tracePt t="204226" x="5894388" y="2849563"/>
          <p14:tracePt t="204243" x="5894388" y="2874963"/>
          <p14:tracePt t="204260" x="5911850" y="2894013"/>
          <p14:tracePt t="204277" x="5921375" y="2928938"/>
          <p14:tracePt t="204292" x="5921375" y="2992438"/>
          <p14:tracePt t="204308" x="5929313" y="3017838"/>
          <p14:tracePt t="204324" x="5929313" y="3054350"/>
          <p14:tracePt t="204341" x="5929313" y="3089275"/>
          <p14:tracePt t="204358" x="5938838" y="3116263"/>
          <p14:tracePt t="204375" x="5946775" y="3152775"/>
          <p14:tracePt t="204391" x="5946775" y="3170238"/>
          <p14:tracePt t="204408" x="5965825" y="3206750"/>
          <p14:tracePt t="204424" x="5973763" y="3251200"/>
          <p14:tracePt t="204441" x="5973763" y="3340100"/>
          <p14:tracePt t="204458" x="5973763" y="3429000"/>
          <p14:tracePt t="204474" x="5973763" y="3509963"/>
          <p14:tracePt t="204491" x="5973763" y="3581400"/>
          <p14:tracePt t="204508" x="5973763" y="3643313"/>
          <p14:tracePt t="204524" x="5965825" y="3679825"/>
          <p14:tracePt t="204541" x="5965825" y="3706813"/>
          <p14:tracePt t="204558" x="5965825" y="3751263"/>
          <p14:tracePt t="204574" x="5965825" y="3830638"/>
          <p14:tracePt t="204591" x="5946775" y="3921125"/>
          <p14:tracePt t="204608" x="5921375" y="4027488"/>
          <p14:tracePt t="204624" x="5894388" y="4098925"/>
          <p14:tracePt t="204641" x="5894388" y="4116388"/>
          <p14:tracePt t="204657" x="5894388" y="4143375"/>
          <p14:tracePt t="204674" x="5884863" y="4179888"/>
          <p14:tracePt t="204691" x="5884863" y="4197350"/>
          <p14:tracePt t="204708" x="5884863" y="4233863"/>
          <p14:tracePt t="204724" x="5875338" y="4259263"/>
          <p14:tracePt t="204741" x="5875338" y="4295775"/>
          <p14:tracePt t="204758" x="5867400" y="4322763"/>
          <p14:tracePt t="204775" x="5867400" y="4349750"/>
          <p14:tracePt t="204792" x="5867400" y="4394200"/>
          <p14:tracePt t="204809" x="5867400" y="4448175"/>
          <p14:tracePt t="204825" x="5867400" y="4527550"/>
          <p14:tracePt t="204842" x="5867400" y="4591050"/>
          <p14:tracePt t="204859" x="5867400" y="4662488"/>
          <p14:tracePt t="204875" x="5867400" y="4741863"/>
          <p14:tracePt t="204894" x="5867400" y="4795838"/>
          <p14:tracePt t="204909" x="5867400" y="4830763"/>
          <p14:tracePt t="204925" x="5867400" y="4840288"/>
          <p14:tracePt t="204942" x="5867400" y="4849813"/>
          <p14:tracePt t="205094" x="5867400" y="4857750"/>
          <p14:tracePt t="205111" x="5867400" y="4867275"/>
          <p14:tracePt t="205118" x="5867400" y="4884738"/>
          <p14:tracePt t="205127" x="5867400" y="4894263"/>
          <p14:tracePt t="205181" x="5867400" y="4902200"/>
          <p14:tracePt t="208407" x="5894388" y="4876800"/>
          <p14:tracePt t="208415" x="5929313" y="4830763"/>
          <p14:tracePt t="208425" x="5973763" y="4768850"/>
          <p14:tracePt t="208441" x="6099175" y="4697413"/>
          <p14:tracePt t="208458" x="6242050" y="4598988"/>
          <p14:tracePt t="208476" x="6411913" y="4465638"/>
          <p14:tracePt t="208494" x="6589713" y="4268788"/>
          <p14:tracePt t="208511" x="6680200" y="4170363"/>
          <p14:tracePt t="208526" x="6769100" y="4044950"/>
          <p14:tracePt t="208543" x="6867525" y="3921125"/>
          <p14:tracePt t="208559" x="6956425" y="3795713"/>
          <p14:tracePt t="208576" x="7054850" y="3652838"/>
          <p14:tracePt t="208592" x="7135813" y="3527425"/>
          <p14:tracePt t="208611" x="7197725" y="3411538"/>
          <p14:tracePt t="208626" x="7232650" y="3349625"/>
          <p14:tracePt t="208643" x="7278688" y="3278188"/>
          <p14:tracePt t="208659" x="7296150" y="3232150"/>
          <p14:tracePt t="208676" x="7323138" y="3197225"/>
          <p14:tracePt t="208693" x="7350125" y="3135313"/>
          <p14:tracePt t="208709" x="7385050" y="3089275"/>
          <p14:tracePt t="208726" x="7412038" y="3036888"/>
          <p14:tracePt t="208743" x="7456488" y="2965450"/>
          <p14:tracePt t="208760" x="7466013" y="2938463"/>
          <p14:tracePt t="208776" x="7466013" y="2928938"/>
          <p14:tracePt t="208855" x="7473950" y="2921000"/>
          <p14:tracePt t="208870" x="7473950" y="2901950"/>
          <p14:tracePt t="208884" x="7473950" y="2894013"/>
          <p14:tracePt t="208892" x="7473950" y="2884488"/>
          <p14:tracePt t="208909" x="7473950" y="2867025"/>
          <p14:tracePt t="208931" x="7473950" y="2857500"/>
          <p14:tracePt t="208961" x="7473950" y="2849563"/>
          <p14:tracePt t="208969" x="7456488" y="2840038"/>
          <p14:tracePt t="208977" x="7429500" y="2822575"/>
          <p14:tracePt t="208991" x="7394575" y="2813050"/>
          <p14:tracePt t="209008" x="7313613" y="2786063"/>
          <p14:tracePt t="209025" x="7197725" y="2751138"/>
          <p14:tracePt t="209042" x="7099300" y="2732088"/>
          <p14:tracePt t="209058" x="6992938" y="2732088"/>
          <p14:tracePt t="209075" x="6867525" y="2732088"/>
          <p14:tracePt t="209091" x="6742113" y="2732088"/>
          <p14:tracePt t="209108" x="6680200" y="2724150"/>
          <p14:tracePt t="209125" x="6599238" y="2706688"/>
          <p14:tracePt t="209142" x="6518275" y="2706688"/>
          <p14:tracePt t="209158" x="6492875" y="2706688"/>
          <p14:tracePt t="209175" x="6465888" y="2706688"/>
          <p14:tracePt t="209191" x="6446838" y="2706688"/>
          <p14:tracePt t="209208" x="6421438" y="2714625"/>
          <p14:tracePt t="209225" x="6402388" y="2714625"/>
          <p14:tracePt t="209258" x="6384925" y="2714625"/>
          <p14:tracePt t="209275" x="6375400" y="2714625"/>
          <p14:tracePt t="209292" x="6350000" y="2706688"/>
          <p14:tracePt t="209308" x="6330950" y="2706688"/>
          <p14:tracePt t="209325" x="6313488" y="2697163"/>
          <p14:tracePt t="209341" x="6296025" y="2697163"/>
          <p14:tracePt t="209358" x="6269038" y="2687638"/>
          <p14:tracePt t="209375" x="6251575" y="2679700"/>
          <p14:tracePt t="209408" x="6232525" y="2670175"/>
          <p14:tracePt t="209425" x="6197600" y="2670175"/>
          <p14:tracePt t="209441" x="6180138" y="2670175"/>
          <p14:tracePt t="209458" x="6161088" y="2670175"/>
          <p14:tracePt t="209475" x="6153150" y="2660650"/>
          <p14:tracePt t="209492" x="6126163" y="2660650"/>
          <p14:tracePt t="209509" x="6108700" y="2660650"/>
          <p14:tracePt t="209525" x="6089650" y="2660650"/>
          <p14:tracePt t="209542" x="6081713" y="2660650"/>
          <p14:tracePt t="209558" x="6072188" y="2660650"/>
          <p14:tracePt t="209575" x="6054725" y="2660650"/>
          <p14:tracePt t="209595" x="6045200" y="2660650"/>
          <p14:tracePt t="209608" x="6037263" y="2660650"/>
          <p14:tracePt t="209625" x="6018213" y="2660650"/>
          <p14:tracePt t="209643" x="6010275" y="2660650"/>
          <p14:tracePt t="209661" x="6000750" y="2660650"/>
          <p14:tracePt t="209707" x="5983288" y="2660650"/>
          <p14:tracePt t="209763" x="5973763" y="2660650"/>
          <p14:tracePt t="209777" x="5965825" y="2652713"/>
          <p14:tracePt t="209792" x="5956300" y="2652713"/>
          <p14:tracePt t="209801" x="5946775" y="2652713"/>
          <p14:tracePt t="209810" x="5938838" y="2652713"/>
          <p14:tracePt t="209826" x="5929313" y="2652713"/>
          <p14:tracePt t="209843" x="5911850" y="2652713"/>
          <p14:tracePt t="209887" x="5902325" y="2652713"/>
          <p14:tracePt t="209911" x="5894388" y="2652713"/>
          <p14:tracePt t="209926" x="5884863" y="2652713"/>
          <p14:tracePt t="209935" x="5875338" y="2652713"/>
          <p14:tracePt t="210019" x="5875338" y="2635250"/>
          <p14:tracePt t="210027" x="5875338" y="2625725"/>
          <p14:tracePt t="210033" x="5875338" y="2616200"/>
          <p14:tracePt t="210042" x="5875338" y="2608263"/>
          <p14:tracePt t="210058" x="5875338" y="2589213"/>
          <p14:tracePt t="210075" x="5875338" y="2563813"/>
          <p14:tracePt t="210092" x="5884863" y="2544763"/>
          <p14:tracePt t="210108" x="5911850" y="2517775"/>
          <p14:tracePt t="210125" x="5929313" y="2465388"/>
          <p14:tracePt t="210142" x="5946775" y="2446338"/>
          <p14:tracePt t="210158" x="5973763" y="2428875"/>
          <p14:tracePt t="210176" x="5992813" y="2401888"/>
          <p14:tracePt t="210193" x="5992813" y="2393950"/>
          <p14:tracePt t="210278" x="5992813" y="2374900"/>
          <p14:tracePt t="210294" x="5992813" y="2366963"/>
          <p14:tracePt t="210303" x="5992813" y="2339975"/>
          <p14:tracePt t="210311" x="5983288" y="2330450"/>
          <p14:tracePt t="210325" x="5956300" y="2312988"/>
          <p14:tracePt t="210342" x="5946775" y="2295525"/>
          <p14:tracePt t="210359" x="5938838" y="2268538"/>
          <p14:tracePt t="210375" x="5921375" y="2251075"/>
          <p14:tracePt t="210392" x="5902325" y="2232025"/>
          <p14:tracePt t="210409" x="5867400" y="2197100"/>
          <p14:tracePt t="210426" x="5849938" y="2179638"/>
          <p14:tracePt t="210443" x="5830888" y="2160588"/>
          <p14:tracePt t="210459" x="5803900" y="2143125"/>
          <p14:tracePt t="210476" x="5795963" y="2125663"/>
          <p14:tracePt t="210493" x="5786438" y="2108200"/>
          <p14:tracePt t="210510" x="5751513" y="2089150"/>
          <p14:tracePt t="210526" x="5732463" y="2089150"/>
          <p14:tracePt t="210544" x="5707063" y="2063750"/>
          <p14:tracePt t="210560" x="5697538" y="2063750"/>
          <p14:tracePt t="210577" x="5680075" y="2063750"/>
          <p14:tracePt t="210592" x="5661025" y="2063750"/>
          <p14:tracePt t="210609" x="5643563" y="2063750"/>
          <p14:tracePt t="210625" x="5581650" y="2081213"/>
          <p14:tracePt t="210642" x="5545138" y="2108200"/>
          <p14:tracePt t="210658" x="5537200" y="2116138"/>
          <p14:tracePt t="210675" x="5518150" y="2125663"/>
          <p14:tracePt t="210692" x="5492750" y="2143125"/>
          <p14:tracePt t="210708" x="5473700" y="2160588"/>
          <p14:tracePt t="210725" x="5456238" y="2187575"/>
          <p14:tracePt t="210741" x="5438775" y="2206625"/>
          <p14:tracePt t="210759" x="5411788" y="2224088"/>
          <p14:tracePt t="210775" x="5411788" y="2251075"/>
          <p14:tracePt t="210792" x="5411788" y="2259013"/>
          <p14:tracePt t="210808" x="5411788" y="2278063"/>
          <p14:tracePt t="210826" x="5402263" y="2322513"/>
          <p14:tracePt t="210842" x="5402263" y="2339975"/>
          <p14:tracePt t="210858" x="5402263" y="2349500"/>
          <p14:tracePt t="210875" x="5402263" y="2366963"/>
          <p14:tracePt t="210892" x="5402263" y="2393950"/>
          <p14:tracePt t="210908" x="5421313" y="2420938"/>
          <p14:tracePt t="210925" x="5429250" y="2492375"/>
          <p14:tracePt t="210942" x="5456238" y="2536825"/>
          <p14:tracePt t="210960" x="5473700" y="2608263"/>
          <p14:tracePt t="210976" x="5527675" y="2652713"/>
          <p14:tracePt t="210993" x="5589588" y="2697163"/>
          <p14:tracePt t="211010" x="5670550" y="2724150"/>
          <p14:tracePt t="211026" x="5751513" y="2732088"/>
          <p14:tracePt t="211043" x="5813425" y="2751138"/>
          <p14:tracePt t="211061" x="5867400" y="2751138"/>
          <p14:tracePt t="211076" x="5884863" y="2759075"/>
          <p14:tracePt t="211093" x="5911850" y="2759075"/>
          <p14:tracePt t="211109" x="5929313" y="2759075"/>
          <p14:tracePt t="211126" x="5946775" y="2751138"/>
          <p14:tracePt t="211142" x="5965825" y="2732088"/>
          <p14:tracePt t="211207" x="5965825" y="2741613"/>
          <p14:tracePt t="214740" x="5983288" y="2714625"/>
          <p14:tracePt t="214748" x="5992813" y="2660650"/>
          <p14:tracePt t="214760" x="6010275" y="2598738"/>
          <p14:tracePt t="214777" x="6037263" y="2509838"/>
          <p14:tracePt t="214794" x="6072188" y="2393950"/>
          <p14:tracePt t="214810" x="6099175" y="2312988"/>
          <p14:tracePt t="214827" x="6126163" y="2232025"/>
          <p14:tracePt t="214844" x="6143625" y="2214563"/>
          <p14:tracePt t="214860" x="6161088" y="2187575"/>
          <p14:tracePt t="214877" x="6161088" y="2170113"/>
          <p14:tracePt t="214896" x="6180138" y="2143125"/>
          <p14:tracePt t="214912" x="6188075" y="2125663"/>
          <p14:tracePt t="214928" x="6207125" y="2098675"/>
          <p14:tracePt t="214944" x="6215063" y="2081213"/>
          <p14:tracePt t="214960" x="6242050" y="2063750"/>
          <p14:tracePt t="214977" x="6259513" y="2036763"/>
          <p14:tracePt t="214993" x="6259513" y="2017713"/>
          <p14:tracePt t="215011" x="6278563" y="2000250"/>
          <p14:tracePt t="215027" x="6286500" y="1982788"/>
          <p14:tracePt t="215043" x="6313488" y="1955800"/>
          <p14:tracePt t="215059" x="6340475" y="1901825"/>
          <p14:tracePt t="215076" x="6357938" y="1866900"/>
          <p14:tracePt t="215092" x="6367463" y="1849438"/>
          <p14:tracePt t="215109" x="6367463" y="1830388"/>
          <p14:tracePt t="215127" x="6367463" y="1803400"/>
          <p14:tracePt t="215143" x="6367463" y="1785938"/>
          <p14:tracePt t="215162" x="6367463" y="1758950"/>
          <p14:tracePt t="215177" x="6367463" y="1751013"/>
          <p14:tracePt t="215193" x="6367463" y="1741488"/>
          <p14:tracePt t="215211" x="6367463" y="1714500"/>
          <p14:tracePt t="215227" x="6350000" y="1697038"/>
          <p14:tracePt t="215243" x="6340475" y="1679575"/>
          <p14:tracePt t="215260" x="6330950" y="1652588"/>
          <p14:tracePt t="215277" x="6330950" y="1633538"/>
          <p14:tracePt t="215296" x="6323013" y="1608138"/>
          <p14:tracePt t="215326" x="6313488" y="1598613"/>
          <p14:tracePt t="215343" x="6303963" y="1598613"/>
          <p14:tracePt t="215359" x="6296025" y="1581150"/>
          <p14:tracePt t="215397" x="6278563" y="1581150"/>
          <p14:tracePt t="215419" x="6269038" y="1581150"/>
          <p14:tracePt t="215436" x="6259513" y="1581150"/>
          <p14:tracePt t="215444" x="6251575" y="1581150"/>
          <p14:tracePt t="215460" x="6232525" y="1589088"/>
          <p14:tracePt t="215477" x="6215063" y="1598613"/>
          <p14:tracePt t="215493" x="6197600" y="1598613"/>
          <p14:tracePt t="215510" x="6197600" y="1608138"/>
          <p14:tracePt t="215526" x="6188075" y="1616075"/>
          <p14:tracePt t="215545" x="6180138" y="1625600"/>
          <p14:tracePt t="215561" x="6180138" y="1633538"/>
          <p14:tracePt t="215672" x="6180138" y="1660525"/>
          <p14:tracePt t="215681" x="6180138" y="1679575"/>
          <p14:tracePt t="215694" x="6180138" y="1704975"/>
          <p14:tracePt t="215710" x="6197600" y="1724025"/>
          <p14:tracePt t="215727" x="6197600" y="1741488"/>
          <p14:tracePt t="215743" x="6207125" y="1768475"/>
          <p14:tracePt t="215761" x="6207125" y="1795463"/>
          <p14:tracePt t="215777" x="6207125" y="1812925"/>
          <p14:tracePt t="215794" x="6215063" y="1839913"/>
          <p14:tracePt t="215812" x="6215063" y="1866900"/>
          <p14:tracePt t="215828" x="6224588" y="1884363"/>
          <p14:tracePt t="215843" x="6224588" y="1911350"/>
          <p14:tracePt t="215860" x="6224588" y="1928813"/>
          <p14:tracePt t="215877" x="6224588" y="1938338"/>
          <p14:tracePt t="215894" x="6224588" y="1946275"/>
          <p14:tracePt t="215927" x="6224588" y="1965325"/>
          <p14:tracePt t="215944" x="6224588" y="1982788"/>
          <p14:tracePt t="215960" x="6224588" y="1992313"/>
          <p14:tracePt t="215977" x="6224588" y="2009775"/>
          <p14:tracePt t="215993" x="6224588" y="2027238"/>
          <p14:tracePt t="216011" x="6232525" y="2054225"/>
          <p14:tracePt t="216026" x="6232525" y="2071688"/>
          <p14:tracePt t="216043" x="6232525" y="2089150"/>
          <p14:tracePt t="216059" x="6232525" y="2108200"/>
          <p14:tracePt t="216076" x="6232525" y="2135188"/>
          <p14:tracePt t="216125" x="6232525" y="2143125"/>
          <p14:tracePt t="216132" x="6232525" y="2152650"/>
          <p14:tracePt t="216143" x="6232525" y="2160588"/>
          <p14:tracePt t="216160" x="6232525" y="2179638"/>
          <p14:tracePt t="216177" x="6224588" y="2206625"/>
          <p14:tracePt t="216193" x="6224588" y="2224088"/>
          <p14:tracePt t="216211" x="6224588" y="2251075"/>
          <p14:tracePt t="216226" x="6224588" y="2278063"/>
          <p14:tracePt t="216243" x="6224588" y="2295525"/>
          <p14:tracePt t="216261" x="6224588" y="2312988"/>
          <p14:tracePt t="216277" x="6224588" y="2322513"/>
          <p14:tracePt t="216293" x="6224588" y="2330450"/>
          <p14:tracePt t="216309" x="6224588" y="2357438"/>
          <p14:tracePt t="216327" x="6224588" y="2374900"/>
          <p14:tracePt t="216343" x="6224588" y="2384425"/>
          <p14:tracePt t="216376" x="6224588" y="2393950"/>
          <p14:tracePt t="216394" x="6224588" y="2401888"/>
          <p14:tracePt t="216410" x="6224588" y="2411413"/>
          <p14:tracePt t="216454" x="6224588" y="2428875"/>
          <p14:tracePt t="216463" x="6224588" y="2438400"/>
          <p14:tracePt t="216478" x="6224588" y="2455863"/>
          <p14:tracePt t="216493" x="6224588" y="2465388"/>
          <p14:tracePt t="216512" x="6224588" y="2473325"/>
          <p14:tracePt t="216527" x="6224588" y="2500313"/>
          <p14:tracePt t="216544" x="6232525" y="2517775"/>
          <p14:tracePt t="216561" x="6232525" y="2544763"/>
          <p14:tracePt t="216578" x="6232525" y="2581275"/>
          <p14:tracePt t="216594" x="6232525" y="2598738"/>
          <p14:tracePt t="216611" x="6232525" y="2616200"/>
          <p14:tracePt t="216626" x="6232525" y="2643188"/>
          <p14:tracePt t="216643" x="6232525" y="2660650"/>
          <p14:tracePt t="216659" x="6232525" y="2679700"/>
          <p14:tracePt t="216676" x="6232525" y="2697163"/>
          <p14:tracePt t="216693" x="6232525" y="2714625"/>
          <p14:tracePt t="216709" x="6232525" y="2724150"/>
          <p14:tracePt t="216726" x="6232525" y="2732088"/>
          <p14:tracePt t="216743" x="6232525" y="2751138"/>
          <p14:tracePt t="216760" x="6232525" y="2768600"/>
          <p14:tracePt t="216777" x="6232525" y="2795588"/>
          <p14:tracePt t="216793" x="6232525" y="2803525"/>
          <p14:tracePt t="216810" x="6232525" y="2822575"/>
          <p14:tracePt t="216826" x="6232525" y="2840038"/>
          <p14:tracePt t="216843" x="6224588" y="2874963"/>
          <p14:tracePt t="216860" x="6224588" y="2894013"/>
          <p14:tracePt t="216876" x="6224588" y="2911475"/>
          <p14:tracePt t="216893" x="6224588" y="2928938"/>
          <p14:tracePt t="216910" x="6224588" y="2938463"/>
          <p14:tracePt t="216927" x="6215063" y="2946400"/>
          <p14:tracePt t="216943" x="6215063" y="2965450"/>
          <p14:tracePt t="217194" x="6207125" y="2965450"/>
          <p14:tracePt t="217202" x="6188075" y="2955925"/>
          <p14:tracePt t="217211" x="6180138" y="2946400"/>
          <p14:tracePt t="217226" x="6161088" y="2938463"/>
          <p14:tracePt t="217243" x="6143625" y="2911475"/>
          <p14:tracePt t="217259" x="6135688" y="2901950"/>
          <p14:tracePt t="217276" x="6099175" y="2894013"/>
          <p14:tracePt t="217292" x="6081713" y="2884488"/>
          <p14:tracePt t="217309" x="6054725" y="2884488"/>
          <p14:tracePt t="217326" x="6037263" y="2884488"/>
          <p14:tracePt t="217342" x="6018213" y="2884488"/>
          <p14:tracePt t="217359" x="6000750" y="2857500"/>
          <p14:tracePt t="217376" x="5973763" y="2849563"/>
          <p14:tracePt t="217393" x="5956300" y="2830513"/>
          <p14:tracePt t="217409" x="5938838" y="2822575"/>
          <p14:tracePt t="217426" x="5921375" y="2822575"/>
          <p14:tracePt t="217444" x="5902325" y="2822575"/>
          <p14:tracePt t="217460" x="5884863" y="2822575"/>
          <p14:tracePt t="217526" x="5875338" y="2813050"/>
          <p14:tracePt t="217543" x="5867400" y="2803525"/>
          <p14:tracePt t="217550" x="5857875" y="2803525"/>
          <p14:tracePt t="217560" x="5857875" y="2786063"/>
          <p14:tracePt t="217577" x="5830888" y="2778125"/>
          <p14:tracePt t="217581" x="5830888" y="2768600"/>
          <p14:tracePt t="217596" x="5822950" y="2768600"/>
          <p14:tracePt t="217673" x="5822950" y="2759075"/>
          <p14:tracePt t="217689" x="5840413" y="2759075"/>
          <p14:tracePt t="217697" x="5849938" y="2759075"/>
          <p14:tracePt t="217709" x="5857875" y="2751138"/>
          <p14:tracePt t="217726" x="5875338" y="2751138"/>
          <p14:tracePt t="217743" x="5921375" y="2751138"/>
          <p14:tracePt t="217760" x="5938838" y="2751138"/>
          <p14:tracePt t="217776" x="5973763" y="2751138"/>
          <p14:tracePt t="217793" x="6018213" y="2751138"/>
          <p14:tracePt t="217809" x="6045200" y="2741613"/>
          <p14:tracePt t="217826" x="6089650" y="2741613"/>
          <p14:tracePt t="217843" x="6116638" y="2741613"/>
          <p14:tracePt t="217860" x="6135688" y="2751138"/>
          <p14:tracePt t="217876" x="6161088" y="2768600"/>
          <p14:tracePt t="217894" x="6197600" y="2803525"/>
          <p14:tracePt t="217910" x="6215063" y="2813050"/>
          <p14:tracePt t="217927" x="6232525" y="2822575"/>
          <p14:tracePt t="217944" x="6251575" y="2822575"/>
          <p14:tracePt t="218120" x="6232525" y="2822575"/>
          <p14:tracePt t="218129" x="6224588" y="2822575"/>
          <p14:tracePt t="218144" x="6188075" y="2822575"/>
          <p14:tracePt t="218160" x="6170613" y="2822575"/>
          <p14:tracePt t="218177" x="6153150" y="2822575"/>
          <p14:tracePt t="218194" x="6135688" y="2822575"/>
          <p14:tracePt t="218210" x="6099175" y="2822575"/>
          <p14:tracePt t="218228" x="6081713" y="2822575"/>
          <p14:tracePt t="218245" x="6045200" y="2822575"/>
          <p14:tracePt t="218262" x="6018213" y="2822575"/>
          <p14:tracePt t="218276" x="5983288" y="2822575"/>
          <p14:tracePt t="218293" x="5965825" y="2830513"/>
          <p14:tracePt t="218310" x="5946775" y="2830513"/>
          <p14:tracePt t="218326" x="5921375" y="2840038"/>
          <p14:tracePt t="218343" x="5902325" y="2840038"/>
          <p14:tracePt t="218418" x="5894388" y="2840038"/>
          <p14:tracePt t="218425" x="5884863" y="2840038"/>
          <p14:tracePt t="218433" x="5875338" y="2840038"/>
          <p14:tracePt t="218449" x="5867400" y="2840038"/>
          <p14:tracePt t="218471" x="5849938" y="2840038"/>
          <p14:tracePt t="218479" x="5840413" y="2840038"/>
          <p14:tracePt t="218493" x="5830888" y="2840038"/>
          <p14:tracePt t="218509" x="5822950" y="2840038"/>
          <p14:tracePt t="218526" x="5803900" y="2840038"/>
          <p14:tracePt t="218543" x="5795963" y="2840038"/>
          <p14:tracePt t="218716" x="5803900" y="2840038"/>
          <p14:tracePt t="218724" x="5813425" y="2840038"/>
          <p14:tracePt t="218732" x="5822950" y="2840038"/>
          <p14:tracePt t="218746" x="5840413" y="2830513"/>
          <p14:tracePt t="218761" x="5894388" y="2822575"/>
          <p14:tracePt t="218777" x="5956300" y="2803525"/>
          <p14:tracePt t="218793" x="6010275" y="2803525"/>
          <p14:tracePt t="218809" x="6037263" y="2795588"/>
          <p14:tracePt t="218826" x="6064250" y="2795588"/>
          <p14:tracePt t="218843" x="6081713" y="2795588"/>
          <p14:tracePt t="218859" x="6108700" y="2795588"/>
          <p14:tracePt t="218876" x="6126163" y="2795588"/>
          <p14:tracePt t="218893" x="6143625" y="2795588"/>
          <p14:tracePt t="218909" x="6180138" y="2778125"/>
          <p14:tracePt t="218926" x="6188075" y="2768600"/>
          <p14:tracePt t="218943" x="6207125" y="2741613"/>
          <p14:tracePt t="218960" x="6215063" y="2741613"/>
          <p14:tracePt t="218977" x="6215063" y="2732088"/>
          <p14:tracePt t="219069" x="6180138" y="2741613"/>
          <p14:tracePt t="219078" x="6170613" y="2741613"/>
          <p14:tracePt t="219094" x="6135688" y="2751138"/>
          <p14:tracePt t="219112" x="6064250" y="2751138"/>
          <p14:tracePt t="219127" x="5983288" y="2759075"/>
          <p14:tracePt t="219143" x="5911850" y="2759075"/>
          <p14:tracePt t="219160" x="5849938" y="2759075"/>
          <p14:tracePt t="219177" x="5813425" y="2759075"/>
          <p14:tracePt t="219194" x="5795963" y="2759075"/>
          <p14:tracePt t="219211" x="5786438" y="2759075"/>
          <p14:tracePt t="219228" x="5768975" y="2759075"/>
          <p14:tracePt t="219244" x="5741988" y="2759075"/>
          <p14:tracePt t="219261" x="5732463" y="2759075"/>
          <p14:tracePt t="219419" x="5751513" y="2759075"/>
          <p14:tracePt t="219427" x="5778500" y="2759075"/>
          <p14:tracePt t="219433" x="5822950" y="2759075"/>
          <p14:tracePt t="219442" x="5857875" y="2759075"/>
          <p14:tracePt t="219459" x="5938838" y="2759075"/>
          <p14:tracePt t="219477" x="6010275" y="2759075"/>
          <p14:tracePt t="219494" x="6054725" y="2759075"/>
          <p14:tracePt t="219512" x="6099175" y="2751138"/>
          <p14:tracePt t="219528" x="6188075" y="2732088"/>
          <p14:tracePt t="219544" x="6269038" y="2706688"/>
          <p14:tracePt t="219561" x="6286500" y="2706688"/>
          <p14:tracePt t="219577" x="6303963" y="2697163"/>
          <p14:tracePt t="219801" x="6330950" y="2697163"/>
          <p14:tracePt t="219817" x="6340475" y="2687638"/>
          <p14:tracePt t="219825" x="6375400" y="2687638"/>
          <p14:tracePt t="219833" x="6384925" y="2687638"/>
          <p14:tracePt t="219843" x="6394450" y="2687638"/>
          <p14:tracePt t="219860" x="6429375" y="2687638"/>
          <p14:tracePt t="219876" x="6438900" y="2687638"/>
          <p14:tracePt t="219893" x="6456363" y="2697163"/>
          <p14:tracePt t="219910" x="6473825" y="2714625"/>
          <p14:tracePt t="219927" x="6510338" y="2714625"/>
          <p14:tracePt t="220006" x="6518275" y="2714625"/>
          <p14:tracePt t="220016" x="6527800" y="2714625"/>
          <p14:tracePt t="220027" x="6537325" y="2706688"/>
          <p14:tracePt t="220044" x="6554788" y="2697163"/>
          <p14:tracePt t="220061" x="6572250" y="2687638"/>
          <p14:tracePt t="220077" x="6581775" y="2670175"/>
          <p14:tracePt t="220095" x="6589713" y="2652713"/>
          <p14:tracePt t="220111" x="6599238" y="2625725"/>
          <p14:tracePt t="220127" x="6608763" y="2608263"/>
          <p14:tracePt t="220186" x="6608763" y="2598738"/>
          <p14:tracePt t="220194" x="6608763" y="2589213"/>
          <p14:tracePt t="220210" x="6608763" y="2571750"/>
          <p14:tracePt t="220227" x="6599238" y="2544763"/>
          <p14:tracePt t="220244" x="6599238" y="2536825"/>
          <p14:tracePt t="220260" x="6581775" y="2517775"/>
          <p14:tracePt t="220277" x="6564313" y="2509838"/>
          <p14:tracePt t="220310" x="6545263" y="2509838"/>
          <p14:tracePt t="220327" x="6518275" y="2509838"/>
          <p14:tracePt t="220343" x="6483350" y="2527300"/>
          <p14:tracePt t="220360" x="6438900" y="2554288"/>
          <p14:tracePt t="220376" x="6421438" y="2571750"/>
          <p14:tracePt t="220393" x="6384925" y="2598738"/>
          <p14:tracePt t="220410" x="6367463" y="2616200"/>
          <p14:tracePt t="220426" x="6357938" y="2616200"/>
          <p14:tracePt t="220443" x="6357938" y="2625725"/>
          <p14:tracePt t="220539" x="6357938" y="2635250"/>
          <p14:tracePt t="220555" x="6357938" y="2643188"/>
          <p14:tracePt t="220563" x="6357938" y="2670175"/>
          <p14:tracePt t="220579" x="6357938" y="2697163"/>
          <p14:tracePt t="220594" x="6367463" y="2724150"/>
          <p14:tracePt t="220611" x="6384925" y="2741613"/>
          <p14:tracePt t="220627" x="6402388" y="2759075"/>
          <p14:tracePt t="220644" x="6429375" y="2768600"/>
          <p14:tracePt t="220661" x="6438900" y="2778125"/>
          <p14:tracePt t="220678" x="6456363" y="2786063"/>
          <p14:tracePt t="220695" x="6473825" y="2803525"/>
          <p14:tracePt t="220711" x="6500813" y="2813050"/>
          <p14:tracePt t="220727" x="6518275" y="2813050"/>
          <p14:tracePt t="220744" x="6537325" y="2813050"/>
          <p14:tracePt t="220762" x="6545263" y="2813050"/>
          <p14:tracePt t="220778" x="6572250" y="2795588"/>
          <p14:tracePt t="220794" x="6589713" y="2768600"/>
          <p14:tracePt t="220812" x="6626225" y="2724150"/>
          <p14:tracePt t="220829" x="6643688" y="2706688"/>
          <p14:tracePt t="220845" x="6643688" y="2687638"/>
          <p14:tracePt t="220861" x="6643688" y="2660650"/>
          <p14:tracePt t="220877" x="6643688" y="2643188"/>
          <p14:tracePt t="220894" x="6643688" y="2625725"/>
          <p14:tracePt t="220911" x="6635750" y="2598738"/>
          <p14:tracePt t="220928" x="6608763" y="2581275"/>
          <p14:tracePt t="220944" x="6599238" y="2563813"/>
          <p14:tracePt t="220961" x="6572250" y="2544763"/>
          <p14:tracePt t="220977" x="6545263" y="2544763"/>
          <p14:tracePt t="220994" x="6518275" y="2544763"/>
          <p14:tracePt t="221012" x="6483350" y="2554288"/>
          <p14:tracePt t="221028" x="6446838" y="2571750"/>
          <p14:tracePt t="221044" x="6429375" y="2598738"/>
          <p14:tracePt t="221063" x="6402388" y="2625725"/>
          <p14:tracePt t="221079" x="6375400" y="2643188"/>
          <p14:tracePt t="221095" x="6357938" y="2670175"/>
          <p14:tracePt t="221111" x="6350000" y="2670175"/>
          <p14:tracePt t="221128" x="6350000" y="2679700"/>
          <p14:tracePt t="221144" x="6350000" y="2697163"/>
          <p14:tracePt t="221161" x="6350000" y="2714625"/>
          <p14:tracePt t="221177" x="6357938" y="2741613"/>
          <p14:tracePt t="221194" x="6384925" y="2759075"/>
          <p14:tracePt t="221213" x="6394450" y="2786063"/>
          <p14:tracePt t="221227" x="6394450" y="2830513"/>
          <p14:tracePt t="221244" x="6384925" y="2867025"/>
          <p14:tracePt t="221261" x="6350000" y="2901950"/>
          <p14:tracePt t="221278" x="6313488" y="2938463"/>
          <p14:tracePt t="221295" x="6296025" y="2955925"/>
          <p14:tracePt t="221312" x="6269038" y="2992438"/>
          <p14:tracePt t="221328" x="6242050" y="2992438"/>
          <p14:tracePt t="221344" x="6224588" y="3000375"/>
          <p14:tracePt t="221360" x="6188075" y="3009900"/>
          <p14:tracePt t="221377" x="6143625" y="3027363"/>
          <p14:tracePt t="221394" x="6081713" y="3036888"/>
          <p14:tracePt t="221411" x="6045200" y="3044825"/>
          <p14:tracePt t="221427" x="6027738" y="3054350"/>
          <p14:tracePt t="221446" x="5983288" y="3071813"/>
          <p14:tracePt t="221461" x="5956300" y="3071813"/>
          <p14:tracePt t="221478" x="5921375" y="3081338"/>
          <p14:tracePt t="221493" x="5875338" y="3089275"/>
          <p14:tracePt t="221510" x="5857875" y="3098800"/>
          <p14:tracePt t="221642" x="5875338" y="3098800"/>
          <p14:tracePt t="221649" x="5902325" y="3098800"/>
          <p14:tracePt t="221659" x="5921375" y="3098800"/>
          <p14:tracePt t="221676" x="5983288" y="3098800"/>
          <p14:tracePt t="221693" x="6037263" y="3098800"/>
          <p14:tracePt t="221710" x="6081713" y="3098800"/>
          <p14:tracePt t="221729" x="6135688" y="3098800"/>
          <p14:tracePt t="221744" x="6161088" y="3098800"/>
          <p14:tracePt t="221761" x="6224588" y="3098800"/>
          <p14:tracePt t="221778" x="6286500" y="3098800"/>
          <p14:tracePt t="221795" x="6340475" y="3098800"/>
          <p14:tracePt t="221812" x="6394450" y="3098800"/>
          <p14:tracePt t="221827" x="6438900" y="3116263"/>
          <p14:tracePt t="221844" x="6537325" y="3116263"/>
          <p14:tracePt t="221860" x="6581775" y="3116263"/>
          <p14:tracePt t="221877" x="6599238" y="3108325"/>
          <p14:tracePt t="221893" x="6616700" y="3089275"/>
          <p14:tracePt t="221910" x="6626225" y="3071813"/>
          <p14:tracePt t="221927" x="6635750" y="3054350"/>
          <p14:tracePt t="221943" x="6643688" y="3009900"/>
          <p14:tracePt t="221960" x="6670675" y="2965450"/>
          <p14:tracePt t="221977" x="6715125" y="2857500"/>
          <p14:tracePt t="221994" x="6715125" y="2840038"/>
          <p14:tracePt t="222011" x="6715125" y="2822575"/>
          <p14:tracePt t="222027" x="6715125" y="2803525"/>
          <p14:tracePt t="222044" x="6707188" y="2795588"/>
          <p14:tracePt t="222060" x="6688138" y="2795588"/>
          <p14:tracePt t="222077" x="6680200" y="2795588"/>
          <p14:tracePt t="222093" x="6653213" y="2813050"/>
          <p14:tracePt t="222110" x="6616700" y="2849563"/>
          <p14:tracePt t="222126" x="6589713" y="2884488"/>
          <p14:tracePt t="222143" x="6572250" y="2921000"/>
          <p14:tracePt t="222160" x="6564313" y="2938463"/>
          <p14:tracePt t="222177" x="6554788" y="2955925"/>
          <p14:tracePt t="222193" x="6554788" y="2982913"/>
          <p14:tracePt t="222227" x="6554788" y="2992438"/>
          <p14:tracePt t="222261" x="6564313" y="2992438"/>
          <p14:tracePt t="222276" x="6581775" y="2965450"/>
          <p14:tracePt t="222284" x="6599238" y="2955925"/>
          <p14:tracePt t="222294" x="6608763" y="2938463"/>
          <p14:tracePt t="222310" x="6616700" y="2921000"/>
          <p14:tracePt t="222327" x="6616700" y="2901950"/>
          <p14:tracePt t="222393" x="6608763" y="2901950"/>
          <p14:tracePt t="222401" x="6581775" y="2928938"/>
          <p14:tracePt t="222411" x="6572250" y="2938463"/>
          <p14:tracePt t="222428" x="6554788" y="2946400"/>
          <p14:tracePt t="222444" x="6537325" y="2965450"/>
          <p14:tracePt t="222463" x="6492875" y="3027363"/>
          <p14:tracePt t="222479" x="6411913" y="3089275"/>
          <p14:tracePt t="222495" x="6313488" y="3160713"/>
          <p14:tracePt t="222511" x="6215063" y="3206750"/>
          <p14:tracePt t="222527" x="6135688" y="3232150"/>
          <p14:tracePt t="222543" x="6116638" y="3241675"/>
          <p14:tracePt t="222560" x="6099175" y="3241675"/>
          <p14:tracePt t="222577" x="6072188" y="3241675"/>
          <p14:tracePt t="222593" x="6054725" y="3241675"/>
          <p14:tracePt t="222610" x="6018213" y="3241675"/>
          <p14:tracePt t="222626" x="5956300" y="3268663"/>
          <p14:tracePt t="222643" x="5929313" y="3286125"/>
          <p14:tracePt t="222660" x="5911850" y="3295650"/>
          <p14:tracePt t="222676" x="5902325" y="3303588"/>
          <p14:tracePt t="222693" x="5875338" y="3303588"/>
          <p14:tracePt t="222710" x="5867400" y="3303588"/>
          <p14:tracePt t="222743" x="5857875" y="3303588"/>
          <p14:tracePt t="222823" x="5867400" y="3303588"/>
          <p14:tracePt t="222832" x="5875338" y="3303588"/>
          <p14:tracePt t="222844" x="5894388" y="3303588"/>
          <p14:tracePt t="222861" x="5911850" y="3303588"/>
          <p14:tracePt t="222879" x="5929313" y="3303588"/>
          <p14:tracePt t="222895" x="5946775" y="3303588"/>
          <p14:tracePt t="222911" x="5973763" y="3303588"/>
          <p14:tracePt t="222928" x="6027738" y="3313113"/>
          <p14:tracePt t="222944" x="6089650" y="3313113"/>
          <p14:tracePt t="222961" x="6153150" y="3313113"/>
          <p14:tracePt t="222978" x="6232525" y="3313113"/>
          <p14:tracePt t="222995" x="6286500" y="3313113"/>
          <p14:tracePt t="223012" x="6313488" y="3313113"/>
          <p14:tracePt t="223027" x="6323013" y="3313113"/>
          <p14:tracePt t="223044" x="6340475" y="3313113"/>
          <p14:tracePt t="223060" x="6350000" y="3313113"/>
          <p14:tracePt t="223077" x="6367463" y="3313113"/>
          <p14:tracePt t="223093" x="6402388" y="3313113"/>
          <p14:tracePt t="223110" x="6421438" y="3303588"/>
          <p14:tracePt t="223127" x="6446838" y="3286125"/>
          <p14:tracePt t="223144" x="6483350" y="3259138"/>
          <p14:tracePt t="223160" x="6492875" y="3241675"/>
          <p14:tracePt t="223176" x="6492875" y="3214688"/>
          <p14:tracePt t="223194" x="6500813" y="3197225"/>
          <p14:tracePt t="223211" x="6510338" y="3170238"/>
          <p14:tracePt t="223227" x="6518275" y="3143250"/>
          <p14:tracePt t="223244" x="6518275" y="3125788"/>
          <p14:tracePt t="223261" x="6518275" y="3116263"/>
          <p14:tracePt t="223277" x="6518275" y="3108325"/>
          <p14:tracePt t="223294" x="6510338" y="3108325"/>
          <p14:tracePt t="223310" x="6492875" y="3108325"/>
          <p14:tracePt t="223327" x="6483350" y="3108325"/>
          <p14:tracePt t="223344" x="6456363" y="3125788"/>
          <p14:tracePt t="223360" x="6446838" y="3152775"/>
          <p14:tracePt t="223378" x="6429375" y="3179763"/>
          <p14:tracePt t="223395" x="6421438" y="3197225"/>
          <p14:tracePt t="223410" x="6411913" y="3232150"/>
          <p14:tracePt t="223427" x="6384925" y="3268663"/>
          <p14:tracePt t="223444" x="6375400" y="3295650"/>
          <p14:tracePt t="223460" x="6357938" y="3330575"/>
          <p14:tracePt t="223477" x="6330950" y="3349625"/>
          <p14:tracePt t="223494" x="6323013" y="3384550"/>
          <p14:tracePt t="223511" x="6303963" y="3402013"/>
          <p14:tracePt t="223527" x="6286500" y="3421063"/>
          <p14:tracePt t="223544" x="6224588" y="3438525"/>
          <p14:tracePt t="223560" x="6180138" y="3438525"/>
          <p14:tracePt t="223577" x="6161088" y="3438525"/>
          <p14:tracePt t="223593" x="6143625" y="3438525"/>
          <p14:tracePt t="223610" x="6108700" y="3438525"/>
          <p14:tracePt t="223627" x="6081713" y="3438525"/>
          <p14:tracePt t="223644" x="6010275" y="3438525"/>
          <p14:tracePt t="223660" x="5973763" y="3438525"/>
          <p14:tracePt t="223678" x="5956300" y="3438525"/>
          <p14:tracePt t="223694" x="5938838" y="3438525"/>
          <p14:tracePt t="223787" x="5929313" y="3438525"/>
          <p14:tracePt t="223801" x="5929313" y="3446463"/>
          <p14:tracePt t="223811" x="5938838" y="3455988"/>
          <p14:tracePt t="223828" x="5956300" y="3465513"/>
          <p14:tracePt t="223844" x="5965825" y="3473450"/>
          <p14:tracePt t="223861" x="5983288" y="3482975"/>
          <p14:tracePt t="223878" x="5983288" y="3492500"/>
          <p14:tracePt t="223895" x="6010275" y="3509963"/>
          <p14:tracePt t="223911" x="6027738" y="3517900"/>
          <p14:tracePt t="223928" x="6045200" y="3536950"/>
          <p14:tracePt t="223944" x="6072188" y="3544888"/>
          <p14:tracePt t="223961" x="6089650" y="3554413"/>
          <p14:tracePt t="223978" x="6099175" y="3563938"/>
          <p14:tracePt t="223995" x="6108700" y="3581400"/>
          <p14:tracePt t="224013" x="6126163" y="3589338"/>
          <p14:tracePt t="224029" x="6143625" y="3608388"/>
          <p14:tracePt t="224060" x="6153150" y="3616325"/>
          <p14:tracePt t="224077" x="6170613" y="3625850"/>
          <p14:tracePt t="224093" x="6188075" y="3625850"/>
          <p14:tracePt t="224110" x="6215063" y="3625850"/>
          <p14:tracePt t="224127" x="6232525" y="3625850"/>
          <p14:tracePt t="224143" x="6242050" y="3625850"/>
          <p14:tracePt t="224160" x="6251575" y="3625850"/>
          <p14:tracePt t="224177" x="6259513" y="3625850"/>
          <p14:tracePt t="224193" x="6278563" y="3616325"/>
          <p14:tracePt t="224210" x="6330950" y="3589338"/>
          <p14:tracePt t="224227" x="6411913" y="3536950"/>
          <p14:tracePt t="224243" x="6473825" y="3492500"/>
          <p14:tracePt t="224261" x="6527800" y="3438525"/>
          <p14:tracePt t="224277" x="6545263" y="3384550"/>
          <p14:tracePt t="224294" x="6545263" y="3357563"/>
          <p14:tracePt t="224310" x="6545263" y="3349625"/>
          <p14:tracePt t="224397" x="6537325" y="3357563"/>
          <p14:tracePt t="224406" x="6518275" y="3367088"/>
          <p14:tracePt t="224414" x="6510338" y="3375025"/>
          <p14:tracePt t="224428" x="6456363" y="3402013"/>
          <p14:tracePt t="224444" x="6421438" y="3429000"/>
          <p14:tracePt t="224461" x="6402388" y="3446463"/>
          <p14:tracePt t="224478" x="6402388" y="3455988"/>
          <p14:tracePt t="224513" x="6394450" y="3492500"/>
          <p14:tracePt t="224529" x="6394450" y="3509963"/>
          <p14:tracePt t="224545" x="6384925" y="3517900"/>
          <p14:tracePt t="224562" x="6384925" y="3536950"/>
          <p14:tracePt t="224578" x="6384925" y="3563938"/>
          <p14:tracePt t="224594" x="6384925" y="3581400"/>
          <p14:tracePt t="224611" x="6384925" y="3598863"/>
          <p14:tracePt t="224628" x="6384925" y="3608388"/>
          <p14:tracePt t="224644" x="6394450" y="3616325"/>
          <p14:tracePt t="224661" x="6402388" y="3635375"/>
          <p14:tracePt t="224680" x="6421438" y="3635375"/>
          <p14:tracePt t="224694" x="6456363" y="3635375"/>
          <p14:tracePt t="224711" x="6473825" y="3635375"/>
          <p14:tracePt t="224728" x="6500813" y="3635375"/>
          <p14:tracePt t="224744" x="6510338" y="3625850"/>
          <p14:tracePt t="224762" x="6518275" y="3616325"/>
          <p14:tracePt t="224778" x="6518275" y="3608388"/>
          <p14:tracePt t="224795" x="6527800" y="3589338"/>
          <p14:tracePt t="224812" x="6537325" y="3581400"/>
          <p14:tracePt t="224828" x="6537325" y="3571875"/>
          <p14:tracePt t="224861" x="6545263" y="3571875"/>
          <p14:tracePt t="224878" x="6554788" y="3554413"/>
          <p14:tracePt t="224898" x="6572250" y="3563938"/>
          <p14:tracePt t="224911" x="6581775" y="3571875"/>
          <p14:tracePt t="224930" x="6545263" y="3670300"/>
          <p14:tracePt t="224945" x="6438900" y="3929063"/>
          <p14:tracePt t="224962" x="6394450" y="4268788"/>
          <p14:tracePt t="224979" x="6456363" y="4519613"/>
          <p14:tracePt t="224994" x="6492875" y="4616450"/>
          <p14:tracePt t="225014" x="6492875" y="4662488"/>
          <p14:tracePt t="225027" x="6492875" y="4697413"/>
          <p14:tracePt t="225076" x="6492875" y="4768850"/>
          <p14:tracePt t="225084" x="6483350" y="4849813"/>
          <p14:tracePt t="225093" x="6473825" y="4921250"/>
          <p14:tracePt t="225110" x="6456363" y="4992688"/>
          <p14:tracePt t="225204" x="6456363" y="4983163"/>
          <p14:tracePt t="225212" x="6456363" y="4973638"/>
          <p14:tracePt t="225320" x="6456363" y="4965700"/>
          <p14:tracePt t="225328" x="6456363" y="4948238"/>
          <p14:tracePt t="225345" x="6483350" y="4911725"/>
          <p14:tracePt t="225361" x="6500813" y="4830763"/>
          <p14:tracePt t="225378" x="6545263" y="4714875"/>
          <p14:tracePt t="225394" x="6589713" y="4608513"/>
          <p14:tracePt t="225412" x="6661150" y="4429125"/>
          <p14:tracePt t="225430" x="6724650" y="4313238"/>
          <p14:tracePt t="225445" x="6796088" y="4214813"/>
          <p14:tracePt t="225461" x="6840538" y="4116388"/>
          <p14:tracePt t="225478" x="6867525" y="4027488"/>
          <p14:tracePt t="225495" x="6894513" y="3911600"/>
          <p14:tracePt t="225511" x="6921500" y="3822700"/>
          <p14:tracePt t="225528" x="6946900" y="3741738"/>
          <p14:tracePt t="225544" x="6965950" y="3687763"/>
          <p14:tracePt t="225560" x="6965950" y="3635375"/>
          <p14:tracePt t="225577" x="6965950" y="3563938"/>
          <p14:tracePt t="225594" x="6965950" y="3517900"/>
          <p14:tracePt t="225610" x="6965950" y="3500438"/>
          <p14:tracePt t="225627" x="6965950" y="3465513"/>
          <p14:tracePt t="225643" x="6956425" y="3446463"/>
          <p14:tracePt t="225661" x="6946900" y="3421063"/>
          <p14:tracePt t="225679" x="6929438" y="3367088"/>
          <p14:tracePt t="225695" x="6902450" y="3349625"/>
          <p14:tracePt t="225711" x="6884988" y="3330575"/>
          <p14:tracePt t="225728" x="6875463" y="3295650"/>
          <p14:tracePt t="225745" x="6858000" y="3268663"/>
          <p14:tracePt t="225762" x="6831013" y="3232150"/>
          <p14:tracePt t="225778" x="6813550" y="3197225"/>
          <p14:tracePt t="225795" x="6796088" y="3179763"/>
          <p14:tracePt t="225811" x="6769100" y="3143250"/>
          <p14:tracePt t="225830" x="6742113" y="3116263"/>
          <p14:tracePt t="225844" x="6724650" y="3098800"/>
          <p14:tracePt t="225861" x="6697663" y="3063875"/>
          <p14:tracePt t="225878" x="6680200" y="3044825"/>
          <p14:tracePt t="225895" x="6661150" y="3027363"/>
          <p14:tracePt t="225911" x="6643688" y="3009900"/>
          <p14:tracePt t="225928" x="6643688" y="3000375"/>
          <p14:tracePt t="225945" x="6635750" y="3000375"/>
          <p14:tracePt t="225961" x="6626225" y="2982913"/>
          <p14:tracePt t="225977" x="6616700" y="2965450"/>
          <p14:tracePt t="225994" x="6599238" y="2938463"/>
          <p14:tracePt t="226011" x="6589713" y="2921000"/>
          <p14:tracePt t="226027" x="6572250" y="2901950"/>
          <p14:tracePt t="226044" x="6564313" y="2894013"/>
          <p14:tracePt t="226060" x="6564313" y="2884488"/>
          <p14:tracePt t="226164" x="6564313" y="2867025"/>
          <p14:tracePt t="226180" x="6554788" y="2857500"/>
          <p14:tracePt t="226196" x="6554788" y="2849563"/>
          <p14:tracePt t="226377" x="6564313" y="2849563"/>
          <p14:tracePt t="226393" x="6581775" y="2849563"/>
          <p14:tracePt t="226415" x="6589713" y="2849563"/>
          <p14:tracePt t="226431" x="6599238" y="2849563"/>
          <p14:tracePt t="226440" x="6608763" y="2849563"/>
          <p14:tracePt t="226449" x="6616700" y="2849563"/>
          <p14:tracePt t="226461" x="6626225" y="2849563"/>
          <p14:tracePt t="226478" x="6653213" y="2849563"/>
          <p14:tracePt t="226494" x="6670675" y="2849563"/>
          <p14:tracePt t="226513" x="6688138" y="2849563"/>
          <p14:tracePt t="226528" x="6707188" y="2849563"/>
          <p14:tracePt t="226545" x="6732588" y="2849563"/>
          <p14:tracePt t="226561" x="6751638" y="2849563"/>
          <p14:tracePt t="226578" x="6759575" y="2849563"/>
          <p14:tracePt t="226722" x="6759575" y="2840038"/>
          <p14:tracePt t="226760" x="6759575" y="2830513"/>
          <p14:tracePt t="226768" x="6751638" y="2822575"/>
          <p14:tracePt t="226778" x="6742113" y="2813050"/>
          <p14:tracePt t="226795" x="6732588" y="2813050"/>
          <p14:tracePt t="226811" x="6715125" y="2795588"/>
          <p14:tracePt t="226828" x="6707188" y="2795588"/>
          <p14:tracePt t="226847" x="6697663" y="2795588"/>
          <p14:tracePt t="226863" x="6697663" y="2786063"/>
          <p14:tracePt t="226878" x="6688138" y="2778125"/>
          <p14:tracePt t="226895" x="6680200" y="2768600"/>
          <p14:tracePt t="226912" x="6670675" y="2768600"/>
          <p14:tracePt t="226928" x="6670675" y="2759075"/>
          <p14:tracePt t="227418" x="6670675" y="2751138"/>
          <p14:tracePt t="227434" x="6670675" y="2741613"/>
          <p14:tracePt t="227451" x="6670675" y="2732088"/>
          <p14:tracePt t="227458" x="6670675" y="2714625"/>
          <p14:tracePt t="227466" x="6670675" y="2706688"/>
          <p14:tracePt t="227481" x="6670675" y="2687638"/>
          <p14:tracePt t="227495" x="6670675" y="2679700"/>
          <p14:tracePt t="227514" x="6670675" y="2670175"/>
          <p14:tracePt t="227566" x="6670675" y="2660650"/>
          <p14:tracePt t="227576" x="6661150" y="2643188"/>
          <p14:tracePt t="227582" x="6661150" y="2635250"/>
          <p14:tracePt t="227597" x="6661150" y="2625725"/>
          <p14:tracePt t="227612" x="6643688" y="2616200"/>
          <p14:tracePt t="227732" x="6643688" y="2608263"/>
          <p14:tracePt t="227739" x="6643688" y="2598738"/>
          <p14:tracePt t="227747" x="6635750" y="2589213"/>
          <p14:tracePt t="227880" x="6635750" y="2598738"/>
          <p14:tracePt t="227889" x="6635750" y="2608263"/>
          <p14:tracePt t="227897" x="6635750" y="2616200"/>
          <p14:tracePt t="227918" x="6653213" y="2625725"/>
          <p14:tracePt t="227929" x="6653213" y="2635250"/>
          <p14:tracePt t="227945" x="6653213" y="2652713"/>
          <p14:tracePt t="227962" x="6661150" y="2652713"/>
          <p14:tracePt t="228144" x="6661150" y="2660650"/>
          <p14:tracePt t="228277" x="6670675" y="2660650"/>
          <p14:tracePt t="228287" x="6680200" y="2643188"/>
          <p14:tracePt t="228295" x="6688138" y="2635250"/>
          <p14:tracePt t="228312" x="6688138" y="2625725"/>
          <p14:tracePt t="228364" x="6697663" y="2616200"/>
          <p14:tracePt t="229225" x="6707188" y="2616200"/>
          <p14:tracePt t="229233" x="6724650" y="2616200"/>
          <p14:tracePt t="229244" x="6732588" y="2616200"/>
          <p14:tracePt t="229260" x="6751638" y="2616200"/>
          <p14:tracePt t="229278" x="6759575" y="2625725"/>
          <p14:tracePt t="229295" x="6796088" y="2635250"/>
          <p14:tracePt t="229311" x="6804025" y="2652713"/>
          <p14:tracePt t="229327" x="6823075" y="2660650"/>
          <p14:tracePt t="229360" x="6831013" y="2670175"/>
          <p14:tracePt t="229395" x="6840538" y="2679700"/>
          <p14:tracePt t="229655" x="6840538" y="2670175"/>
          <p14:tracePt t="229671" x="6840538" y="2652713"/>
          <p14:tracePt t="229749" x="6840538" y="2643188"/>
          <p14:tracePt t="229772" x="6840538" y="2635250"/>
          <p14:tracePt t="229789" x="6840538" y="2625725"/>
          <p14:tracePt t="229795" x="6840538" y="2616200"/>
          <p14:tracePt t="229811" x="6840538" y="2608263"/>
          <p14:tracePt t="229859" x="6840538" y="2598738"/>
          <p14:tracePt t="229867" x="6840538" y="2581275"/>
          <p14:tracePt t="229877" x="6840538" y="2571750"/>
          <p14:tracePt t="229894" x="6831013" y="2554288"/>
          <p14:tracePt t="229910" x="6831013" y="2536825"/>
          <p14:tracePt t="229927" x="6831013" y="2509838"/>
          <p14:tracePt t="229944" x="6823075" y="2492375"/>
          <p14:tracePt t="229961" x="6823075" y="2473325"/>
          <p14:tracePt t="229977" x="6823075" y="2455863"/>
          <p14:tracePt t="229994" x="6823075" y="2428875"/>
          <p14:tracePt t="230011" x="6823075" y="2420938"/>
          <p14:tracePt t="230028" x="6823075" y="2411413"/>
          <p14:tracePt t="230045" x="6823075" y="2401888"/>
          <p14:tracePt t="230274" x="6823075" y="2393950"/>
          <p14:tracePt t="230297" x="6823075" y="2384425"/>
          <p14:tracePt t="231144" x="6813550" y="2393950"/>
          <p14:tracePt t="231151" x="6804025" y="2401888"/>
          <p14:tracePt t="231162" x="6786563" y="2411413"/>
          <p14:tracePt t="231179" x="6778625" y="2438400"/>
          <p14:tracePt t="231231" x="6769100" y="2438400"/>
          <p14:tracePt t="240098" x="6769100" y="2446338"/>
          <p14:tracePt t="240107" x="6786563" y="2482850"/>
          <p14:tracePt t="240115" x="6786563" y="2492375"/>
          <p14:tracePt t="240130" x="6796088" y="2563813"/>
          <p14:tracePt t="240147" x="6796088" y="2635250"/>
          <p14:tracePt t="240163" x="6804025" y="2714625"/>
          <p14:tracePt t="240180" x="6804025" y="2751138"/>
          <p14:tracePt t="240196" x="6813550" y="2768600"/>
          <p14:tracePt t="240213" x="6813550" y="2786063"/>
          <p14:tracePt t="240230" x="6813550" y="2813050"/>
          <p14:tracePt t="240248" x="6813550" y="2867025"/>
          <p14:tracePt t="240264" x="6813550" y="2884488"/>
          <p14:tracePt t="240309" x="6831013" y="2884488"/>
          <p14:tracePt t="240325" x="6858000" y="2884488"/>
          <p14:tracePt t="240335" x="6875463" y="2884488"/>
          <p14:tracePt t="240348" x="6894513" y="2884488"/>
          <p14:tracePt t="240364" x="6911975" y="2884488"/>
          <p14:tracePt t="240379" x="6929438" y="2884488"/>
          <p14:tracePt t="240397" x="6956425" y="2874963"/>
          <p14:tracePt t="240413" x="6973888" y="2849563"/>
          <p14:tracePt t="240430" x="6992938" y="2822575"/>
          <p14:tracePt t="240446" x="7018338" y="2759075"/>
          <p14:tracePt t="240463" x="7045325" y="2679700"/>
          <p14:tracePt t="240480" x="7072313" y="2625725"/>
          <p14:tracePt t="240498" x="7072313" y="2589213"/>
          <p14:tracePt t="240513" x="7054850" y="2563813"/>
          <p14:tracePt t="240529" x="7037388" y="2517775"/>
          <p14:tracePt t="240546" x="7010400" y="2455863"/>
          <p14:tracePt t="240564" x="7000875" y="2401888"/>
          <p14:tracePt t="240579" x="6983413" y="2374900"/>
          <p14:tracePt t="240596" x="6973888" y="2357438"/>
          <p14:tracePt t="240614" x="6946900" y="2322513"/>
          <p14:tracePt t="240629" x="6929438" y="2303463"/>
          <p14:tracePt t="240646" x="6902450" y="2295525"/>
          <p14:tracePt t="240662" x="6884988" y="2286000"/>
          <p14:tracePt t="240679" x="6867525" y="2278063"/>
          <p14:tracePt t="240696" x="6840538" y="2251075"/>
          <p14:tracePt t="240713" x="6823075" y="2232025"/>
          <p14:tracePt t="240730" x="6796088" y="2214563"/>
          <p14:tracePt t="240748" x="6707188" y="2187575"/>
          <p14:tracePt t="240765" x="6643688" y="2179638"/>
          <p14:tracePt t="240780" x="6626225" y="2179638"/>
          <p14:tracePt t="240796" x="6608763" y="2160588"/>
          <p14:tracePt t="240813" x="6581775" y="2160588"/>
          <p14:tracePt t="240830" x="6564313" y="2170113"/>
          <p14:tracePt t="240846" x="6545263" y="2179638"/>
          <p14:tracePt t="240863" x="6518275" y="2206625"/>
          <p14:tracePt t="240880" x="6483350" y="2278063"/>
          <p14:tracePt t="240897" x="6465888" y="2312988"/>
          <p14:tracePt t="240913" x="6438900" y="2374900"/>
          <p14:tracePt t="240930" x="6411913" y="2455863"/>
          <p14:tracePt t="240946" x="6384925" y="2536825"/>
          <p14:tracePt t="240963" x="6367463" y="2598738"/>
          <p14:tracePt t="240980" x="6340475" y="2660650"/>
          <p14:tracePt t="240998" x="6259513" y="2778125"/>
          <p14:tracePt t="241015" x="6170613" y="2867025"/>
          <p14:tracePt t="241030" x="6089650" y="2928938"/>
          <p14:tracePt t="241046" x="6010275" y="3000375"/>
          <p14:tracePt t="241063" x="5992813" y="3027363"/>
          <p14:tracePt t="241080" x="5973763" y="3054350"/>
          <p14:tracePt t="241084" x="5973763" y="3063875"/>
          <p14:tracePt t="241097" x="5956300" y="3081338"/>
          <p14:tracePt t="241114" x="5938838" y="3116263"/>
          <p14:tracePt t="241132" x="5902325" y="3135313"/>
          <p14:tracePt t="241146" x="5894388" y="3143250"/>
          <p14:tracePt t="241247" x="5884863" y="3143250"/>
          <p14:tracePt t="241333" x="5875338" y="3160713"/>
          <p14:tracePt t="241349" x="5867400" y="3160713"/>
          <p14:tracePt t="241381" x="5857875" y="3179763"/>
          <p14:tracePt t="241389" x="5857875" y="3187700"/>
          <p14:tracePt t="241397" x="5849938" y="3197225"/>
          <p14:tracePt t="241412" x="5830888" y="3232150"/>
          <p14:tracePt t="241429" x="5822950" y="3251200"/>
          <p14:tracePt t="241445" x="5822950" y="3259138"/>
          <p14:tracePt t="241546" x="5822950" y="3251200"/>
          <p14:tracePt t="241686" x="5822950" y="3259138"/>
          <p14:tracePt t="241695" x="5813425" y="3278188"/>
          <p14:tracePt t="241713" x="5803900" y="3278188"/>
          <p14:tracePt t="241730" x="5795963" y="3295650"/>
          <p14:tracePt t="241746" x="5795963" y="3303588"/>
          <p14:tracePt t="241763" x="5786438" y="3313113"/>
          <p14:tracePt t="241781" x="5786438" y="3322638"/>
          <p14:tracePt t="242017" x="5768975" y="3330575"/>
          <p14:tracePt t="242031" x="5768975" y="3349625"/>
          <p14:tracePt t="242039" x="5759450" y="3367088"/>
          <p14:tracePt t="242055" x="5759450" y="3375025"/>
          <p14:tracePt t="242063" x="5759450" y="3384550"/>
          <p14:tracePt t="242081" x="5759450" y="3411538"/>
          <p14:tracePt t="242097" x="5759450" y="3438525"/>
          <p14:tracePt t="242113" x="5759450" y="3455988"/>
          <p14:tracePt t="242130" x="5751513" y="3482975"/>
          <p14:tracePt t="242146" x="5751513" y="3492500"/>
          <p14:tracePt t="242212" x="5751513" y="3500438"/>
          <p14:tracePt t="242471" x="5759450" y="3500438"/>
          <p14:tracePt t="242485" x="5768975" y="3500438"/>
          <p14:tracePt t="242570" x="5786438" y="3500438"/>
          <p14:tracePt t="242627" x="5795963" y="3500438"/>
          <p14:tracePt t="242665" x="5803900" y="3500438"/>
          <p14:tracePt t="242673" x="5813425" y="3500438"/>
          <p14:tracePt t="242689" x="5822950" y="3500438"/>
          <p14:tracePt t="242736" x="5830888" y="3500438"/>
          <p14:tracePt t="242752" x="5867400" y="3492500"/>
          <p14:tracePt t="242758" x="5894388" y="3473450"/>
          <p14:tracePt t="242766" x="5902325" y="3465513"/>
          <p14:tracePt t="242779" x="5911850" y="3465513"/>
          <p14:tracePt t="242796" x="5921375" y="3455988"/>
          <p14:tracePt t="242815" x="5929313" y="3455988"/>
          <p14:tracePt t="242830" x="5956300" y="3446463"/>
          <p14:tracePt t="242846" x="5973763" y="3438525"/>
          <p14:tracePt t="242863" x="6010275" y="3421063"/>
          <p14:tracePt t="242879" x="6027738" y="3421063"/>
          <p14:tracePt t="242955" x="6037263" y="3421063"/>
          <p14:tracePt t="242964" x="6045200" y="3421063"/>
          <p14:tracePt t="242980" x="6081713" y="3421063"/>
          <p14:tracePt t="242997" x="6089650" y="3421063"/>
          <p14:tracePt t="243065" x="6099175" y="3421063"/>
          <p14:tracePt t="243073" x="6108700" y="3421063"/>
          <p14:tracePt t="243191" x="6116638" y="3411538"/>
          <p14:tracePt t="243205" x="6153150" y="3394075"/>
          <p14:tracePt t="243214" x="6180138" y="3375025"/>
          <p14:tracePt t="243230" x="6224588" y="3349625"/>
          <p14:tracePt t="243247" x="6259513" y="3340100"/>
          <p14:tracePt t="243264" x="6286500" y="3340100"/>
          <p14:tracePt t="243281" x="6303963" y="3330575"/>
          <p14:tracePt t="243298" x="6357938" y="3322638"/>
          <p14:tracePt t="243314" x="6402388" y="3295650"/>
          <p14:tracePt t="243330" x="6438900" y="3286125"/>
          <p14:tracePt t="243346" x="6456363" y="3268663"/>
          <p14:tracePt t="243363" x="6473825" y="3241675"/>
          <p14:tracePt t="243379" x="6500813" y="3224213"/>
          <p14:tracePt t="243396" x="6518275" y="3206750"/>
          <p14:tracePt t="243413" x="6537325" y="3197225"/>
          <p14:tracePt t="243430" x="6545263" y="3187700"/>
          <p14:tracePt t="243447" x="6554788" y="3187700"/>
          <p14:tracePt t="243479" x="6572250" y="3152775"/>
          <p14:tracePt t="243487" x="6581775" y="3143250"/>
          <p14:tracePt t="243497" x="6589713" y="3125788"/>
          <p14:tracePt t="243513" x="6599238" y="3116263"/>
          <p14:tracePt t="243529" x="6608763" y="3098800"/>
          <p14:tracePt t="243546" x="6608763" y="3081338"/>
          <p14:tracePt t="243563" x="6608763" y="3071813"/>
          <p14:tracePt t="243580" x="6608763" y="3054350"/>
          <p14:tracePt t="243596" x="6608763" y="3044825"/>
          <p14:tracePt t="243628" x="6608763" y="3036888"/>
          <p14:tracePt t="243674" x="6616700" y="3027363"/>
          <p14:tracePt t="243691" x="6635750" y="3017838"/>
          <p14:tracePt t="243699" x="6643688" y="3009900"/>
          <p14:tracePt t="243716" x="6653213" y="3009900"/>
          <p14:tracePt t="243777" x="6661150" y="3009900"/>
          <p14:tracePt t="243793" x="6680200" y="3009900"/>
          <p14:tracePt t="243801" x="6697663" y="3009900"/>
          <p14:tracePt t="243814" x="6707188" y="3009900"/>
          <p14:tracePt t="243831" x="6715125" y="3017838"/>
          <p14:tracePt t="243847" x="6732588" y="3027363"/>
          <p14:tracePt t="243864" x="6742113" y="3036888"/>
          <p14:tracePt t="243897" x="6751638" y="3036888"/>
          <p14:tracePt t="243914" x="6778625" y="3036888"/>
          <p14:tracePt t="243931" x="6786563" y="3036888"/>
          <p14:tracePt t="243948" x="6813550" y="3027363"/>
          <p14:tracePt t="243965" x="6831013" y="3017838"/>
          <p14:tracePt t="243980" x="6858000" y="3009900"/>
          <p14:tracePt t="243997" x="6875463" y="3009900"/>
          <p14:tracePt t="244013" x="6884988" y="3009900"/>
          <p14:tracePt t="244047" x="6902450" y="3009900"/>
          <p14:tracePt t="244064" x="6938963" y="3000375"/>
          <p14:tracePt t="244081" x="6956425" y="2973388"/>
          <p14:tracePt t="244084" x="6965950" y="2973388"/>
          <p14:tracePt t="244097" x="6992938" y="2955925"/>
          <p14:tracePt t="244114" x="7010400" y="2938463"/>
          <p14:tracePt t="244130" x="7027863" y="2921000"/>
          <p14:tracePt t="244147" x="7045325" y="2921000"/>
          <p14:tracePt t="244163" x="7064375" y="2921000"/>
          <p14:tracePt t="244180" x="7072313" y="2921000"/>
          <p14:tracePt t="244199" x="7099300" y="2921000"/>
          <p14:tracePt t="244215" x="7108825" y="2921000"/>
          <p14:tracePt t="244231" x="7116763" y="2921000"/>
          <p14:tracePt t="244247" x="7135813" y="2921000"/>
          <p14:tracePt t="244265" x="7153275" y="2928938"/>
          <p14:tracePt t="244387" x="7161213" y="2938463"/>
          <p14:tracePt t="244403" x="7161213" y="2946400"/>
          <p14:tracePt t="244414" x="7161213" y="2955925"/>
          <p14:tracePt t="244430" x="7161213" y="2965450"/>
          <p14:tracePt t="244447" x="7170738" y="2965450"/>
          <p14:tracePt t="244653" x="7180263" y="2965450"/>
          <p14:tracePt t="244717" x="7188200" y="2955925"/>
          <p14:tracePt t="244725" x="7207250" y="2946400"/>
          <p14:tracePt t="244733" x="7215188" y="2946400"/>
          <p14:tracePt t="244747" x="7224713" y="2938463"/>
          <p14:tracePt t="244935" x="7232650" y="2938463"/>
          <p14:tracePt t="244975" x="7251700" y="2938463"/>
          <p14:tracePt t="244984" x="7278688" y="2938463"/>
          <p14:tracePt t="244997" x="7296150" y="2938463"/>
          <p14:tracePt t="245015" x="7304088" y="2928938"/>
          <p14:tracePt t="245031" x="7323138" y="2928938"/>
          <p14:tracePt t="245091" x="7331075" y="2928938"/>
          <p14:tracePt t="245100" x="7340600" y="2938463"/>
          <p14:tracePt t="245115" x="7358063" y="2955925"/>
          <p14:tracePt t="245131" x="7375525" y="2965450"/>
          <p14:tracePt t="245147" x="7385050" y="2973388"/>
          <p14:tracePt t="245335" x="7375525" y="2973388"/>
          <p14:tracePt t="245344" x="7367588" y="2965450"/>
          <p14:tracePt t="245352" x="7331075" y="2955925"/>
          <p14:tracePt t="245366" x="7286625" y="2955925"/>
          <p14:tracePt t="245381" x="7224713" y="2955925"/>
          <p14:tracePt t="245398" x="7188200" y="2955925"/>
          <p14:tracePt t="245414" x="7170738" y="2965450"/>
          <p14:tracePt t="245430" x="7161213" y="2965450"/>
          <p14:tracePt t="245447" x="7135813" y="2965450"/>
          <p14:tracePt t="245480" x="7116763" y="2973388"/>
          <p14:tracePt t="245497" x="7099300" y="2973388"/>
          <p14:tracePt t="245514" x="7089775" y="2973388"/>
          <p14:tracePt t="245663" x="7108825" y="2973388"/>
          <p14:tracePt t="245672" x="7135813" y="2973388"/>
          <p14:tracePt t="245682" x="7170738" y="2965450"/>
          <p14:tracePt t="245697" x="7215188" y="2946400"/>
          <p14:tracePt t="245714" x="7269163" y="2938463"/>
          <p14:tracePt t="245731" x="7296150" y="2938463"/>
          <p14:tracePt t="245748" x="7331075" y="2938463"/>
          <p14:tracePt t="245765" x="7350125" y="2938463"/>
          <p14:tracePt t="245781" x="7358063" y="2938463"/>
          <p14:tracePt t="245798" x="7375525" y="2946400"/>
          <p14:tracePt t="245814" x="7412038" y="2946400"/>
          <p14:tracePt t="245830" x="7429500" y="2946400"/>
          <p14:tracePt t="245847" x="7466013" y="2946400"/>
          <p14:tracePt t="245863" x="7483475" y="2946400"/>
          <p14:tracePt t="245880" x="7537450" y="2946400"/>
          <p14:tracePt t="245897" x="7572375" y="2946400"/>
          <p14:tracePt t="245913" x="7589838" y="2938463"/>
          <p14:tracePt t="245930" x="7616825" y="2938463"/>
          <p14:tracePt t="245947" x="7643813" y="2928938"/>
          <p14:tracePt t="245964" x="7661275" y="2928938"/>
          <p14:tracePt t="245981" x="7680325" y="2928938"/>
          <p14:tracePt t="245997" x="7715250" y="2928938"/>
          <p14:tracePt t="246016" x="7813675" y="2911475"/>
          <p14:tracePt t="246031" x="7858125" y="2901950"/>
          <p14:tracePt t="246048" x="7894638" y="2901950"/>
          <p14:tracePt t="246064" x="7921625" y="2901950"/>
          <p14:tracePt t="246081" x="7956550" y="2901950"/>
          <p14:tracePt t="246084" x="7966075" y="2901950"/>
          <p14:tracePt t="246097" x="7974013" y="2901950"/>
          <p14:tracePt t="246114" x="8027988" y="2901950"/>
          <p14:tracePt t="246130" x="8089900" y="2901950"/>
          <p14:tracePt t="246147" x="8143875" y="2894013"/>
          <p14:tracePt t="246163" x="8197850" y="2884488"/>
          <p14:tracePt t="246180" x="8215313" y="2867025"/>
          <p14:tracePt t="246197" x="8251825" y="2867025"/>
          <p14:tracePt t="246213" x="8296275" y="2857500"/>
          <p14:tracePt t="246230" x="8350250" y="2857500"/>
          <p14:tracePt t="246247" x="8402638" y="2857500"/>
          <p14:tracePt t="246265" x="8474075" y="2857500"/>
          <p14:tracePt t="246281" x="8501063" y="2857500"/>
          <p14:tracePt t="246297" x="8545513" y="2849563"/>
          <p14:tracePt t="246314" x="8564563" y="2849563"/>
          <p14:tracePt t="246330" x="8589963" y="2849563"/>
          <p14:tracePt t="246346" x="8609013" y="2840038"/>
          <p14:tracePt t="246363" x="8626475" y="2840038"/>
          <p14:tracePt t="246380" x="8636000" y="2849563"/>
          <p14:tracePt t="246397" x="8636000" y="2867025"/>
          <p14:tracePt t="246413" x="8636000" y="2901950"/>
          <p14:tracePt t="246430" x="8636000" y="2921000"/>
          <p14:tracePt t="246463" x="8626475" y="2921000"/>
          <p14:tracePt t="246480" x="8582025" y="2921000"/>
          <p14:tracePt t="246497" x="8518525" y="2901950"/>
          <p14:tracePt t="246514" x="8385175" y="2874963"/>
          <p14:tracePt t="246531" x="8296275" y="2874963"/>
          <p14:tracePt t="246547" x="8207375" y="2874963"/>
          <p14:tracePt t="246563" x="8143875" y="2884488"/>
          <p14:tracePt t="246580" x="8064500" y="2894013"/>
          <p14:tracePt t="246597" x="8037513" y="2894013"/>
          <p14:tracePt t="246614" x="8001000" y="2894013"/>
          <p14:tracePt t="246630" x="7966075" y="2884488"/>
          <p14:tracePt t="246649" x="7902575" y="2884488"/>
          <p14:tracePt t="246665" x="7840663" y="2884488"/>
          <p14:tracePt t="246681" x="7759700" y="2911475"/>
          <p14:tracePt t="246697" x="7680325" y="2938463"/>
          <p14:tracePt t="246714" x="7616825" y="2965450"/>
          <p14:tracePt t="246730" x="7554913" y="2992438"/>
          <p14:tracePt t="246747" x="7500938" y="3009900"/>
          <p14:tracePt t="246764" x="7439025" y="3027363"/>
          <p14:tracePt t="246781" x="7412038" y="3027363"/>
          <p14:tracePt t="246862" x="7402513" y="3027363"/>
          <p14:tracePt t="246869" x="7394575" y="3027363"/>
          <p14:tracePt t="246881" x="7375525" y="3027363"/>
          <p14:tracePt t="246898" x="7358063" y="3000375"/>
          <p14:tracePt t="246914" x="7358063" y="2982913"/>
          <p14:tracePt t="246930" x="7358063" y="2973388"/>
          <p14:tracePt t="247008" x="7394575" y="2973388"/>
          <p14:tracePt t="247016" x="7402513" y="2982913"/>
          <p14:tracePt t="247030" x="7421563" y="2982913"/>
          <p14:tracePt t="247046" x="7456488" y="3009900"/>
          <p14:tracePt t="247063" x="7518400" y="3017838"/>
          <p14:tracePt t="247080" x="7554913" y="3017838"/>
          <p14:tracePt t="247096" x="7572375" y="3017838"/>
          <p14:tracePt t="250500" x="7581900" y="3017838"/>
          <p14:tracePt t="250509" x="7635875" y="3017838"/>
          <p14:tracePt t="250518" x="7653338" y="3017838"/>
          <p14:tracePt t="250540" x="7643813" y="3017838"/>
          <p14:tracePt t="250549" x="7608888" y="3017838"/>
          <p14:tracePt t="250564" x="7473950" y="3063875"/>
          <p14:tracePt t="250582" x="7367588" y="3089275"/>
          <p14:tracePt t="250586" x="7323138" y="3089275"/>
          <p14:tracePt t="250598" x="7304088" y="3089275"/>
          <p14:tracePt t="250614" x="7278688" y="3081338"/>
          <p14:tracePt t="250631" x="7259638" y="3054350"/>
          <p14:tracePt t="250648" x="7232650" y="3036888"/>
          <p14:tracePt t="250664" x="7170738" y="2965450"/>
          <p14:tracePt t="250681" x="7135813" y="2911475"/>
          <p14:tracePt t="250698" x="7116763" y="2894013"/>
          <p14:tracePt t="250714" x="7099300" y="2874963"/>
          <p14:tracePt t="250731" x="7089775" y="2874963"/>
          <p14:tracePt t="250852" x="7108825" y="2884488"/>
          <p14:tracePt t="250861" x="7116763" y="2894013"/>
          <p14:tracePt t="250868" x="7116763" y="2901950"/>
          <p14:tracePt t="250881" x="7126288" y="2921000"/>
          <p14:tracePt t="250898" x="7126288" y="2928938"/>
          <p14:tracePt t="250914" x="7135813" y="2938463"/>
          <p14:tracePt t="250978" x="7135813" y="2921000"/>
          <p14:tracePt t="250987" x="7126288" y="2867025"/>
          <p14:tracePt t="250998" x="7116763" y="2813050"/>
          <p14:tracePt t="251017" x="7072313" y="2652713"/>
          <p14:tracePt t="251032" x="7045325" y="2536825"/>
          <p14:tracePt t="251047" x="6992938" y="2420938"/>
          <p14:tracePt t="251064" x="6946900" y="2339975"/>
          <p14:tracePt t="251080" x="6911975" y="2259013"/>
          <p14:tracePt t="251097" x="6884988" y="2232025"/>
          <p14:tracePt t="251114" x="6867525" y="2206625"/>
          <p14:tracePt t="251131" x="6850063" y="2179638"/>
          <p14:tracePt t="251148" x="6823075" y="2152650"/>
          <p14:tracePt t="251166" x="6796088" y="2125663"/>
          <p14:tracePt t="251183" x="6778625" y="2108200"/>
          <p14:tracePt t="251197" x="6751638" y="2089150"/>
          <p14:tracePt t="251215" x="6732588" y="2054225"/>
          <p14:tracePt t="251231" x="6715125" y="2009775"/>
          <p14:tracePt t="251248" x="6688138" y="1992313"/>
          <p14:tracePt t="251265" x="6670675" y="1965325"/>
          <p14:tracePt t="251282" x="6626225" y="1955800"/>
          <p14:tracePt t="251298" x="6554788" y="1955800"/>
          <p14:tracePt t="251314" x="6510338" y="1955800"/>
          <p14:tracePt t="251331" x="6429375" y="1973263"/>
          <p14:tracePt t="251347" x="6384925" y="1982788"/>
          <p14:tracePt t="251364" x="6350000" y="2000250"/>
          <p14:tracePt t="251381" x="6286500" y="2009775"/>
          <p14:tracePt t="251398" x="6232525" y="2009775"/>
          <p14:tracePt t="251416" x="6161088" y="2017713"/>
          <p14:tracePt t="251432" x="6081713" y="2044700"/>
          <p14:tracePt t="251447" x="6000750" y="2063750"/>
          <p14:tracePt t="251464" x="5921375" y="2089150"/>
          <p14:tracePt t="251480" x="5830888" y="2116138"/>
          <p14:tracePt t="251497" x="5751513" y="2143125"/>
          <p14:tracePt t="251514" x="5643563" y="2170113"/>
          <p14:tracePt t="251531" x="5545138" y="2197100"/>
          <p14:tracePt t="251547" x="5446713" y="2232025"/>
          <p14:tracePt t="251564" x="5394325" y="2259013"/>
          <p14:tracePt t="251581" x="5375275" y="2278063"/>
          <p14:tracePt t="251597" x="5340350" y="2295525"/>
          <p14:tracePt t="251614" x="5313363" y="2322513"/>
          <p14:tracePt t="251631" x="5278438" y="2339975"/>
          <p14:tracePt t="251647" x="5241925" y="2374900"/>
          <p14:tracePt t="251664" x="5207000" y="2393950"/>
          <p14:tracePt t="251682" x="5180013" y="2428875"/>
          <p14:tracePt t="251698" x="5160963" y="2455863"/>
          <p14:tracePt t="251715" x="5135563" y="2536825"/>
          <p14:tracePt t="251731" x="5116513" y="2608263"/>
          <p14:tracePt t="251748" x="5099050" y="2670175"/>
          <p14:tracePt t="251764" x="5072063" y="2751138"/>
          <p14:tracePt t="251782" x="5045075" y="2813050"/>
          <p14:tracePt t="251798" x="5018088" y="2884488"/>
          <p14:tracePt t="251814" x="4992688" y="3044825"/>
          <p14:tracePt t="251832" x="4965700" y="3179763"/>
          <p14:tracePt t="251848" x="4938713" y="3286125"/>
          <p14:tracePt t="251864" x="4902200" y="3394075"/>
          <p14:tracePt t="251881" x="4875213" y="3509963"/>
          <p14:tracePt t="251898" x="4848225" y="3616325"/>
          <p14:tracePt t="251916" x="4840288" y="3733800"/>
          <p14:tracePt t="251932" x="4840288" y="3822700"/>
          <p14:tracePt t="251949" x="4840288" y="3921125"/>
          <p14:tracePt t="251965" x="4840288" y="4010025"/>
          <p14:tracePt t="251981" x="4857750" y="4116388"/>
          <p14:tracePt t="251997" x="4875213" y="4268788"/>
          <p14:tracePt t="252014" x="4902200" y="4448175"/>
          <p14:tracePt t="252031" x="4938713" y="4581525"/>
          <p14:tracePt t="252048" x="4965700" y="4687888"/>
          <p14:tracePt t="252063" x="4992688" y="4786313"/>
          <p14:tracePt t="252080" x="5081588" y="4902200"/>
          <p14:tracePt t="252097" x="5160963" y="4973638"/>
          <p14:tracePt t="252113" x="5241925" y="5037138"/>
          <p14:tracePt t="252130" x="5322888" y="5108575"/>
          <p14:tracePt t="252147" x="5411788" y="5187950"/>
          <p14:tracePt t="252163" x="5537200" y="5286375"/>
          <p14:tracePt t="252180" x="5635625" y="5376863"/>
          <p14:tracePt t="252197" x="5759450" y="5465763"/>
          <p14:tracePt t="252213" x="5849938" y="5510213"/>
          <p14:tracePt t="252230" x="5992813" y="5554663"/>
          <p14:tracePt t="252247" x="6188075" y="5591175"/>
          <p14:tracePt t="252263" x="6456363" y="5591175"/>
          <p14:tracePt t="252280" x="6653213" y="5546725"/>
          <p14:tracePt t="252297" x="6858000" y="5510213"/>
          <p14:tracePt t="252313" x="6946900" y="5500688"/>
          <p14:tracePt t="252332" x="6992938" y="5483225"/>
          <p14:tracePt t="252348" x="7018338" y="5473700"/>
          <p14:tracePt t="252364" x="7064375" y="5448300"/>
          <p14:tracePt t="252381" x="7108825" y="5411788"/>
          <p14:tracePt t="252398" x="7161213" y="5322888"/>
          <p14:tracePt t="252414" x="7207250" y="5224463"/>
          <p14:tracePt t="252431" x="7232650" y="5091113"/>
          <p14:tracePt t="252448" x="7278688" y="4884738"/>
          <p14:tracePt t="252464" x="7278688" y="4751388"/>
          <p14:tracePt t="252481" x="7269163" y="4564063"/>
          <p14:tracePt t="252497" x="7242175" y="4367213"/>
          <p14:tracePt t="252514" x="7207250" y="4116388"/>
          <p14:tracePt t="252531" x="7153275" y="3911600"/>
          <p14:tracePt t="252547" x="7099300" y="3714750"/>
          <p14:tracePt t="252564" x="7072313" y="3598863"/>
          <p14:tracePt t="252581" x="7072313" y="3581400"/>
          <p14:tracePt t="252619" x="7089775" y="3598863"/>
          <p14:tracePt t="252627" x="7099300" y="3608388"/>
          <p14:tracePt t="252635" x="7135813" y="3616325"/>
          <p14:tracePt t="252647" x="7170738" y="3616325"/>
          <p14:tracePt t="252664" x="7259638" y="3616325"/>
          <p14:tracePt t="252681" x="7394575" y="3616325"/>
          <p14:tracePt t="252697" x="7670800" y="3517900"/>
          <p14:tracePt t="252714" x="8215313" y="3303588"/>
          <p14:tracePt t="252730" x="8804275" y="3081338"/>
          <p14:tracePt t="252747" x="9136063" y="2921000"/>
          <p14:tracePt t="252763" x="9136063" y="2813050"/>
          <p14:tracePt t="252780" x="9136063" y="2741613"/>
          <p14:tracePt t="252797" x="9136063" y="2724150"/>
          <p14:tracePt t="252813" x="9136063" y="2706688"/>
          <p14:tracePt t="252830" x="9136063" y="2670175"/>
          <p14:tracePt t="252847" x="9117013" y="2616200"/>
          <p14:tracePt t="252863" x="9028113" y="2527300"/>
          <p14:tracePt t="252880" x="8912225" y="2438400"/>
          <p14:tracePt t="252897" x="8759825" y="2339975"/>
          <p14:tracePt t="252915" x="8616950" y="2241550"/>
          <p14:tracePt t="252932" x="8474075" y="2187575"/>
          <p14:tracePt t="252948" x="8367713" y="2143125"/>
          <p14:tracePt t="252964" x="8232775" y="2125663"/>
          <p14:tracePt t="252981" x="8188325" y="2116138"/>
          <p14:tracePt t="252997" x="8126413" y="2116138"/>
          <p14:tracePt t="253014" x="8027988" y="2116138"/>
          <p14:tracePt t="253031" x="7939088" y="2135188"/>
          <p14:tracePt t="253047" x="7831138" y="2160588"/>
          <p14:tracePt t="253066" x="7680325" y="2197100"/>
          <p14:tracePt t="253082" x="7581900" y="2224088"/>
          <p14:tracePt t="253099" x="7493000" y="2251075"/>
          <p14:tracePt t="253115" x="7394575" y="2312988"/>
          <p14:tracePt t="253131" x="7313613" y="2374900"/>
          <p14:tracePt t="253148" x="7242175" y="2455863"/>
          <p14:tracePt t="253165" x="7188200" y="2554288"/>
          <p14:tracePt t="253181" x="7161213" y="2652713"/>
          <p14:tracePt t="253198" x="7135813" y="2741613"/>
          <p14:tracePt t="253216" x="7089775" y="2894013"/>
          <p14:tracePt t="253231" x="7064375" y="2982913"/>
          <p14:tracePt t="253247" x="7037388" y="3081338"/>
          <p14:tracePt t="253264" x="7027863" y="3160713"/>
          <p14:tracePt t="253281" x="7027863" y="3268663"/>
          <p14:tracePt t="253298" x="7010400" y="3375025"/>
          <p14:tracePt t="253314" x="7010400" y="3544888"/>
          <p14:tracePt t="253332" x="7010400" y="3759200"/>
          <p14:tracePt t="253348" x="7037388" y="3921125"/>
          <p14:tracePt t="253364" x="7045325" y="4044950"/>
          <p14:tracePt t="253381" x="7081838" y="4179888"/>
          <p14:tracePt t="253399" x="7108825" y="4286250"/>
          <p14:tracePt t="253414" x="7135813" y="4421188"/>
          <p14:tracePt t="253431" x="7170738" y="4598988"/>
          <p14:tracePt t="253448" x="7278688" y="4813300"/>
          <p14:tracePt t="253466" x="7394575" y="5019675"/>
          <p14:tracePt t="253482" x="7500938" y="5099050"/>
          <p14:tracePt t="253498" x="7608888" y="5187950"/>
          <p14:tracePt t="253515" x="7697788" y="5214938"/>
          <p14:tracePt t="253532" x="7778750" y="5241925"/>
          <p14:tracePt t="253548" x="7850188" y="5259388"/>
          <p14:tracePt t="253565" x="7912100" y="5259388"/>
          <p14:tracePt t="253582" x="7966075" y="5241925"/>
          <p14:tracePt t="253585" x="7983538" y="5233988"/>
          <p14:tracePt t="253598" x="8045450" y="5207000"/>
          <p14:tracePt t="253615" x="8153400" y="5135563"/>
          <p14:tracePt t="253631" x="8232775" y="5045075"/>
          <p14:tracePt t="253648" x="8340725" y="4965700"/>
          <p14:tracePt t="253665" x="8421688" y="4876800"/>
          <p14:tracePt t="253681" x="8474075" y="4830763"/>
          <p14:tracePt t="253697" x="8493125" y="4778375"/>
          <p14:tracePt t="253714" x="8510588" y="4759325"/>
          <p14:tracePt t="253730" x="8518525" y="4724400"/>
          <p14:tracePt t="253747" x="8518525" y="4662488"/>
          <p14:tracePt t="253763" x="8501063" y="4581525"/>
          <p14:tracePt t="253780" x="8474075" y="4465638"/>
          <p14:tracePt t="253797" x="8447088" y="4357688"/>
          <p14:tracePt t="253814" x="8402638" y="4278313"/>
          <p14:tracePt t="253831" x="8367713" y="4214813"/>
          <p14:tracePt t="253848" x="8296275" y="4162425"/>
          <p14:tracePt t="253865" x="8188325" y="4037013"/>
          <p14:tracePt t="253881" x="8108950" y="3956050"/>
          <p14:tracePt t="253898" x="8027988" y="3876675"/>
          <p14:tracePt t="253914" x="7921625" y="3786188"/>
          <p14:tracePt t="253931" x="7796213" y="3697288"/>
          <p14:tracePt t="253948" x="7688263" y="3670300"/>
          <p14:tracePt t="253965" x="7599363" y="3625850"/>
          <p14:tracePt t="253983" x="7564438" y="3616325"/>
          <p14:tracePt t="253998" x="7545388" y="3598863"/>
          <p14:tracePt t="254015" x="7527925" y="3581400"/>
          <p14:tracePt t="254031" x="7500938" y="3571875"/>
          <p14:tracePt t="254048" x="7483475" y="3544888"/>
          <p14:tracePt t="254064" x="7466013" y="3527425"/>
          <p14:tracePt t="254082" x="7446963" y="3509963"/>
          <p14:tracePt t="254085" x="7429500" y="3500438"/>
          <p14:tracePt t="254098" x="7421563" y="3482975"/>
          <p14:tracePt t="254114" x="7375525" y="3421063"/>
          <p14:tracePt t="254131" x="7224713" y="3278188"/>
          <p14:tracePt t="254148" x="7135813" y="3152775"/>
          <p14:tracePt t="254164" x="7018338" y="3027363"/>
          <p14:tracePt t="254182" x="6921500" y="2938463"/>
          <p14:tracePt t="254198" x="6840538" y="2857500"/>
          <p14:tracePt t="254216" x="6697663" y="2786063"/>
          <p14:tracePt t="254231" x="6643688" y="2751138"/>
          <p14:tracePt t="254247" x="6626225" y="2732088"/>
          <p14:tracePt t="254264" x="6608763" y="2706688"/>
          <p14:tracePt t="254281" x="6564313" y="2670175"/>
          <p14:tracePt t="254297" x="6527800" y="2635250"/>
          <p14:tracePt t="254313" x="6492875" y="2616200"/>
          <p14:tracePt t="254330" x="6438900" y="2589213"/>
          <p14:tracePt t="254347" x="6394450" y="2554288"/>
          <p14:tracePt t="254364" x="6375400" y="2536825"/>
          <p14:tracePt t="254380" x="6350000" y="2509838"/>
          <p14:tracePt t="254397" x="6330950" y="2482850"/>
          <p14:tracePt t="254414" x="6323013" y="2482850"/>
          <p14:tracePt t="254430" x="6323013" y="2473325"/>
          <p14:tracePt t="254522" x="6323013" y="2509838"/>
          <p14:tracePt t="254531" x="6323013" y="2536825"/>
          <p14:tracePt t="254548" x="6350000" y="2563813"/>
          <p14:tracePt t="254564" x="6367463" y="2589213"/>
          <p14:tracePt t="254582" x="6384925" y="2608263"/>
          <p14:tracePt t="254585" x="6394450" y="2616200"/>
          <p14:tracePt t="254598" x="6394450" y="2625725"/>
          <p14:tracePt t="254615" x="6421438" y="2660650"/>
          <p14:tracePt t="254633" x="6429375" y="2670175"/>
          <p14:tracePt t="254648" x="6438900" y="2679700"/>
          <p14:tracePt t="254664" x="6438900" y="2687638"/>
          <p14:tracePt t="254681" x="6446838" y="2697163"/>
          <p14:tracePt t="254698" x="6456363" y="2706688"/>
          <p14:tracePt t="254715" x="6465888" y="2732088"/>
          <p14:tracePt t="254731" x="6483350" y="2751138"/>
          <p14:tracePt t="254748" x="6483350" y="2768600"/>
          <p14:tracePt t="254764" x="6492875" y="2813050"/>
          <p14:tracePt t="254781" x="6518275" y="2874963"/>
          <p14:tracePt t="254797" x="6527800" y="2938463"/>
          <p14:tracePt t="254814" x="6537325" y="3017838"/>
          <p14:tracePt t="254830" x="6537325" y="3098800"/>
          <p14:tracePt t="254847" x="6554788" y="3187700"/>
          <p14:tracePt t="254864" x="6564313" y="3278188"/>
          <p14:tracePt t="254880" x="6564313" y="3375025"/>
          <p14:tracePt t="254897" x="6564313" y="3517900"/>
          <p14:tracePt t="254914" x="6564313" y="3608388"/>
          <p14:tracePt t="254930" x="6554788" y="3670300"/>
          <p14:tracePt t="254947" x="6537325" y="3751263"/>
          <p14:tracePt t="254964" x="6537325" y="3822700"/>
          <p14:tracePt t="254980" x="6527800" y="3938588"/>
          <p14:tracePt t="254997" x="6527800" y="4037013"/>
          <p14:tracePt t="255014" x="6527800" y="4187825"/>
          <p14:tracePt t="255030" x="6510338" y="4278313"/>
          <p14:tracePt t="255047" x="6510338" y="4340225"/>
          <p14:tracePt t="255064" x="6510338" y="4376738"/>
          <p14:tracePt t="255081" x="6527800" y="4402138"/>
          <p14:tracePt t="255097" x="6527800" y="4438650"/>
          <p14:tracePt t="255114" x="6537325" y="4456113"/>
          <p14:tracePt t="255133" x="6537325" y="4473575"/>
          <p14:tracePt t="255148" x="6537325" y="4483100"/>
          <p14:tracePt t="255165" x="6545263" y="4510088"/>
          <p14:tracePt t="255210" x="6545263" y="4519613"/>
          <p14:tracePt t="255539" x="6545263" y="4527550"/>
          <p14:tracePt t="255555" x="6554788" y="4537075"/>
          <p14:tracePt t="255561" x="6564313" y="4545013"/>
          <p14:tracePt t="255569" x="6564313" y="4554538"/>
          <p14:tracePt t="255585" x="6572250" y="4554538"/>
          <p14:tracePt t="255642" x="6581775" y="4554538"/>
          <p14:tracePt t="255649" x="6599238" y="4554538"/>
          <p14:tracePt t="255665" x="6608763" y="4554538"/>
          <p14:tracePt t="255682" x="6616700" y="4554538"/>
          <p14:tracePt t="255743" x="6626225" y="4554538"/>
          <p14:tracePt t="256025" x="6626225" y="4572000"/>
          <p14:tracePt t="256034" x="6626225" y="4581525"/>
          <p14:tracePt t="257403" x="6635750" y="4591050"/>
          <p14:tracePt t="257412" x="6661150" y="4625975"/>
          <p14:tracePt t="257420" x="6688138" y="4662488"/>
          <p14:tracePt t="257432" x="6715125" y="4687888"/>
          <p14:tracePt t="257448" x="6778625" y="4768850"/>
          <p14:tracePt t="257465" x="6894513" y="4911725"/>
          <p14:tracePt t="257482" x="6956425" y="4992688"/>
          <p14:tracePt t="257498" x="7081838" y="5091113"/>
          <p14:tracePt t="257515" x="7188200" y="5162550"/>
          <p14:tracePt t="257533" x="7259638" y="5197475"/>
          <p14:tracePt t="257549" x="7296150" y="5224463"/>
          <p14:tracePt t="257564" x="7313613" y="5241925"/>
          <p14:tracePt t="257581" x="7340600" y="5259388"/>
          <p14:tracePt t="257582" x="7340600" y="5268913"/>
          <p14:tracePt t="257597" x="7340600" y="5295900"/>
          <p14:tracePt t="257808" x="7323138" y="5286375"/>
          <p14:tracePt t="257816" x="7313613" y="5278438"/>
          <p14:tracePt t="257824" x="7304088" y="5278438"/>
          <p14:tracePt t="257832" x="7296150" y="5268913"/>
          <p14:tracePt t="257848" x="7278688" y="5251450"/>
          <p14:tracePt t="257864" x="7251700" y="5241925"/>
          <p14:tracePt t="257882" x="7251700" y="5233988"/>
          <p14:tracePt t="257943" x="7278688" y="5233988"/>
          <p14:tracePt t="257951" x="7323138" y="5241925"/>
          <p14:tracePt t="257966" x="7402513" y="5268913"/>
          <p14:tracePt t="257983" x="7429500" y="5286375"/>
          <p14:tracePt t="257999" x="7456488" y="5286375"/>
          <p14:tracePt t="258015" x="7473950" y="5286375"/>
          <p14:tracePt t="258033" x="7537450" y="5278438"/>
          <p14:tracePt t="258048" x="7608888" y="5251450"/>
          <p14:tracePt t="258065" x="7724775" y="5214938"/>
          <p14:tracePt t="258084" x="7939088" y="5153025"/>
          <p14:tracePt t="258099" x="8072438" y="5116513"/>
          <p14:tracePt t="258115" x="8153400" y="5091113"/>
          <p14:tracePt t="258132" x="8180388" y="5091113"/>
          <p14:tracePt t="258149" x="8197850" y="5081588"/>
          <p14:tracePt t="258185" x="8207375" y="5081588"/>
          <p14:tracePt t="258380" x="8180388" y="5091113"/>
          <p14:tracePt t="258388" x="8153400" y="5099050"/>
          <p14:tracePt t="258397" x="8126413" y="5099050"/>
          <p14:tracePt t="258414" x="8054975" y="5126038"/>
          <p14:tracePt t="258431" x="7974013" y="5126038"/>
          <p14:tracePt t="258448" x="7912100" y="5126038"/>
          <p14:tracePt t="258465" x="7867650" y="5126038"/>
          <p14:tracePt t="258483" x="7796213" y="5099050"/>
          <p14:tracePt t="258499" x="7769225" y="5099050"/>
          <p14:tracePt t="258515" x="7742238" y="5099050"/>
          <p14:tracePt t="258532" x="7724775" y="5099050"/>
          <p14:tracePt t="258548" x="7697788" y="5099050"/>
          <p14:tracePt t="258565" x="7680325" y="5108575"/>
          <p14:tracePt t="258582" x="7670800" y="5108575"/>
          <p14:tracePt t="258616" x="7661275" y="5108575"/>
          <p14:tracePt t="258639" x="7653338" y="5108575"/>
          <p14:tracePt t="258648" x="7643813" y="5108575"/>
          <p14:tracePt t="258665" x="7616825" y="5108575"/>
          <p14:tracePt t="258682" x="7599363" y="5108575"/>
          <p14:tracePt t="258698" x="7581900" y="5108575"/>
          <p14:tracePt t="258716" x="7554913" y="5099050"/>
          <p14:tracePt t="258733" x="7537450" y="5099050"/>
          <p14:tracePt t="258749" x="7510463" y="5099050"/>
          <p14:tracePt t="258765" x="7483475" y="5099050"/>
          <p14:tracePt t="262280" x="7510463" y="5126038"/>
          <p14:tracePt t="262289" x="7572375" y="5170488"/>
          <p14:tracePt t="262299" x="7635875" y="5214938"/>
          <p14:tracePt t="262316" x="7724775" y="5322888"/>
          <p14:tracePt t="262334" x="7769225" y="5438775"/>
          <p14:tracePt t="262350" x="7778750" y="5527675"/>
          <p14:tracePt t="262366" x="7778750" y="5626100"/>
          <p14:tracePt t="262382" x="7751763" y="5707063"/>
          <p14:tracePt t="262399" x="7724775" y="5734050"/>
          <p14:tracePt t="262415" x="7715250" y="5768975"/>
          <p14:tracePt t="262432" x="7688263" y="5813425"/>
          <p14:tracePt t="262448" x="7670800" y="5849938"/>
          <p14:tracePt t="262465" x="7661275" y="5867400"/>
          <p14:tracePt t="262538" x="7653338" y="5867400"/>
          <p14:tracePt t="262678" x="7661275" y="5867400"/>
          <p14:tracePt t="262687" x="7670800" y="5867400"/>
          <p14:tracePt t="262699" x="7680325" y="5867400"/>
          <p14:tracePt t="262715" x="7688263" y="5867400"/>
          <p14:tracePt t="262732" x="7715250" y="5867400"/>
          <p14:tracePt t="262749" x="7769225" y="5894388"/>
          <p14:tracePt t="262765" x="7804150" y="5911850"/>
          <p14:tracePt t="262782" x="7831138" y="5938838"/>
          <p14:tracePt t="262799" x="7858125" y="5956300"/>
          <p14:tracePt t="262815" x="7875588" y="5975350"/>
          <p14:tracePt t="262832" x="7894638" y="5992813"/>
          <p14:tracePt t="262848" x="7902575" y="5992813"/>
          <p14:tracePt t="262865" x="7929563" y="5992813"/>
          <p14:tracePt t="262968" x="7947025" y="5992813"/>
          <p14:tracePt t="262984" x="7956550" y="5992813"/>
          <p14:tracePt t="262992" x="7966075" y="5992813"/>
          <p14:tracePt t="263008" x="7983538" y="5992813"/>
          <p14:tracePt t="263087" x="7993063" y="5992813"/>
          <p14:tracePt t="263102" x="8001000" y="5992813"/>
          <p14:tracePt t="263111" x="8010525" y="5983288"/>
          <p14:tracePt t="263124" x="8018463" y="5975350"/>
          <p14:tracePt t="263140" x="8018463" y="5965825"/>
          <p14:tracePt t="263148" x="8018463" y="5956300"/>
          <p14:tracePt t="263165" x="8018463" y="5938838"/>
          <p14:tracePt t="263182" x="8001000" y="5911850"/>
          <p14:tracePt t="263198" x="7947025" y="5894388"/>
          <p14:tracePt t="263215" x="7902575" y="5867400"/>
          <p14:tracePt t="263232" x="7858125" y="5857875"/>
          <p14:tracePt t="263249" x="7769225" y="5849938"/>
          <p14:tracePt t="263265" x="7697788" y="5832475"/>
          <p14:tracePt t="263283" x="7635875" y="5832475"/>
          <p14:tracePt t="263300" x="7554913" y="5805488"/>
          <p14:tracePt t="263315" x="7473950" y="5795963"/>
          <p14:tracePt t="263332" x="7402513" y="5768975"/>
          <p14:tracePt t="263349" x="7340600" y="5741988"/>
          <p14:tracePt t="263365" x="7259638" y="5715000"/>
          <p14:tracePt t="263383" x="7170738" y="5653088"/>
          <p14:tracePt t="263400" x="7099300" y="5608638"/>
          <p14:tracePt t="263416" x="7037388" y="5572125"/>
          <p14:tracePt t="263433" x="6973888" y="5546725"/>
          <p14:tracePt t="263449" x="6938963" y="5537200"/>
          <p14:tracePt t="263466" x="6921500" y="5519738"/>
          <p14:tracePt t="263484" x="6894513" y="5510213"/>
          <p14:tracePt t="263501" x="6867525" y="5500688"/>
          <p14:tracePt t="263516" x="6858000" y="5500688"/>
          <p14:tracePt t="263533" x="6850063" y="5500688"/>
          <p14:tracePt t="263578" x="6840538" y="5500688"/>
          <p14:tracePt t="263588" x="6831013" y="5500688"/>
          <p14:tracePt t="263642" x="6831013" y="5483225"/>
          <p14:tracePt t="263657" x="6831013" y="5465763"/>
          <p14:tracePt t="263666" x="6831013" y="5429250"/>
          <p14:tracePt t="263682" x="6858000" y="5394325"/>
          <p14:tracePt t="263699" x="6867525" y="5376863"/>
          <p14:tracePt t="263716" x="6875463" y="5349875"/>
          <p14:tracePt t="263732" x="6894513" y="5322888"/>
          <p14:tracePt t="263751" x="6911975" y="5286375"/>
          <p14:tracePt t="263766" x="6911975" y="5268913"/>
          <p14:tracePt t="263783" x="6911975" y="5251450"/>
          <p14:tracePt t="263800" x="6911975" y="5233988"/>
          <p14:tracePt t="263816" x="6911975" y="5207000"/>
          <p14:tracePt t="263833" x="6902450" y="5187950"/>
          <p14:tracePt t="263849" x="6894513" y="5170488"/>
          <p14:tracePt t="263866" x="6875463" y="5153025"/>
          <p14:tracePt t="263884" x="6840538" y="5108575"/>
          <p14:tracePt t="263900" x="6804025" y="5072063"/>
          <p14:tracePt t="263916" x="6786563" y="5054600"/>
          <p14:tracePt t="263933" x="6769100" y="5027613"/>
          <p14:tracePt t="263949" x="6751638" y="5010150"/>
          <p14:tracePt t="263966" x="6715125" y="4992688"/>
          <p14:tracePt t="263982" x="6680200" y="4965700"/>
          <p14:tracePt t="263999" x="6653213" y="4948238"/>
          <p14:tracePt t="264016" x="6616700" y="4938713"/>
          <p14:tracePt t="264034" x="6599238" y="4938713"/>
          <p14:tracePt t="264049" x="6581775" y="4938713"/>
          <p14:tracePt t="264066" x="6554788" y="4938713"/>
          <p14:tracePt t="264083" x="6537325" y="4956175"/>
          <p14:tracePt t="264100" x="6518275" y="4973638"/>
          <p14:tracePt t="264116" x="6492875" y="5000625"/>
          <p14:tracePt t="264134" x="6465888" y="5027613"/>
          <p14:tracePt t="264150" x="6465888" y="5045075"/>
          <p14:tracePt t="264166" x="6465888" y="5072063"/>
          <p14:tracePt t="264183" x="6465888" y="5099050"/>
          <p14:tracePt t="264199" x="6465888" y="5170488"/>
          <p14:tracePt t="264216" x="6465888" y="5233988"/>
          <p14:tracePt t="264233" x="6465888" y="5295900"/>
          <p14:tracePt t="264250" x="6465888" y="5330825"/>
          <p14:tracePt t="264266" x="6492875" y="5376863"/>
          <p14:tracePt t="264283" x="6537325" y="5448300"/>
          <p14:tracePt t="264300" x="6564313" y="5483225"/>
          <p14:tracePt t="264316" x="6581775" y="5500688"/>
          <p14:tracePt t="264332" x="6599238" y="5519738"/>
          <p14:tracePt t="264349" x="6626225" y="5546725"/>
          <p14:tracePt t="264365" x="6670675" y="5564188"/>
          <p14:tracePt t="264383" x="6769100" y="5618163"/>
          <p14:tracePt t="264400" x="6823075" y="5643563"/>
          <p14:tracePt t="264415" x="6840538" y="5662613"/>
          <p14:tracePt t="264432" x="6867525" y="5670550"/>
          <p14:tracePt t="264449" x="6884988" y="5670550"/>
          <p14:tracePt t="264465" x="6911975" y="5670550"/>
          <p14:tracePt t="264482" x="6946900" y="5670550"/>
          <p14:tracePt t="264499" x="6983413" y="5670550"/>
          <p14:tracePt t="264515" x="7000875" y="5670550"/>
          <p14:tracePt t="264532" x="7018338" y="5670550"/>
          <p14:tracePt t="264549" x="7054850" y="5670550"/>
          <p14:tracePt t="264565" x="7072313" y="5670550"/>
          <p14:tracePt t="264582" x="7089775" y="5653088"/>
          <p14:tracePt t="264599" x="7108825" y="5618163"/>
          <p14:tracePt t="264615" x="7135813" y="5599113"/>
          <p14:tracePt t="264632" x="7143750" y="5572125"/>
          <p14:tracePt t="264650" x="7143750" y="5537200"/>
          <p14:tracePt t="264665" x="7143750" y="5500688"/>
          <p14:tracePt t="264682" x="7135813" y="5483225"/>
          <p14:tracePt t="264699" x="7116763" y="5465763"/>
          <p14:tracePt t="264716" x="7116763" y="5438775"/>
          <p14:tracePt t="264733" x="7108825" y="5421313"/>
          <p14:tracePt t="264749" x="7099300" y="5411788"/>
          <p14:tracePt t="264767" x="7081838" y="5394325"/>
          <p14:tracePt t="264784" x="7054850" y="5357813"/>
          <p14:tracePt t="264800" x="7027863" y="5330825"/>
          <p14:tracePt t="264815" x="7010400" y="5305425"/>
          <p14:tracePt t="264833" x="6992938" y="5286375"/>
          <p14:tracePt t="264849" x="6965950" y="5278438"/>
          <p14:tracePt t="264865" x="6956425" y="5259388"/>
          <p14:tracePt t="264882" x="6938963" y="5233988"/>
          <p14:tracePt t="264899" x="6902450" y="5214938"/>
          <p14:tracePt t="264915" x="6875463" y="5187950"/>
          <p14:tracePt t="264932" x="6840538" y="5153025"/>
          <p14:tracePt t="264948" x="6823075" y="5126038"/>
          <p14:tracePt t="264965" x="6796088" y="5108575"/>
          <p14:tracePt t="264981" x="6778625" y="5091113"/>
          <p14:tracePt t="264998" x="6751638" y="5081588"/>
          <p14:tracePt t="265015" x="6715125" y="5064125"/>
          <p14:tracePt t="265032" x="6697663" y="5054600"/>
          <p14:tracePt t="265048" x="6670675" y="5054600"/>
          <p14:tracePt t="265065" x="6635750" y="5045075"/>
          <p14:tracePt t="265081" x="6608763" y="5054600"/>
          <p14:tracePt t="265098" x="6589713" y="5081588"/>
          <p14:tracePt t="265115" x="6554788" y="5099050"/>
          <p14:tracePt t="265131" x="6527800" y="5116513"/>
          <p14:tracePt t="265148" x="6492875" y="5143500"/>
          <p14:tracePt t="265165" x="6473825" y="5162550"/>
          <p14:tracePt t="265182" x="6446838" y="5214938"/>
          <p14:tracePt t="265198" x="6438900" y="5251450"/>
          <p14:tracePt t="265215" x="6429375" y="5278438"/>
          <p14:tracePt t="265232" x="6429375" y="5295900"/>
          <p14:tracePt t="265248" x="6429375" y="5313363"/>
          <p14:tracePt t="265265" x="6438900" y="5376863"/>
          <p14:tracePt t="265282" x="6492875" y="5429250"/>
          <p14:tracePt t="265301" x="6537325" y="5483225"/>
          <p14:tracePt t="265316" x="6564313" y="5519738"/>
          <p14:tracePt t="265333" x="6589713" y="5546725"/>
          <p14:tracePt t="265350" x="6643688" y="5572125"/>
          <p14:tracePt t="265366" x="6707188" y="5608638"/>
          <p14:tracePt t="265383" x="6769100" y="5635625"/>
          <p14:tracePt t="265399" x="6804025" y="5653088"/>
          <p14:tracePt t="265416" x="6823075" y="5662613"/>
          <p14:tracePt t="265434" x="6911975" y="5662613"/>
          <p14:tracePt t="265449" x="6965950" y="5662613"/>
          <p14:tracePt t="265466" x="7010400" y="5662613"/>
          <p14:tracePt t="265482" x="7072313" y="5662613"/>
          <p14:tracePt t="265499" x="7099300" y="5662613"/>
          <p14:tracePt t="265516" x="7116763" y="5662613"/>
          <p14:tracePt t="265533" x="7135813" y="5662613"/>
          <p14:tracePt t="265551" x="7170738" y="5635625"/>
          <p14:tracePt t="265566" x="7188200" y="5618163"/>
          <p14:tracePt t="265583" x="7224713" y="5581650"/>
          <p14:tracePt t="265599" x="7242175" y="5554663"/>
          <p14:tracePt t="265616" x="7269163" y="5519738"/>
          <p14:tracePt t="265633" x="7278688" y="5483225"/>
          <p14:tracePt t="265649" x="7278688" y="5465763"/>
          <p14:tracePt t="265666" x="7286625" y="5438775"/>
          <p14:tracePt t="265683" x="7286625" y="5402263"/>
          <p14:tracePt t="265701" x="7269163" y="5349875"/>
          <p14:tracePt t="265716" x="7251700" y="5313363"/>
          <p14:tracePt t="265733" x="7188200" y="5259388"/>
          <p14:tracePt t="265749" x="7135813" y="5214938"/>
          <p14:tracePt t="265766" x="7089775" y="5187950"/>
          <p14:tracePt t="265782" x="7010400" y="5135563"/>
          <p14:tracePt t="265800" x="6921500" y="5081588"/>
          <p14:tracePt t="265815" x="6884988" y="5064125"/>
          <p14:tracePt t="265832" x="6867525" y="5045075"/>
          <p14:tracePt t="265849" x="6840538" y="5019675"/>
          <p14:tracePt t="265865" x="6796088" y="5000625"/>
          <p14:tracePt t="265882" x="6732588" y="4973638"/>
          <p14:tracePt t="265899" x="6653213" y="4965700"/>
          <p14:tracePt t="265915" x="6589713" y="4965700"/>
          <p14:tracePt t="265932" x="6537325" y="4965700"/>
          <p14:tracePt t="265949" x="6492875" y="4965700"/>
          <p14:tracePt t="265966" x="6473825" y="4965700"/>
          <p14:tracePt t="265983" x="6446838" y="4965700"/>
          <p14:tracePt t="265999" x="6429375" y="4973638"/>
          <p14:tracePt t="266016" x="6411913" y="4992688"/>
          <p14:tracePt t="266034" x="6384925" y="5000625"/>
          <p14:tracePt t="266049" x="6367463" y="5019675"/>
          <p14:tracePt t="266067" x="6340475" y="5054600"/>
          <p14:tracePt t="266084" x="6313488" y="5091113"/>
          <p14:tracePt t="266099" x="6303963" y="5108575"/>
          <p14:tracePt t="266116" x="6296025" y="5126038"/>
          <p14:tracePt t="266133" x="6286500" y="5162550"/>
          <p14:tracePt t="266149" x="6269038" y="5180013"/>
          <p14:tracePt t="266166" x="6259513" y="5197475"/>
          <p14:tracePt t="266183" x="6242050" y="5214938"/>
          <p14:tracePt t="266201" x="6232525" y="5251450"/>
          <p14:tracePt t="266216" x="6232525" y="5268913"/>
          <p14:tracePt t="266233" x="6232525" y="5286375"/>
          <p14:tracePt t="266249" x="6232525" y="5313363"/>
          <p14:tracePt t="266266" x="6232525" y="5330825"/>
          <p14:tracePt t="266283" x="6232525" y="5349875"/>
          <p14:tracePt t="266300" x="6251575" y="5376863"/>
          <p14:tracePt t="266316" x="6251575" y="5384800"/>
          <p14:tracePt t="266334" x="6269038" y="5402263"/>
          <p14:tracePt t="266349" x="6286500" y="5421313"/>
          <p14:tracePt t="266366" x="6303963" y="5438775"/>
          <p14:tracePt t="266383" x="6330950" y="5465763"/>
          <p14:tracePt t="266400" x="6350000" y="5483225"/>
          <p14:tracePt t="266416" x="6367463" y="5500688"/>
          <p14:tracePt t="266432" x="6411913" y="5527675"/>
          <p14:tracePt t="266451" x="6473825" y="5564188"/>
          <p14:tracePt t="266466" x="6510338" y="5572125"/>
          <p14:tracePt t="266482" x="6527800" y="5581650"/>
          <p14:tracePt t="266499" x="6545263" y="5581650"/>
          <p14:tracePt t="266515" x="6554788" y="5581650"/>
          <p14:tracePt t="266532" x="6581775" y="5581650"/>
          <p14:tracePt t="266549" x="6608763" y="5572125"/>
          <p14:tracePt t="266566" x="6643688" y="5546725"/>
          <p14:tracePt t="266583" x="6732588" y="5510213"/>
          <p14:tracePt t="266599" x="6769100" y="5492750"/>
          <p14:tracePt t="266615" x="6796088" y="5483225"/>
          <p14:tracePt t="266632" x="6813550" y="5465763"/>
          <p14:tracePt t="266648" x="6840538" y="5456238"/>
          <p14:tracePt t="266665" x="6858000" y="5438775"/>
          <p14:tracePt t="266684" x="6902450" y="5421313"/>
          <p14:tracePt t="266701" x="6921500" y="5394325"/>
          <p14:tracePt t="266716" x="6938963" y="5376863"/>
          <p14:tracePt t="266733" x="6965950" y="5357813"/>
          <p14:tracePt t="266749" x="6965950" y="5340350"/>
          <p14:tracePt t="266766" x="6965950" y="5313363"/>
          <p14:tracePt t="266783" x="6973888" y="5286375"/>
          <p14:tracePt t="266800" x="6973888" y="5224463"/>
          <p14:tracePt t="266816" x="6956425" y="5162550"/>
          <p14:tracePt t="266834" x="6921500" y="5072063"/>
          <p14:tracePt t="266851" x="6894513" y="5019675"/>
          <p14:tracePt t="266866" x="6875463" y="5000625"/>
          <p14:tracePt t="266883" x="6850063" y="4983163"/>
          <p14:tracePt t="266899" x="6831013" y="4965700"/>
          <p14:tracePt t="266916" x="6813550" y="4929188"/>
          <p14:tracePt t="266933" x="6778625" y="4902200"/>
          <p14:tracePt t="266951" x="6732588" y="4876800"/>
          <p14:tracePt t="266967" x="6715125" y="4857750"/>
          <p14:tracePt t="266983" x="6697663" y="4849813"/>
          <p14:tracePt t="266999" x="6680200" y="4830763"/>
          <p14:tracePt t="267016" x="6661150" y="4822825"/>
          <p14:tracePt t="267033" x="6643688" y="4813300"/>
          <p14:tracePt t="267050" x="6581775" y="4813300"/>
          <p14:tracePt t="267066" x="6554788" y="4813300"/>
          <p14:tracePt t="267084" x="6510338" y="4840288"/>
          <p14:tracePt t="267101" x="6492875" y="4857750"/>
          <p14:tracePt t="267116" x="6483350" y="4876800"/>
          <p14:tracePt t="267133" x="6456363" y="4894263"/>
          <p14:tracePt t="267149" x="6438900" y="4902200"/>
          <p14:tracePt t="267166" x="6429375" y="4921250"/>
          <p14:tracePt t="267183" x="6421438" y="4938713"/>
          <p14:tracePt t="267199" x="6421438" y="4956175"/>
          <p14:tracePt t="267216" x="6421438" y="5000625"/>
          <p14:tracePt t="267233" x="6421438" y="5045075"/>
          <p14:tracePt t="267250" x="6421438" y="5091113"/>
          <p14:tracePt t="267266" x="6421438" y="5126038"/>
          <p14:tracePt t="267283" x="6421438" y="5143500"/>
          <p14:tracePt t="267300" x="6421438" y="5162550"/>
          <p14:tracePt t="267317" x="6429375" y="5197475"/>
          <p14:tracePt t="267336" x="6465888" y="5224463"/>
          <p14:tracePt t="267351" x="6483350" y="5251450"/>
          <p14:tracePt t="267367" x="6500813" y="5268913"/>
          <p14:tracePt t="267383" x="6518275" y="5286375"/>
          <p14:tracePt t="267400" x="6545263" y="5313363"/>
          <p14:tracePt t="267416" x="6554788" y="5322888"/>
          <p14:tracePt t="267433" x="6564313" y="5340350"/>
          <p14:tracePt t="267450" x="6581775" y="5357813"/>
          <p14:tracePt t="267466" x="6608763" y="5394325"/>
          <p14:tracePt t="267483" x="6626225" y="5465763"/>
          <p14:tracePt t="267499" x="6635750" y="5483225"/>
          <p14:tracePt t="267516" x="6643688" y="5492750"/>
          <p14:tracePt t="267549" x="6661150" y="5492750"/>
          <p14:tracePt t="267566" x="6670675" y="5492750"/>
          <p14:tracePt t="267586" x="6680200" y="5492750"/>
          <p14:tracePt t="267601" x="6697663" y="5492750"/>
          <p14:tracePt t="267617" x="6707188" y="5510213"/>
          <p14:tracePt t="267650" x="6715125" y="5510213"/>
          <p14:tracePt t="267666" x="6732588" y="5510213"/>
          <p14:tracePt t="267683" x="6742113" y="5510213"/>
          <p14:tracePt t="267699" x="6751638" y="5510213"/>
          <p14:tracePt t="267716" x="6759575" y="5510213"/>
          <p14:tracePt t="267773" x="6759575" y="5519738"/>
          <p14:tracePt t="267782" x="6769100" y="5527675"/>
          <p14:tracePt t="267789" x="6778625" y="5537200"/>
          <p14:tracePt t="267800" x="6786563" y="5537200"/>
          <p14:tracePt t="267816" x="6804025" y="5537200"/>
          <p14:tracePt t="267833" x="6813550" y="5546725"/>
          <p14:tracePt t="267915" x="6823075" y="5554663"/>
          <p14:tracePt t="267936" x="6831013" y="5554663"/>
          <p14:tracePt t="268039" x="6840538" y="5554663"/>
          <p14:tracePt t="268055" x="6850063" y="5554663"/>
          <p14:tracePt t="268103" x="6858000" y="5554663"/>
          <p14:tracePt t="268173" x="6875463" y="5554663"/>
          <p14:tracePt t="268673" x="6884988" y="5554663"/>
          <p14:tracePt t="268697" x="6894513" y="5554663"/>
          <p14:tracePt t="268956" x="6902450" y="5554663"/>
          <p14:tracePt t="268964" x="6911975" y="5546725"/>
          <p14:tracePt t="268983" x="6921500" y="5546725"/>
          <p14:tracePt t="268999" x="6929438" y="5546725"/>
          <p14:tracePt t="269017" x="6956425" y="5546725"/>
          <p14:tracePt t="269033" x="6965950" y="5546725"/>
          <p14:tracePt t="269049" x="6973888" y="5537200"/>
          <p14:tracePt t="269066" x="6983413" y="5537200"/>
          <p14:tracePt t="269083" x="7000875" y="5537200"/>
          <p14:tracePt t="269099" x="7010400" y="5527675"/>
          <p14:tracePt t="269116" x="7037388" y="5527675"/>
          <p14:tracePt t="269132" x="7054850" y="5519738"/>
          <p14:tracePt t="269149" x="7072313" y="5500688"/>
          <p14:tracePt t="269166" x="7099300" y="5483225"/>
          <p14:tracePt t="269183" x="7108825" y="5465763"/>
          <p14:tracePt t="269199" x="7126288" y="5448300"/>
          <p14:tracePt t="269216" x="7135813" y="5421313"/>
          <p14:tracePt t="269232" x="7135813" y="5402263"/>
          <p14:tracePt t="269249" x="7143750" y="5384800"/>
          <p14:tracePt t="269266" x="7143750" y="5357813"/>
          <p14:tracePt t="269283" x="7143750" y="5330825"/>
          <p14:tracePt t="269299" x="7126288" y="5295900"/>
          <p14:tracePt t="269316" x="7099300" y="5268913"/>
          <p14:tracePt t="269333" x="7072313" y="5233988"/>
          <p14:tracePt t="269349" x="7018338" y="5197475"/>
          <p14:tracePt t="269366" x="6965950" y="5162550"/>
          <p14:tracePt t="269383" x="6938963" y="5135563"/>
          <p14:tracePt t="269400" x="6875463" y="5099050"/>
          <p14:tracePt t="269417" x="6840538" y="5081588"/>
          <p14:tracePt t="269434" x="6823075" y="5064125"/>
          <p14:tracePt t="269450" x="6804025" y="5037138"/>
          <p14:tracePt t="269467" x="6786563" y="5027613"/>
          <p14:tracePt t="269483" x="6759575" y="5019675"/>
          <p14:tracePt t="269500" x="6742113" y="5019675"/>
          <p14:tracePt t="269517" x="6732588" y="5010150"/>
          <p14:tracePt t="269535" x="6697663" y="5000625"/>
          <p14:tracePt t="269550" x="6680200" y="5000625"/>
          <p14:tracePt t="269566" x="6661150" y="5000625"/>
          <p14:tracePt t="269583" x="6643688" y="5000625"/>
          <p14:tracePt t="269600" x="6616700" y="5000625"/>
          <p14:tracePt t="269616" x="6599238" y="5000625"/>
          <p14:tracePt t="269668" x="6589713" y="5000625"/>
          <p14:tracePt t="269684" x="6589713" y="5019675"/>
          <p14:tracePt t="269692" x="6581775" y="5027613"/>
          <p14:tracePt t="269700" x="6581775" y="5045075"/>
          <p14:tracePt t="269716" x="6554788" y="5064125"/>
          <p14:tracePt t="269733" x="6545263" y="5081588"/>
          <p14:tracePt t="269749" x="6545263" y="5091113"/>
          <p14:tracePt t="269767" x="6545263" y="5116513"/>
          <p14:tracePt t="269783" x="6537325" y="5116513"/>
          <p14:tracePt t="269802" x="6537325" y="5135563"/>
          <p14:tracePt t="269817" x="6537325" y="5153025"/>
          <p14:tracePt t="269834" x="6537325" y="5162550"/>
          <p14:tracePt t="269850" x="6527800" y="5187950"/>
          <p14:tracePt t="269866" x="6527800" y="5207000"/>
          <p14:tracePt t="269883" x="6527800" y="5241925"/>
          <p14:tracePt t="269902" x="6527800" y="5268913"/>
          <p14:tracePt t="269917" x="6537325" y="5286375"/>
          <p14:tracePt t="269934" x="6545263" y="5305425"/>
          <p14:tracePt t="269950" x="6572250" y="5330825"/>
          <p14:tracePt t="269967" x="6572250" y="5340350"/>
          <p14:tracePt t="269983" x="6581775" y="5357813"/>
          <p14:tracePt t="270000" x="6589713" y="5367338"/>
          <p14:tracePt t="270017" x="6599238" y="5394325"/>
          <p14:tracePt t="270033" x="6626225" y="5421313"/>
          <p14:tracePt t="270052" x="6653213" y="5456238"/>
          <p14:tracePt t="270067" x="6670675" y="5473700"/>
          <p14:tracePt t="270084" x="6697663" y="5492750"/>
          <p14:tracePt t="270100" x="6715125" y="5510213"/>
          <p14:tracePt t="270117" x="6732588" y="5537200"/>
          <p14:tracePt t="270133" x="6751638" y="5554663"/>
          <p14:tracePt t="270149" x="6778625" y="5572125"/>
          <p14:tracePt t="270167" x="6804025" y="5599113"/>
          <p14:tracePt t="270183" x="6823075" y="5599113"/>
          <p14:tracePt t="270200" x="6850063" y="5608638"/>
          <p14:tracePt t="270216" x="6875463" y="5608638"/>
          <p14:tracePt t="270232" x="6938963" y="5608638"/>
          <p14:tracePt t="270249" x="7018338" y="5591175"/>
          <p14:tracePt t="270265" x="7099300" y="5564188"/>
          <p14:tracePt t="270282" x="7170738" y="5519738"/>
          <p14:tracePt t="270299" x="7251700" y="5483225"/>
          <p14:tracePt t="270316" x="7313613" y="5438775"/>
          <p14:tracePt t="270333" x="7331075" y="5411788"/>
          <p14:tracePt t="270349" x="7358063" y="5394325"/>
          <p14:tracePt t="270366" x="7375525" y="5376863"/>
          <p14:tracePt t="270382" x="7394575" y="5330825"/>
          <p14:tracePt t="270399" x="7421563" y="5305425"/>
          <p14:tracePt t="270415" x="7421563" y="5278438"/>
          <p14:tracePt t="270432" x="7421563" y="5241925"/>
          <p14:tracePt t="270449" x="7394575" y="5224463"/>
          <p14:tracePt t="270466" x="7375525" y="5207000"/>
          <p14:tracePt t="270482" x="7331075" y="5180013"/>
          <p14:tracePt t="270499" x="7278688" y="5153025"/>
          <p14:tracePt t="270515" x="7232650" y="5135563"/>
          <p14:tracePt t="270532" x="7180263" y="5108575"/>
          <p14:tracePt t="270549" x="7116763" y="5081588"/>
          <p14:tracePt t="270566" x="7027863" y="5019675"/>
          <p14:tracePt t="270584" x="6965950" y="4992688"/>
          <p14:tracePt t="270600" x="6911975" y="4965700"/>
          <p14:tracePt t="270617" x="6884988" y="4948238"/>
          <p14:tracePt t="270633" x="6858000" y="4938713"/>
          <p14:tracePt t="270651" x="6840538" y="4938713"/>
          <p14:tracePt t="270667" x="6813550" y="4938713"/>
          <p14:tracePt t="270684" x="6724650" y="4956175"/>
          <p14:tracePt t="270702" x="6661150" y="4973638"/>
          <p14:tracePt t="270717" x="6643688" y="5000625"/>
          <p14:tracePt t="270734" x="6616700" y="5019675"/>
          <p14:tracePt t="270750" x="6608763" y="5019675"/>
          <p14:tracePt t="270766" x="6599238" y="5027613"/>
          <p14:tracePt t="270782" x="6589713" y="5027613"/>
          <p14:tracePt t="270799" x="6572250" y="5027613"/>
          <p14:tracePt t="270817" x="6510338" y="5027613"/>
          <p14:tracePt t="270833" x="6483350" y="5045075"/>
          <p14:tracePt t="270849" x="6456363" y="5054600"/>
          <p14:tracePt t="270866" x="6438900" y="5072063"/>
          <p14:tracePt t="270882" x="6402388" y="5091113"/>
          <p14:tracePt t="270899" x="6384925" y="5099050"/>
          <p14:tracePt t="270916" x="6340475" y="5126038"/>
          <p14:tracePt t="270932" x="6303963" y="5153025"/>
          <p14:tracePt t="270949" x="6286500" y="5170488"/>
          <p14:tracePt t="270966" x="6259513" y="5197475"/>
          <p14:tracePt t="270982" x="6251575" y="5224463"/>
          <p14:tracePt t="270999" x="6242050" y="5278438"/>
          <p14:tracePt t="271015" x="6242050" y="5340350"/>
          <p14:tracePt t="271032" x="6242050" y="5421313"/>
          <p14:tracePt t="271049" x="6269038" y="5500688"/>
          <p14:tracePt t="271066" x="6303963" y="5572125"/>
          <p14:tracePt t="271083" x="6330950" y="5608638"/>
          <p14:tracePt t="271099" x="6350000" y="5635625"/>
          <p14:tracePt t="271115" x="6367463" y="5670550"/>
          <p14:tracePt t="271132" x="6394450" y="5689600"/>
          <p14:tracePt t="271149" x="6411913" y="5724525"/>
          <p14:tracePt t="271165" x="6421438" y="5741988"/>
          <p14:tracePt t="271182" x="6429375" y="5761038"/>
          <p14:tracePt t="271199" x="6438900" y="5768975"/>
          <p14:tracePt t="271264" x="6456363" y="5786438"/>
          <p14:tracePt t="271272" x="6473825" y="5795963"/>
          <p14:tracePt t="271284" x="6483350" y="5795963"/>
          <p14:tracePt t="271300" x="6518275" y="5813425"/>
          <p14:tracePt t="271317" x="6537325" y="5832475"/>
          <p14:tracePt t="271334" x="6572250" y="5867400"/>
          <p14:tracePt t="271350" x="6589713" y="5903913"/>
          <p14:tracePt t="271367" x="6635750" y="5921375"/>
          <p14:tracePt t="271383" x="6715125" y="5948363"/>
          <p14:tracePt t="271401" x="6796088" y="5975350"/>
          <p14:tracePt t="271416" x="6867525" y="5975350"/>
          <p14:tracePt t="271433" x="6911975" y="5975350"/>
          <p14:tracePt t="271449" x="6946900" y="5975350"/>
          <p14:tracePt t="271467" x="6973888" y="5948363"/>
          <p14:tracePt t="271482" x="7000875" y="5929313"/>
          <p14:tracePt t="271499" x="7027863" y="5911850"/>
          <p14:tracePt t="271515" x="7081838" y="5884863"/>
          <p14:tracePt t="271532" x="7143750" y="5857875"/>
          <p14:tracePt t="271549" x="7207250" y="5832475"/>
          <p14:tracePt t="271566" x="7251700" y="5813425"/>
          <p14:tracePt t="271583" x="7286625" y="5778500"/>
          <p14:tracePt t="271600" x="7304088" y="5751513"/>
          <p14:tracePt t="271616" x="7331075" y="5680075"/>
          <p14:tracePt t="271633" x="7367588" y="5653088"/>
          <p14:tracePt t="271650" x="7385050" y="5618163"/>
          <p14:tracePt t="271667" x="7394575" y="5599113"/>
          <p14:tracePt t="271683" x="7394575" y="5572125"/>
          <p14:tracePt t="271702" x="7394575" y="5510213"/>
          <p14:tracePt t="271718" x="7394575" y="5429250"/>
          <p14:tracePt t="271733" x="7394575" y="5357813"/>
          <p14:tracePt t="271750" x="7367588" y="5278438"/>
          <p14:tracePt t="271766" x="7340600" y="5224463"/>
          <p14:tracePt t="271783" x="7323138" y="5197475"/>
          <p14:tracePt t="271800" x="7286625" y="5162550"/>
          <p14:tracePt t="271817" x="7251700" y="5135563"/>
          <p14:tracePt t="271835" x="7215188" y="5108575"/>
          <p14:tracePt t="271852" x="7161213" y="5081588"/>
          <p14:tracePt t="271867" x="7135813" y="5064125"/>
          <p14:tracePt t="271883" x="7099300" y="5037138"/>
          <p14:tracePt t="271901" x="7081838" y="5019675"/>
          <p14:tracePt t="271917" x="7054850" y="5010150"/>
          <p14:tracePt t="271935" x="7037388" y="5000625"/>
          <p14:tracePt t="271952" x="7010400" y="4992688"/>
          <p14:tracePt t="271968" x="6983413" y="4992688"/>
          <p14:tracePt t="271983" x="6965950" y="4992688"/>
          <p14:tracePt t="272000" x="6946900" y="4992688"/>
          <p14:tracePt t="272016" x="6938963" y="4992688"/>
          <p14:tracePt t="272033" x="6929438" y="4992688"/>
          <p14:tracePt t="272049" x="6921500" y="4992688"/>
          <p14:tracePt t="272066" x="6894513" y="4983163"/>
          <p14:tracePt t="272082" x="6875463" y="4965700"/>
          <p14:tracePt t="272099" x="6858000" y="4956175"/>
          <p14:tracePt t="272116" x="6804025" y="4956175"/>
          <p14:tracePt t="272134" x="6778625" y="4956175"/>
          <p14:tracePt t="272150" x="6759575" y="4956175"/>
          <p14:tracePt t="272167" x="6742113" y="4956175"/>
          <p14:tracePt t="272183" x="6732588" y="4956175"/>
          <p14:tracePt t="272200" x="6715125" y="4956175"/>
          <p14:tracePt t="272218" x="6688138" y="4956175"/>
          <p14:tracePt t="272233" x="6670675" y="4956175"/>
          <p14:tracePt t="272250" x="6643688" y="4956175"/>
          <p14:tracePt t="272267" x="6626225" y="4956175"/>
          <p14:tracePt t="272283" x="6608763" y="4983163"/>
          <p14:tracePt t="272301" x="6589713" y="4992688"/>
          <p14:tracePt t="272317" x="6581775" y="5010150"/>
          <p14:tracePt t="272336" x="6564313" y="5027613"/>
          <p14:tracePt t="272352" x="6545263" y="5045075"/>
          <p14:tracePt t="272384" x="6537325" y="5054600"/>
          <p14:tracePt t="272401" x="6518275" y="5072063"/>
          <p14:tracePt t="272417" x="6492875" y="5108575"/>
          <p14:tracePt t="272433" x="6456363" y="5153025"/>
          <p14:tracePt t="272450" x="6438900" y="5187950"/>
          <p14:tracePt t="272468" x="6402388" y="5241925"/>
          <p14:tracePt t="272483" x="6384925" y="5278438"/>
          <p14:tracePt t="272500" x="6357938" y="5295900"/>
          <p14:tracePt t="272517" x="6350000" y="5313363"/>
          <p14:tracePt t="272534" x="6350000" y="5340350"/>
          <p14:tracePt t="272550" x="6350000" y="5367338"/>
          <p14:tracePt t="272566" x="6350000" y="5384800"/>
          <p14:tracePt t="272583" x="6350000" y="5411788"/>
          <p14:tracePt t="272585" x="6350000" y="5421313"/>
          <p14:tracePt t="272599" x="6350000" y="5429250"/>
          <p14:tracePt t="272617" x="6375400" y="5473700"/>
          <p14:tracePt t="272633" x="6411913" y="5519738"/>
          <p14:tracePt t="272649" x="6492875" y="5591175"/>
          <p14:tracePt t="272666" x="6527800" y="5653088"/>
          <p14:tracePt t="272683" x="6572250" y="5715000"/>
          <p14:tracePt t="272700" x="6626225" y="5786438"/>
          <p14:tracePt t="272717" x="6707188" y="5840413"/>
          <p14:tracePt t="272733" x="6769100" y="5867400"/>
          <p14:tracePt t="272750" x="6850063" y="5884863"/>
          <p14:tracePt t="272767" x="6875463" y="5911850"/>
          <p14:tracePt t="272784" x="6894513" y="5911850"/>
          <p14:tracePt t="272800" x="6911975" y="5911850"/>
          <p14:tracePt t="272817" x="6946900" y="5911850"/>
          <p14:tracePt t="272837" x="7027863" y="5911850"/>
          <p14:tracePt t="272852" x="7072313" y="5911850"/>
          <p14:tracePt t="272868" x="7108825" y="5903913"/>
          <p14:tracePt t="272884" x="7126288" y="5894388"/>
          <p14:tracePt t="272900" x="7153275" y="5894388"/>
          <p14:tracePt t="272917" x="7170738" y="5884863"/>
          <p14:tracePt t="272934" x="7215188" y="5857875"/>
          <p14:tracePt t="272951" x="7232650" y="5857875"/>
          <p14:tracePt t="272967" x="7259638" y="5840413"/>
          <p14:tracePt t="272983" x="7278688" y="5822950"/>
          <p14:tracePt t="273000" x="7296150" y="5786438"/>
          <p14:tracePt t="273016" x="7323138" y="5761038"/>
          <p14:tracePt t="273034" x="7331075" y="5697538"/>
          <p14:tracePt t="273051" x="7340600" y="5653088"/>
          <p14:tracePt t="273067" x="7340600" y="5635625"/>
          <p14:tracePt t="273084" x="7340600" y="5591175"/>
          <p14:tracePt t="273087" x="7331075" y="5572125"/>
          <p14:tracePt t="273099" x="7323138" y="5564188"/>
          <p14:tracePt t="273117" x="7296150" y="5537200"/>
          <p14:tracePt t="273133" x="7278688" y="5519738"/>
          <p14:tracePt t="273149" x="7259638" y="5492750"/>
          <p14:tracePt t="273166" x="7242175" y="5473700"/>
          <p14:tracePt t="273183" x="7207250" y="5438775"/>
          <p14:tracePt t="273200" x="7153275" y="5394325"/>
          <p14:tracePt t="273217" x="7099300" y="5340350"/>
          <p14:tracePt t="273234" x="7064375" y="5278438"/>
          <p14:tracePt t="273252" x="7027863" y="5197475"/>
          <p14:tracePt t="273268" x="7000875" y="5153025"/>
          <p14:tracePt t="273284" x="6992938" y="5091113"/>
          <p14:tracePt t="273301" x="6992938" y="5045075"/>
          <p14:tracePt t="273318" x="6973888" y="4983163"/>
          <p14:tracePt t="273335" x="6973888" y="4921250"/>
          <p14:tracePt t="273351" x="6965950" y="4884738"/>
          <p14:tracePt t="273367" x="6956425" y="4867275"/>
          <p14:tracePt t="273384" x="6956425" y="4849813"/>
          <p14:tracePt t="273401" x="6946900" y="4822825"/>
          <p14:tracePt t="273417" x="6946900" y="4795838"/>
          <p14:tracePt t="273434" x="6921500" y="4751388"/>
          <p14:tracePt t="273450" x="6894513" y="4670425"/>
          <p14:tracePt t="273467" x="6867525" y="4591050"/>
          <p14:tracePt t="273484" x="6840538" y="4500563"/>
          <p14:tracePt t="273502" x="6840538" y="4349750"/>
          <p14:tracePt t="273518" x="6850063" y="4241800"/>
          <p14:tracePt t="273534" x="6867525" y="4135438"/>
          <p14:tracePt t="273552" x="6894513" y="3965575"/>
          <p14:tracePt t="273568" x="6929438" y="3759200"/>
          <p14:tracePt t="273583" x="6956425" y="3581400"/>
          <p14:tracePt t="273600" x="6973888" y="3455988"/>
          <p14:tracePt t="273616" x="6992938" y="3349625"/>
          <p14:tracePt t="273633" x="6992938" y="3197225"/>
          <p14:tracePt t="273649" x="6983413" y="3152775"/>
          <p14:tracePt t="273666" x="6973888" y="3071813"/>
          <p14:tracePt t="273683" x="6973888" y="3027363"/>
          <p14:tracePt t="273699" x="6973888" y="3000375"/>
          <p14:tracePt t="273716" x="6973888" y="2973388"/>
          <p14:tracePt t="273733" x="6965950" y="2965450"/>
          <p14:tracePt t="273775" x="6946900" y="2946400"/>
          <p14:tracePt t="273783" x="6946900" y="2938463"/>
          <p14:tracePt t="273791" x="6938963" y="2921000"/>
          <p14:tracePt t="273799" x="6938963" y="2911475"/>
          <p14:tracePt t="273816" x="6929438" y="2901950"/>
          <p14:tracePt t="273832" x="6911975" y="2884488"/>
          <p14:tracePt t="273849" x="6894513" y="2867025"/>
          <p14:tracePt t="273866" x="6867525" y="2840038"/>
          <p14:tracePt t="273882" x="6840538" y="2813050"/>
          <p14:tracePt t="273899" x="6804025" y="2778125"/>
          <p14:tracePt t="273916" x="6786563" y="2759075"/>
          <p14:tracePt t="273933" x="6778625" y="2751138"/>
          <p14:tracePt t="273949" x="6759575" y="2741613"/>
          <p14:tracePt t="273966" x="6742113" y="2741613"/>
          <p14:tracePt t="274034" x="6732588" y="2732088"/>
          <p14:tracePt t="274050" x="6724650" y="2714625"/>
          <p14:tracePt t="274173" x="6724650" y="2724150"/>
          <p14:tracePt t="274181" x="6724650" y="2732088"/>
          <p14:tracePt t="274189" x="6724650" y="2741613"/>
          <p14:tracePt t="274199" x="6732588" y="2751138"/>
          <p14:tracePt t="274216" x="6751638" y="2759075"/>
          <p14:tracePt t="274233" x="6759575" y="2768600"/>
          <p14:tracePt t="274275" x="6759575" y="2778125"/>
          <p14:tracePt t="274291" x="6759575" y="2795588"/>
          <p14:tracePt t="274300" x="6769100" y="2803525"/>
          <p14:tracePt t="274316" x="6778625" y="2822575"/>
          <p14:tracePt t="274333" x="6778625" y="2840038"/>
          <p14:tracePt t="274349" x="6786563" y="2857500"/>
          <p14:tracePt t="274366" x="6796088" y="2884488"/>
          <p14:tracePt t="274383" x="6804025" y="2901950"/>
          <p14:tracePt t="274399" x="6813550" y="2921000"/>
          <p14:tracePt t="274416" x="6831013" y="2946400"/>
          <p14:tracePt t="274433" x="6850063" y="2973388"/>
          <p14:tracePt t="274450" x="6858000" y="3009900"/>
          <p14:tracePt t="274467" x="6858000" y="3027363"/>
          <p14:tracePt t="274484" x="6858000" y="3054350"/>
          <p14:tracePt t="274500" x="6858000" y="3081338"/>
          <p14:tracePt t="274519" x="6858000" y="3098800"/>
          <p14:tracePt t="274535" x="6858000" y="3108325"/>
          <p14:tracePt t="274550" x="6858000" y="3125788"/>
          <p14:tracePt t="274567" x="6858000" y="3170238"/>
          <p14:tracePt t="274584" x="6858000" y="3206750"/>
          <p14:tracePt t="274600" x="6858000" y="3251200"/>
          <p14:tracePt t="274617" x="6858000" y="3268663"/>
          <p14:tracePt t="274634" x="6858000" y="3295650"/>
          <p14:tracePt t="274652" x="6858000" y="3340100"/>
          <p14:tracePt t="274668" x="6850063" y="3357563"/>
          <p14:tracePt t="274684" x="6850063" y="3367088"/>
          <p14:tracePt t="274701" x="6850063" y="3384550"/>
          <p14:tracePt t="274717" x="6850063" y="3411538"/>
          <p14:tracePt t="274733" x="6840538" y="3429000"/>
          <p14:tracePt t="274750" x="6840538" y="3446463"/>
          <p14:tracePt t="274767" x="6840538" y="3465513"/>
          <p14:tracePt t="274783" x="6840538" y="3492500"/>
          <p14:tracePt t="274800" x="6840538" y="3527425"/>
          <p14:tracePt t="274816" x="6840538" y="3554413"/>
          <p14:tracePt t="274832" x="6840538" y="3581400"/>
          <p14:tracePt t="274849" x="6840538" y="3616325"/>
          <p14:tracePt t="274866" x="6840538" y="3635375"/>
          <p14:tracePt t="274883" x="6840538" y="3652838"/>
          <p14:tracePt t="274900" x="6840538" y="3687763"/>
          <p14:tracePt t="274916" x="6850063" y="3714750"/>
          <p14:tracePt t="274933" x="6858000" y="3733800"/>
          <p14:tracePt t="274950" x="6867525" y="3759200"/>
          <p14:tracePt t="274966" x="6867525" y="3778250"/>
          <p14:tracePt t="274983" x="6875463" y="3813175"/>
          <p14:tracePt t="274999" x="6894513" y="3857625"/>
          <p14:tracePt t="275016" x="6902450" y="3876675"/>
          <p14:tracePt t="275033" x="6911975" y="3894138"/>
          <p14:tracePt t="275049" x="6929438" y="3929063"/>
          <p14:tracePt t="275066" x="6938963" y="3948113"/>
          <p14:tracePt t="275083" x="6956425" y="3983038"/>
          <p14:tracePt t="275099" x="6956425" y="4027488"/>
          <p14:tracePt t="275116" x="6965950" y="4090988"/>
          <p14:tracePt t="275133" x="6973888" y="4162425"/>
          <p14:tracePt t="275150" x="6973888" y="4241800"/>
          <p14:tracePt t="275169" x="6973888" y="4357688"/>
          <p14:tracePt t="275184" x="6973888" y="4429125"/>
          <p14:tracePt t="275201" x="6973888" y="4510088"/>
          <p14:tracePt t="275217" x="6956425" y="4581525"/>
          <p14:tracePt t="275234" x="6946900" y="4643438"/>
          <p14:tracePt t="275251" x="6921500" y="4679950"/>
          <p14:tracePt t="275267" x="6902450" y="4706938"/>
          <p14:tracePt t="275284" x="6894513" y="4733925"/>
          <p14:tracePt t="275303" x="6867525" y="4805363"/>
          <p14:tracePt t="275317" x="6858000" y="4884738"/>
          <p14:tracePt t="275333" x="6831013" y="4956175"/>
          <p14:tracePt t="275350" x="6813550" y="5037138"/>
          <p14:tracePt t="275367" x="6796088" y="5099050"/>
          <p14:tracePt t="275383" x="6778625" y="5180013"/>
          <p14:tracePt t="275402" x="6769100" y="5295900"/>
          <p14:tracePt t="275418" x="6769100" y="5367338"/>
          <p14:tracePt t="275433" x="6769100" y="5448300"/>
          <p14:tracePt t="275450" x="6769100" y="5519738"/>
          <p14:tracePt t="275466" x="6769100" y="5554663"/>
          <p14:tracePt t="275483" x="6769100" y="5572125"/>
          <p14:tracePt t="275499" x="6769100" y="5599113"/>
          <p14:tracePt t="275516" x="6769100" y="5618163"/>
          <p14:tracePt t="275533" x="6769100" y="5635625"/>
          <p14:tracePt t="275549" x="6769100" y="5653088"/>
          <p14:tracePt t="275584" x="6769100" y="5689600"/>
          <p14:tracePt t="275599" x="6769100" y="5697538"/>
          <p14:tracePt t="275616" x="6778625" y="5715000"/>
          <p14:tracePt t="275633" x="6786563" y="5724525"/>
          <p14:tracePt t="275650" x="6796088" y="5751513"/>
          <p14:tracePt t="275666" x="6813550" y="5761038"/>
          <p14:tracePt t="275684" x="6840538" y="5778500"/>
          <p14:tracePt t="275700" x="6850063" y="5786438"/>
          <p14:tracePt t="275716" x="6867525" y="5795963"/>
          <p14:tracePt t="275733" x="6884988" y="5813425"/>
          <p14:tracePt t="275749" x="6911975" y="5822950"/>
          <p14:tracePt t="275766" x="6938963" y="5822950"/>
          <p14:tracePt t="275783" x="6992938" y="5813425"/>
          <p14:tracePt t="275800" x="7010400" y="5805488"/>
          <p14:tracePt t="275816" x="7037388" y="5786438"/>
          <p14:tracePt t="275833" x="7072313" y="5751513"/>
          <p14:tracePt t="275850" x="7089775" y="5734050"/>
          <p14:tracePt t="275866" x="7108825" y="5715000"/>
          <p14:tracePt t="275883" x="7135813" y="5697538"/>
          <p14:tracePt t="275900" x="7143750" y="5662613"/>
          <p14:tracePt t="275916" x="7170738" y="5581650"/>
          <p14:tracePt t="275933" x="7180263" y="5519738"/>
          <p14:tracePt t="275950" x="7197725" y="5473700"/>
          <p14:tracePt t="275966" x="7197725" y="5456238"/>
          <p14:tracePt t="275983" x="7180263" y="5438775"/>
          <p14:tracePt t="276000" x="7153275" y="5411788"/>
          <p14:tracePt t="276016" x="7126288" y="5394325"/>
          <p14:tracePt t="276033" x="7099300" y="5376863"/>
          <p14:tracePt t="276050" x="7064375" y="5340350"/>
          <p14:tracePt t="276066" x="7037388" y="5313363"/>
          <p14:tracePt t="276083" x="7010400" y="5286375"/>
          <p14:tracePt t="276099" x="6992938" y="5268913"/>
          <p14:tracePt t="276116" x="6965950" y="5241925"/>
          <p14:tracePt t="276133" x="6946900" y="5241925"/>
          <p14:tracePt t="276150" x="6938963" y="5233988"/>
          <p14:tracePt t="276166" x="6929438" y="5233988"/>
          <p14:tracePt t="276183" x="6921500" y="5233988"/>
          <p14:tracePt t="276200" x="6894513" y="5224463"/>
          <p14:tracePt t="276216" x="6867525" y="5224463"/>
          <p14:tracePt t="276233" x="6850063" y="5224463"/>
          <p14:tracePt t="276250" x="6823075" y="5224463"/>
          <p14:tracePt t="276266" x="6813550" y="5224463"/>
          <p14:tracePt t="276283" x="6804025" y="5224463"/>
          <p14:tracePt t="276300" x="6796088" y="5224463"/>
          <p14:tracePt t="276316" x="6778625" y="5224463"/>
          <p14:tracePt t="276334" x="6742113" y="5224463"/>
          <p14:tracePt t="276351" x="6724650" y="5224463"/>
          <p14:tracePt t="276367" x="6715125" y="5224463"/>
          <p14:tracePt t="276383" x="6707188" y="5224463"/>
          <p14:tracePt t="276400" x="6697663" y="5224463"/>
          <p14:tracePt t="276416" x="6670675" y="5233988"/>
          <p14:tracePt t="276433" x="6653213" y="5259388"/>
          <p14:tracePt t="276450" x="6635750" y="5278438"/>
          <p14:tracePt t="276468" x="6616700" y="5305425"/>
          <p14:tracePt t="276483" x="6589713" y="5330825"/>
          <p14:tracePt t="276500" x="6572250" y="5357813"/>
          <p14:tracePt t="276517" x="6564313" y="5394325"/>
          <p14:tracePt t="276534" x="6554788" y="5411788"/>
          <p14:tracePt t="276550" x="6545263" y="5429250"/>
          <p14:tracePt t="276568" x="6545263" y="5465763"/>
          <p14:tracePt t="276585" x="6545263" y="5492750"/>
          <p14:tracePt t="276600" x="6545263" y="5527675"/>
          <p14:tracePt t="276617" x="6545263" y="5572125"/>
          <p14:tracePt t="276633" x="6545263" y="5591175"/>
          <p14:tracePt t="276650" x="6564313" y="5618163"/>
          <p14:tracePt t="276666" x="6572250" y="5635625"/>
          <p14:tracePt t="276683" x="6589713" y="5653088"/>
          <p14:tracePt t="276700" x="6616700" y="5670550"/>
          <p14:tracePt t="276717" x="6635750" y="5697538"/>
          <p14:tracePt t="276733" x="6653213" y="5715000"/>
          <p14:tracePt t="276749" x="6688138" y="5724525"/>
          <p14:tracePt t="276766" x="6707188" y="5734050"/>
          <p14:tracePt t="276783" x="6724650" y="5734050"/>
          <p14:tracePt t="276800" x="6759575" y="5751513"/>
          <p14:tracePt t="276816" x="6778625" y="5751513"/>
          <p14:tracePt t="276833" x="6813550" y="5751513"/>
          <p14:tracePt t="276850" x="6831013" y="5751513"/>
          <p14:tracePt t="276866" x="6850063" y="5751513"/>
          <p14:tracePt t="276883" x="6867525" y="5751513"/>
          <p14:tracePt t="276900" x="6894513" y="5751513"/>
          <p14:tracePt t="276916" x="6911975" y="5741988"/>
          <p14:tracePt t="276933" x="6929438" y="5724525"/>
          <p14:tracePt t="276950" x="6956425" y="5707063"/>
          <p14:tracePt t="276966" x="6965950" y="5689600"/>
          <p14:tracePt t="276983" x="6992938" y="5653088"/>
          <p14:tracePt t="277000" x="7010400" y="5635625"/>
          <p14:tracePt t="277016" x="7037388" y="5618163"/>
          <p14:tracePt t="277033" x="7037388" y="5591175"/>
          <p14:tracePt t="277050" x="7045325" y="5564188"/>
          <p14:tracePt t="277066" x="7045325" y="5554663"/>
          <p14:tracePt t="277083" x="7045325" y="5527675"/>
          <p14:tracePt t="277100" x="7045325" y="5492750"/>
          <p14:tracePt t="277117" x="7045325" y="5448300"/>
          <p14:tracePt t="277133" x="7037388" y="5402263"/>
          <p14:tracePt t="277150" x="7018338" y="5367338"/>
          <p14:tracePt t="277166" x="6983413" y="5330825"/>
          <p14:tracePt t="277183" x="6965950" y="5313363"/>
          <p14:tracePt t="277200" x="6946900" y="5286375"/>
          <p14:tracePt t="277217" x="6921500" y="5268913"/>
          <p14:tracePt t="277233" x="6894513" y="5241925"/>
          <p14:tracePt t="277250" x="6875463" y="5233988"/>
          <p14:tracePt t="277266" x="6840538" y="5207000"/>
          <p14:tracePt t="277283" x="6796088" y="5207000"/>
          <p14:tracePt t="277300" x="6759575" y="5207000"/>
          <p14:tracePt t="277316" x="6707188" y="5207000"/>
          <p14:tracePt t="277333" x="6670675" y="5214938"/>
          <p14:tracePt t="277350" x="6653213" y="5224463"/>
          <p14:tracePt t="277366" x="6608763" y="5251450"/>
          <p14:tracePt t="277383" x="6589713" y="5268913"/>
          <p14:tracePt t="277400" x="6564313" y="5295900"/>
          <p14:tracePt t="277416" x="6545263" y="5340350"/>
          <p14:tracePt t="277433" x="6527800" y="5402263"/>
          <p14:tracePt t="277450" x="6510338" y="5448300"/>
          <p14:tracePt t="277467" x="6492875" y="5510213"/>
          <p14:tracePt t="277483" x="6465888" y="5626100"/>
          <p14:tracePt t="277500" x="6456363" y="5707063"/>
          <p14:tracePt t="277517" x="6456363" y="5786438"/>
          <p14:tracePt t="277533" x="6456363" y="5832475"/>
          <p14:tracePt t="277549" x="6456363" y="5849938"/>
          <p14:tracePt t="277566" x="6465888" y="5867400"/>
          <p14:tracePt t="277610" x="6473825" y="5867400"/>
          <p14:tracePt t="277758" x="6483350" y="5867400"/>
          <p14:tracePt t="277783" x="6500813" y="5849938"/>
          <p14:tracePt t="277791" x="6500813" y="5840413"/>
          <p14:tracePt t="277802" x="6510338" y="5822950"/>
          <p14:tracePt t="277818" x="6537325" y="5768975"/>
          <p14:tracePt t="277834" x="6572250" y="5670550"/>
          <p14:tracePt t="277850" x="6635750" y="5554663"/>
          <p14:tracePt t="277868" x="6732588" y="5241925"/>
          <p14:tracePt t="277884" x="6786563" y="4992688"/>
          <p14:tracePt t="277900" x="6823075" y="4697413"/>
          <p14:tracePt t="277917" x="6858000" y="4527550"/>
          <p14:tracePt t="277934" x="6884988" y="4429125"/>
          <p14:tracePt t="277950" x="6884988" y="4384675"/>
          <p14:tracePt t="277967" x="6884988" y="4349750"/>
          <p14:tracePt t="277984" x="6884988" y="4322763"/>
          <p14:tracePt t="278000" x="6875463" y="4206875"/>
          <p14:tracePt t="278018" x="6875463" y="4125913"/>
          <p14:tracePt t="278034" x="6867525" y="4064000"/>
          <p14:tracePt t="278051" x="6840538" y="3983038"/>
          <p14:tracePt t="278068" x="6831013" y="3894138"/>
          <p14:tracePt t="278084" x="6813550" y="3805238"/>
          <p14:tracePt t="278086" x="6796088" y="3741738"/>
          <p14:tracePt t="278100" x="6786563" y="3687763"/>
          <p14:tracePt t="278117" x="6769100" y="3598863"/>
          <p14:tracePt t="278134" x="6742113" y="3482975"/>
          <p14:tracePt t="278150" x="6742113" y="3402013"/>
          <p14:tracePt t="278167" x="6742113" y="3357563"/>
          <p14:tracePt t="278183" x="6742113" y="3349625"/>
          <p14:tracePt t="278236" x="6751638" y="3349625"/>
          <p14:tracePt t="278244" x="6778625" y="3429000"/>
          <p14:tracePt t="278250" x="6831013" y="3536950"/>
          <p14:tracePt t="278267" x="6921500" y="3830638"/>
          <p14:tracePt t="278283" x="6992938" y="4152900"/>
          <p14:tracePt t="278300" x="7037388" y="4537075"/>
          <p14:tracePt t="278317" x="7027863" y="4921250"/>
          <p14:tracePt t="278333" x="6965950" y="5233988"/>
          <p14:tracePt t="278350" x="6929438" y="5456238"/>
          <p14:tracePt t="278366" x="6921500" y="5626100"/>
          <p14:tracePt t="278383" x="6902450" y="5734050"/>
          <p14:tracePt t="278400" x="6894513" y="5751513"/>
          <p14:tracePt t="278416" x="6894513" y="5768975"/>
          <p14:tracePt t="278433" x="6894513" y="5778500"/>
          <p14:tracePt t="278450" x="6884988" y="5778500"/>
          <p14:tracePt t="278502" x="6858000" y="5795963"/>
          <p14:tracePt t="278516" x="6840538" y="5805488"/>
          <p14:tracePt t="278524" x="6796088" y="5813425"/>
          <p14:tracePt t="278533" x="6759575" y="5832475"/>
          <p14:tracePt t="278550" x="6697663" y="5857875"/>
          <p14:tracePt t="278566" x="6661150" y="5867400"/>
          <p14:tracePt t="278698" x="6670675" y="5876925"/>
          <p14:tracePt t="278705" x="6715125" y="5894388"/>
          <p14:tracePt t="278718" x="6751638" y="5894388"/>
          <p14:tracePt t="278734" x="6813550" y="5903913"/>
          <p14:tracePt t="278752" x="6858000" y="5903913"/>
          <p14:tracePt t="278768" x="6875463" y="5903913"/>
          <p14:tracePt t="278861" x="6867525" y="5894388"/>
          <p14:tracePt t="278870" x="6813550" y="5884863"/>
          <p14:tracePt t="278876" x="6778625" y="5867400"/>
          <p14:tracePt t="278886" x="6742113" y="5857875"/>
          <p14:tracePt t="278901" x="6707188" y="5840413"/>
          <p14:tracePt t="278918" x="6661150" y="5840413"/>
          <p14:tracePt t="278935" x="6616700" y="5840413"/>
          <p14:tracePt t="278951" x="6564313" y="5849938"/>
          <p14:tracePt t="278968" x="6545263" y="5857875"/>
          <p14:tracePt t="278984" x="6527800" y="5867400"/>
          <p14:tracePt t="279231" x="6527800" y="5876925"/>
          <p14:tracePt t="279253" x="6527800" y="5884863"/>
          <p14:tracePt t="279347" x="6564313" y="5903913"/>
          <p14:tracePt t="279356" x="6589713" y="5911850"/>
          <p14:tracePt t="279368" x="6608763" y="5921375"/>
          <p14:tracePt t="279385" x="6670675" y="5948363"/>
          <p14:tracePt t="279404" x="6778625" y="5983288"/>
          <p14:tracePt t="279418" x="6858000" y="6010275"/>
          <p14:tracePt t="279434" x="6965950" y="6037263"/>
          <p14:tracePt t="279451" x="7064375" y="6054725"/>
          <p14:tracePt t="279468" x="7108825" y="6054725"/>
          <p14:tracePt t="279485" x="7116763" y="6054725"/>
          <p14:tracePt t="279501" x="7126288" y="6046788"/>
          <p14:tracePt t="279520" x="7126288" y="6019800"/>
          <p14:tracePt t="279576" x="7126288" y="6010275"/>
          <p14:tracePt t="279613" x="7126288" y="6000750"/>
          <p14:tracePt t="279622" x="7126288" y="5992813"/>
          <p14:tracePt t="279690" x="7126288" y="5983288"/>
          <p14:tracePt t="279706" x="7126288" y="5975350"/>
          <p14:tracePt t="279714" x="7126288" y="5965825"/>
          <p14:tracePt t="279722" x="7126288" y="5956300"/>
          <p14:tracePt t="279738" x="7126288" y="5938838"/>
          <p14:tracePt t="279754" x="7126288" y="5929313"/>
          <p14:tracePt t="279766" x="7126288" y="5921375"/>
          <p14:tracePt t="279832" x="7135813" y="5911850"/>
          <p14:tracePt t="279840" x="7143750" y="5911850"/>
          <p14:tracePt t="279850" x="7143750" y="5903913"/>
          <p14:tracePt t="279867" x="7161213" y="5894388"/>
          <p14:tracePt t="279883" x="7170738" y="5894388"/>
          <p14:tracePt t="279935" x="7170738" y="5884863"/>
          <p14:tracePt t="279957" x="7180263" y="5867400"/>
          <p14:tracePt t="279966" x="7180263" y="5857875"/>
          <p14:tracePt t="280006" x="7180263" y="5849938"/>
          <p14:tracePt t="280014" x="7180263" y="5840413"/>
          <p14:tracePt t="280029" x="7180263" y="5832475"/>
          <p14:tracePt t="280038" x="7170738" y="5822950"/>
          <p14:tracePt t="280052" x="7143750" y="5795963"/>
          <p14:tracePt t="280067" x="7126288" y="5786438"/>
          <p14:tracePt t="280084" x="7108825" y="5768975"/>
          <p14:tracePt t="280100" x="7089775" y="5768975"/>
          <p14:tracePt t="280117" x="7027863" y="5768975"/>
          <p14:tracePt t="280134" x="6965950" y="5795963"/>
          <p14:tracePt t="280151" x="6911975" y="5822950"/>
          <p14:tracePt t="280169" x="6858000" y="5849938"/>
          <p14:tracePt t="280185" x="6823075" y="5867400"/>
          <p14:tracePt t="280201" x="6796088" y="5884863"/>
          <p14:tracePt t="280217" x="6769100" y="5894388"/>
          <p14:tracePt t="280234" x="6751638" y="5894388"/>
          <p14:tracePt t="280286" x="6742113" y="5929313"/>
          <p14:tracePt t="280295" x="6742113" y="5938838"/>
          <p14:tracePt t="280304" x="6742113" y="5965825"/>
          <p14:tracePt t="280318" x="6742113" y="6000750"/>
          <p14:tracePt t="280335" x="6742113" y="6072188"/>
          <p14:tracePt t="280352" x="6759575" y="6143625"/>
          <p14:tracePt t="280368" x="6796088" y="6224588"/>
          <p14:tracePt t="280385" x="6867525" y="6296025"/>
          <p14:tracePt t="280404" x="6965950" y="6350000"/>
          <p14:tracePt t="280420" x="7045325" y="6350000"/>
          <p14:tracePt t="280435" x="7126288" y="6305550"/>
          <p14:tracePt t="280451" x="7153275" y="6207125"/>
          <p14:tracePt t="280468" x="7161213" y="6099175"/>
          <p14:tracePt t="280485" x="7180263" y="5992813"/>
          <p14:tracePt t="280501" x="7170738" y="5894388"/>
          <p14:tracePt t="280518" x="7143750" y="5822950"/>
          <p14:tracePt t="280534" x="7126288" y="5795963"/>
          <p14:tracePt t="280551" x="7116763" y="5795963"/>
          <p14:tracePt t="280570" x="7108825" y="5795963"/>
          <p14:tracePt t="280585" x="7064375" y="5822950"/>
          <p14:tracePt t="280601" x="7010400" y="5867400"/>
          <p14:tracePt t="280618" x="6973888" y="5911850"/>
          <p14:tracePt t="280634" x="6946900" y="5948363"/>
          <p14:tracePt t="280652" x="6929438" y="5965825"/>
          <p14:tracePt t="280669" x="6921500" y="5992813"/>
          <p14:tracePt t="280685" x="6911975" y="6010275"/>
          <p14:tracePt t="280754" x="6902450" y="6000750"/>
          <p14:tracePt t="280762" x="6875463" y="5975350"/>
          <p14:tracePt t="280770" x="6850063" y="5929313"/>
          <p14:tracePt t="280784" x="6840538" y="5903913"/>
          <p14:tracePt t="280803" x="6796088" y="5857875"/>
          <p14:tracePt t="280819" x="6742113" y="5840413"/>
          <p14:tracePt t="280834" x="6670675" y="5840413"/>
          <p14:tracePt t="280851" x="6608763" y="5840413"/>
          <p14:tracePt t="280867" x="6572250" y="5849938"/>
          <p14:tracePt t="280885" x="6527800" y="5857875"/>
          <p14:tracePt t="280901" x="6510338" y="5884863"/>
          <p14:tracePt t="280918" x="6483350" y="5903913"/>
          <p14:tracePt t="280935" x="6473825" y="5929313"/>
          <p14:tracePt t="280951" x="6473825" y="5992813"/>
          <p14:tracePt t="280968" x="6492875" y="6046788"/>
          <p14:tracePt t="280985" x="6500813" y="6064250"/>
          <p14:tracePt t="281001" x="6510338" y="6081713"/>
          <p14:tracePt t="281018" x="6518275" y="6081713"/>
          <p14:tracePt t="281034" x="6554788" y="6091238"/>
          <p14:tracePt t="281052" x="6626225" y="6091238"/>
          <p14:tracePt t="281069" x="6661150" y="6072188"/>
          <p14:tracePt t="281086" x="6680200" y="6037263"/>
          <p14:tracePt t="281101" x="6715125" y="5975350"/>
          <p14:tracePt t="281118" x="6742113" y="5911850"/>
          <p14:tracePt t="281134" x="6751638" y="5832475"/>
          <p14:tracePt t="281151" x="6751638" y="5761038"/>
          <p14:tracePt t="281168" x="6742113" y="5724525"/>
          <p14:tracePt t="281185" x="6707188" y="5697538"/>
          <p14:tracePt t="281202" x="6680200" y="5689600"/>
          <p14:tracePt t="281218" x="6653213" y="5689600"/>
          <p14:tracePt t="281234" x="6635750" y="5715000"/>
          <p14:tracePt t="281251" x="6616700" y="5734050"/>
          <p14:tracePt t="281267" x="6608763" y="5741988"/>
          <p14:tracePt t="281284" x="6608763" y="5751513"/>
          <p14:tracePt t="281300" x="6599238" y="5761038"/>
          <p14:tracePt t="281317" x="6581775" y="5761038"/>
          <p14:tracePt t="281422" x="6572250" y="5761038"/>
          <p14:tracePt t="281438" x="6572250" y="5751513"/>
          <p14:tracePt t="281446" x="6572250" y="5741988"/>
          <p14:tracePt t="281454" x="6572250" y="5734050"/>
          <p14:tracePt t="283120" x="6599238" y="5734050"/>
          <p14:tracePt t="283130" x="6608763" y="5734050"/>
          <p14:tracePt t="283144" x="6616700" y="5734050"/>
          <p14:tracePt t="283160" x="6626225" y="5734050"/>
          <p14:tracePt t="283176" x="6635750" y="5734050"/>
          <p14:tracePt t="283185" x="6653213" y="5734050"/>
          <p14:tracePt t="283201" x="6661150" y="5734050"/>
          <p14:tracePt t="283300" x="6643688" y="5724525"/>
          <p14:tracePt t="283308" x="6635750" y="5707063"/>
          <p14:tracePt t="283318" x="6616700" y="5697538"/>
          <p14:tracePt t="283336" x="6581775" y="5689600"/>
          <p14:tracePt t="283352" x="6510338" y="5680075"/>
          <p14:tracePt t="283370" x="6492875" y="5680075"/>
          <p14:tracePt t="283385" x="6473825" y="5680075"/>
          <p14:tracePt t="283425" x="6473825" y="5697538"/>
          <p14:tracePt t="283434" x="6473825" y="5741988"/>
          <p14:tracePt t="283451" x="6483350" y="5832475"/>
          <p14:tracePt t="283468" x="6510338" y="5938838"/>
          <p14:tracePt t="283484" x="6554788" y="6054725"/>
          <p14:tracePt t="283501" x="6608763" y="6135688"/>
          <p14:tracePt t="283520" x="6697663" y="6197600"/>
          <p14:tracePt t="283536" x="6786563" y="6197600"/>
          <p14:tracePt t="283552" x="6867525" y="6180138"/>
          <p14:tracePt t="283568" x="6929438" y="6126163"/>
          <p14:tracePt t="283586" x="6973888" y="6054725"/>
          <p14:tracePt t="283590" x="6983413" y="5992813"/>
          <p14:tracePt t="283601" x="7000875" y="5938838"/>
          <p14:tracePt t="283619" x="7010400" y="5867400"/>
          <p14:tracePt t="283636" x="7000875" y="5741988"/>
          <p14:tracePt t="283652" x="6938963" y="5670550"/>
          <p14:tracePt t="283669" x="6875463" y="5626100"/>
          <p14:tracePt t="283685" x="6831013" y="5599113"/>
          <p14:tracePt t="283702" x="6813550" y="5599113"/>
          <p14:tracePt t="283718" x="6786563" y="5618163"/>
          <p14:tracePt t="283735" x="6769100" y="5643563"/>
          <p14:tracePt t="283751" x="6751638" y="5724525"/>
          <p14:tracePt t="283771" x="6759575" y="5822950"/>
          <p14:tracePt t="283786" x="6786563" y="5884863"/>
          <p14:tracePt t="283802" x="6867525" y="5929313"/>
          <p14:tracePt t="283819" x="7018338" y="5938838"/>
          <p14:tracePt t="283836" x="7269163" y="5876925"/>
          <p14:tracePt t="283852" x="7473950" y="5832475"/>
          <p14:tracePt t="283868" x="7616825" y="5734050"/>
          <p14:tracePt t="283885" x="7724775" y="5643563"/>
          <p14:tracePt t="283903" x="7804150" y="5510213"/>
          <p14:tracePt t="283918" x="7813675" y="5448300"/>
          <p14:tracePt t="283935" x="7813675" y="5402263"/>
          <p14:tracePt t="283952" x="7831138" y="5349875"/>
          <p14:tracePt t="283968" x="7840663" y="5322888"/>
          <p14:tracePt t="283985" x="7858125" y="5268913"/>
          <p14:tracePt t="284002" x="7875588" y="5207000"/>
          <p14:tracePt t="284020" x="7894638" y="5153025"/>
          <p14:tracePt t="284036" x="7912100" y="5116513"/>
          <p14:tracePt t="284053" x="7921625" y="5072063"/>
          <p14:tracePt t="284068" x="7929563" y="5010150"/>
          <p14:tracePt t="284085" x="7939088" y="4992688"/>
          <p14:tracePt t="284102" x="7956550" y="4973638"/>
          <p14:tracePt t="284118" x="7974013" y="4938713"/>
          <p14:tracePt t="284135" x="7983538" y="4902200"/>
          <p14:tracePt t="284152" x="7983538" y="4884738"/>
          <p14:tracePt t="284168" x="7983538" y="4857750"/>
          <p14:tracePt t="284184" x="7983538" y="4830763"/>
          <p14:tracePt t="284302" x="7983538" y="4840288"/>
          <p14:tracePt t="284311" x="7983538" y="4849813"/>
          <p14:tracePt t="284319" x="7983538" y="4857750"/>
          <p14:tracePt t="284336" x="7983538" y="4876800"/>
          <p14:tracePt t="284352" x="7983538" y="4884738"/>
          <p14:tracePt t="284442" x="7974013" y="4911725"/>
          <p14:tracePt t="284451" x="7974013" y="4948238"/>
          <p14:tracePt t="284469" x="7956550" y="4992688"/>
          <p14:tracePt t="284485" x="7956550" y="5045075"/>
          <p14:tracePt t="284502" x="7956550" y="5091113"/>
          <p14:tracePt t="284520" x="7956550" y="5170488"/>
          <p14:tracePt t="284536" x="7956550" y="5197475"/>
          <p14:tracePt t="284552" x="7947025" y="5233988"/>
          <p14:tracePt t="284569" x="7939088" y="5251450"/>
          <p14:tracePt t="284586" x="7929563" y="5259388"/>
          <p14:tracePt t="284622" x="7921625" y="5278438"/>
          <p14:tracePt t="284631" x="7921625" y="5286375"/>
          <p14:tracePt t="284639" x="7921625" y="5295900"/>
          <p14:tracePt t="284652" x="7912100" y="5305425"/>
          <p14:tracePt t="284670" x="7894638" y="5330825"/>
          <p14:tracePt t="284686" x="7894638" y="5357813"/>
          <p14:tracePt t="284702" x="7894638" y="5376863"/>
          <p14:tracePt t="284719" x="7894638" y="5394325"/>
          <p14:tracePt t="284735" x="7885113" y="5411788"/>
          <p14:tracePt t="284752" x="7885113" y="5429250"/>
          <p14:tracePt t="284768" x="7885113" y="5438775"/>
          <p14:tracePt t="284786" x="7885113" y="5456238"/>
          <p14:tracePt t="284801" x="7885113" y="5473700"/>
          <p14:tracePt t="284818" x="7885113" y="5500688"/>
          <p14:tracePt t="284835" x="7885113" y="5519738"/>
          <p14:tracePt t="284851" x="7885113" y="5527675"/>
          <p14:tracePt t="284868" x="7885113" y="5537200"/>
          <p14:tracePt t="284884" x="7885113" y="5554663"/>
          <p14:tracePt t="285006" x="7875588" y="5554663"/>
          <p14:tracePt t="285039" x="7875588" y="5572125"/>
          <p14:tracePt t="287175" x="7867650" y="5581650"/>
          <p14:tracePt t="287183" x="7850188" y="5591175"/>
          <p14:tracePt t="287202" x="7778750" y="5618163"/>
          <p14:tracePt t="287220" x="7680325" y="5653088"/>
          <p14:tracePt t="287237" x="7599363" y="5680075"/>
          <p14:tracePt t="287252" x="7518400" y="5707063"/>
          <p14:tracePt t="287269" x="7456488" y="5734050"/>
          <p14:tracePt t="287286" x="7394575" y="5761038"/>
          <p14:tracePt t="287303" x="7331075" y="5778500"/>
          <p14:tracePt t="287319" x="7251700" y="5822950"/>
          <p14:tracePt t="287335" x="7188200" y="5849938"/>
          <p14:tracePt t="287352" x="7108825" y="5876925"/>
          <p14:tracePt t="287370" x="7064375" y="5894388"/>
          <p14:tracePt t="287387" x="7018338" y="5921375"/>
          <p14:tracePt t="287402" x="6983413" y="5929313"/>
          <p14:tracePt t="287419" x="6965950" y="5929313"/>
          <p14:tracePt t="287452" x="6956425" y="5929313"/>
          <p14:tracePt t="287541" x="6946900" y="5929313"/>
          <p14:tracePt t="289712" x="6956425" y="5929313"/>
          <p14:tracePt t="289720" x="7037388" y="5921375"/>
          <p14:tracePt t="289736" x="7215188" y="5876925"/>
          <p14:tracePt t="289752" x="7394575" y="5822950"/>
          <p14:tracePt t="289769" x="7510463" y="5795963"/>
          <p14:tracePt t="289786" x="7643813" y="5768975"/>
          <p14:tracePt t="289802" x="7707313" y="5751513"/>
          <p14:tracePt t="289819" x="7724775" y="5751513"/>
          <p14:tracePt t="289890" x="7707313" y="5734050"/>
          <p14:tracePt t="289898" x="7653338" y="5689600"/>
          <p14:tracePt t="289905" x="7589838" y="5662613"/>
          <p14:tracePt t="289918" x="7527925" y="5608638"/>
          <p14:tracePt t="289934" x="7323138" y="5510213"/>
          <p14:tracePt t="289951" x="6884988" y="5259388"/>
          <p14:tracePt t="289968" x="6581775" y="5108575"/>
          <p14:tracePt t="289985" x="6278563" y="5000625"/>
          <p14:tracePt t="290001" x="6010275" y="4938713"/>
          <p14:tracePt t="290018" x="5813425" y="4948238"/>
          <p14:tracePt t="290035" x="5715000" y="4992688"/>
          <p14:tracePt t="290051" x="5653088" y="5072063"/>
          <p14:tracePt t="290068" x="5589588" y="5233988"/>
          <p14:tracePt t="290087" x="5537200" y="5572125"/>
          <p14:tracePt t="290102" x="5537200" y="5884863"/>
          <p14:tracePt t="290119" x="5537200" y="6197600"/>
          <p14:tracePt t="290136" x="5518150" y="6438900"/>
          <p14:tracePt t="290152" x="5518150" y="6527800"/>
          <p14:tracePt t="290169" x="5518150" y="6537325"/>
          <p14:tracePt t="290195" x="5545138" y="6537325"/>
          <p14:tracePt t="290204" x="5626100" y="6492875"/>
          <p14:tracePt t="290219" x="5884863" y="6242050"/>
          <p14:tracePt t="290235" x="6135688" y="5975350"/>
          <p14:tracePt t="290252" x="6357938" y="5734050"/>
          <p14:tracePt t="290268" x="6510338" y="5519738"/>
          <p14:tracePt t="290286" x="6545263" y="5402263"/>
          <p14:tracePt t="290302" x="6545263" y="5313363"/>
          <p14:tracePt t="290318" x="6500813" y="5233988"/>
          <p14:tracePt t="290335" x="6367463" y="5153025"/>
          <p14:tracePt t="290353" x="6286500" y="5108575"/>
          <p14:tracePt t="290368" x="6242050" y="5099050"/>
          <p14:tracePt t="290386" x="6207125" y="5099050"/>
          <p14:tracePt t="290405" x="6188075" y="5143500"/>
          <p14:tracePt t="290419" x="6161088" y="5251450"/>
          <p14:tracePt t="290435" x="6161088" y="5402263"/>
          <p14:tracePt t="290452" x="6197600" y="5519738"/>
          <p14:tracePt t="290468" x="6303963" y="5608638"/>
          <p14:tracePt t="290485" x="6500813" y="5643563"/>
          <p14:tracePt t="290501" x="6707188" y="5618163"/>
          <p14:tracePt t="290518" x="6894513" y="5510213"/>
          <p14:tracePt t="290535" x="7018338" y="5421313"/>
          <p14:tracePt t="290552" x="7099300" y="5340350"/>
          <p14:tracePt t="290568" x="7143750" y="5224463"/>
          <p14:tracePt t="290587" x="7126288" y="5064125"/>
          <p14:tracePt t="290603" x="7037388" y="4956175"/>
          <p14:tracePt t="290620" x="6956425" y="4921250"/>
          <p14:tracePt t="290636" x="6938963" y="4921250"/>
          <p14:tracePt t="290653" x="6921500" y="4921250"/>
          <p14:tracePt t="290669" x="6894513" y="4929188"/>
          <p14:tracePt t="290686" x="6875463" y="4973638"/>
          <p14:tracePt t="290702" x="6850063" y="5081588"/>
          <p14:tracePt t="290719" x="6813550" y="5330825"/>
          <p14:tracePt t="290736" x="6813550" y="5456238"/>
          <p14:tracePt t="290752" x="6823075" y="5626100"/>
          <p14:tracePt t="290769" x="6867525" y="5768975"/>
          <p14:tracePt t="290786" x="6921500" y="5832475"/>
          <p14:tracePt t="290803" x="7018338" y="5867400"/>
          <p14:tracePt t="290821" x="7259638" y="5884863"/>
          <p14:tracePt t="290837" x="7439025" y="5857875"/>
          <p14:tracePt t="290853" x="7554913" y="5822950"/>
          <p14:tracePt t="290869" x="7635875" y="5751513"/>
          <p14:tracePt t="290886" x="7724775" y="5643563"/>
          <p14:tracePt t="290902" x="7840663" y="5500688"/>
          <p14:tracePt t="290918" x="7966075" y="5305425"/>
          <p14:tracePt t="290935" x="8081963" y="5099050"/>
          <p14:tracePt t="290951" x="8197850" y="4867275"/>
          <p14:tracePt t="290968" x="8296275" y="4652963"/>
          <p14:tracePt t="290986" x="8456613" y="4340225"/>
          <p14:tracePt t="291003" x="8510588" y="4090988"/>
          <p14:tracePt t="291019" x="8545513" y="3795713"/>
          <p14:tracePt t="291035" x="8582025" y="3411538"/>
          <p14:tracePt t="291052" x="8626475" y="2982913"/>
          <p14:tracePt t="291068" x="8643938" y="2554288"/>
          <p14:tracePt t="291085" x="8636000" y="2125663"/>
          <p14:tracePt t="291086" x="8609013" y="1911350"/>
          <p14:tracePt t="291102" x="8456613" y="1589088"/>
          <p14:tracePt t="291118" x="8286750" y="1258888"/>
          <p14:tracePt t="291135" x="8099425" y="1000125"/>
          <p14:tracePt t="291151" x="7831138" y="723900"/>
          <p14:tracePt t="291168" x="7493000" y="455613"/>
          <p14:tracePt t="291185" x="7143750" y="231775"/>
          <p14:tracePt t="291201" x="6796088" y="142875"/>
          <p14:tracePt t="291218" x="6510338" y="107950"/>
          <p14:tracePt t="291235" x="6259513" y="152400"/>
          <p14:tracePt t="291252" x="5965825" y="268288"/>
          <p14:tracePt t="291269" x="5759450" y="357188"/>
          <p14:tracePt t="291286" x="5599113" y="419100"/>
          <p14:tracePt t="291302" x="5438775" y="500063"/>
          <p14:tracePt t="291319" x="5268913" y="581025"/>
          <p14:tracePt t="291336" x="5153025" y="642938"/>
          <p14:tracePt t="291353" x="5027613" y="723900"/>
          <p14:tracePt t="291370" x="4946650" y="803275"/>
          <p14:tracePt t="291387" x="4840288" y="928688"/>
          <p14:tracePt t="291404" x="4705350" y="1062038"/>
          <p14:tracePt t="291419" x="4545013" y="1258888"/>
          <p14:tracePt t="291436" x="4375150" y="1411288"/>
          <p14:tracePt t="291452" x="4241800" y="1536700"/>
          <p14:tracePt t="291471" x="4071938" y="1731963"/>
          <p14:tracePt t="291487" x="3990975" y="1849438"/>
          <p14:tracePt t="291503" x="3946525" y="1965325"/>
          <p14:tracePt t="291519" x="3919538" y="2081213"/>
          <p14:tracePt t="291536" x="3911600" y="2187575"/>
          <p14:tracePt t="291553" x="3884613" y="2322513"/>
          <p14:tracePt t="291570" x="3848100" y="2446338"/>
          <p14:tracePt t="291586" x="3822700" y="2652713"/>
          <p14:tracePt t="291588" x="3803650" y="2751138"/>
          <p14:tracePt t="291603" x="3803650" y="2867025"/>
          <p14:tracePt t="291618" x="3768725" y="3259138"/>
          <p14:tracePt t="291635" x="3768725" y="3527425"/>
          <p14:tracePt t="291651" x="3795713" y="3751263"/>
          <p14:tracePt t="291668" x="3822700" y="3921125"/>
          <p14:tracePt t="291685" x="3894138" y="4135438"/>
          <p14:tracePt t="291703" x="4000500" y="4340225"/>
          <p14:tracePt t="291721" x="4197350" y="4724400"/>
          <p14:tracePt t="291737" x="4303713" y="4983163"/>
          <p14:tracePt t="291753" x="4446588" y="5180013"/>
          <p14:tracePt t="291769" x="4598988" y="5330825"/>
          <p14:tracePt t="291786" x="4724400" y="5421313"/>
          <p14:tracePt t="291803" x="4848225" y="5500688"/>
          <p14:tracePt t="291819" x="4929188" y="5537200"/>
          <p14:tracePt t="291835" x="4956175" y="5564188"/>
          <p14:tracePt t="291852" x="4992688" y="5581650"/>
          <p14:tracePt t="291868" x="5054600" y="5608638"/>
          <p14:tracePt t="291885" x="5187950" y="5643563"/>
          <p14:tracePt t="291902" x="5295900" y="5670550"/>
          <p14:tracePt t="291918" x="5375275" y="5697538"/>
          <p14:tracePt t="291935" x="5456238" y="5724525"/>
          <p14:tracePt t="291952" x="5545138" y="5751513"/>
          <p14:tracePt t="291969" x="5715000" y="5751513"/>
          <p14:tracePt t="291985" x="5983288" y="5741988"/>
          <p14:tracePt t="292002" x="6278563" y="5741988"/>
          <p14:tracePt t="292019" x="6446838" y="5741988"/>
          <p14:tracePt t="292035" x="6643688" y="5741988"/>
          <p14:tracePt t="292052" x="6813550" y="5741988"/>
          <p14:tracePt t="292068" x="6965950" y="5715000"/>
          <p14:tracePt t="292085" x="7126288" y="5680075"/>
          <p14:tracePt t="292102" x="7232650" y="5643563"/>
          <p14:tracePt t="292118" x="7350125" y="5599113"/>
          <p14:tracePt t="292135" x="7429500" y="5546725"/>
          <p14:tracePt t="292152" x="7554913" y="5465763"/>
          <p14:tracePt t="292168" x="7599363" y="5438775"/>
          <p14:tracePt t="292186" x="7635875" y="5402263"/>
          <p14:tracePt t="292202" x="7688263" y="5305425"/>
          <p14:tracePt t="292219" x="7804150" y="5135563"/>
          <p14:tracePt t="292237" x="7929563" y="4830763"/>
          <p14:tracePt t="292253" x="7956550" y="4652963"/>
          <p14:tracePt t="292269" x="7993063" y="4448175"/>
          <p14:tracePt t="292286" x="8010525" y="4295775"/>
          <p14:tracePt t="292303" x="8010525" y="4170363"/>
          <p14:tracePt t="292319" x="8010525" y="4027488"/>
          <p14:tracePt t="292337" x="7983538" y="3822700"/>
          <p14:tracePt t="292353" x="7912100" y="3616325"/>
          <p14:tracePt t="292371" x="7778750" y="3322638"/>
          <p14:tracePt t="292388" x="7680325" y="3179763"/>
          <p14:tracePt t="292405" x="7589838" y="3081338"/>
          <p14:tracePt t="292419" x="7510463" y="3009900"/>
          <p14:tracePt t="292435" x="7439025" y="2992438"/>
          <p14:tracePt t="292452" x="7358063" y="2992438"/>
          <p14:tracePt t="292469" x="7278688" y="3009900"/>
          <p14:tracePt t="292486" x="7180263" y="3098800"/>
          <p14:tracePt t="292503" x="7018338" y="3313113"/>
          <p14:tracePt t="292520" x="6921500" y="3473450"/>
          <p14:tracePt t="292536" x="6831013" y="3662363"/>
          <p14:tracePt t="292553" x="6751638" y="3849688"/>
          <p14:tracePt t="292569" x="6661150" y="4064000"/>
          <p14:tracePt t="292587" x="6599238" y="4241800"/>
          <p14:tracePt t="292588" x="6581775" y="4340225"/>
          <p14:tracePt t="292602" x="6564313" y="4448175"/>
          <p14:tracePt t="292618" x="6527800" y="4643438"/>
          <p14:tracePt t="292635" x="6510338" y="4813300"/>
          <p14:tracePt t="292652" x="6473825" y="5072063"/>
          <p14:tracePt t="292668" x="6473825" y="5197475"/>
          <p14:tracePt t="292685" x="6465888" y="5305425"/>
          <p14:tracePt t="292701" x="6465888" y="5411788"/>
          <p14:tracePt t="292718" x="6483350" y="5492750"/>
          <p14:tracePt t="292735" x="6510338" y="5554663"/>
          <p14:tracePt t="292752" x="6527800" y="5591175"/>
          <p14:tracePt t="292768" x="6545263" y="5618163"/>
          <p14:tracePt t="292785" x="6545263" y="5626100"/>
          <p14:tracePt t="292802" x="6564313" y="5626100"/>
          <p14:tracePt t="292888" x="6564313" y="5635625"/>
          <p14:tracePt t="292896" x="6572250" y="5643563"/>
          <p14:tracePt t="292905" x="6572250" y="5662613"/>
          <p14:tracePt t="292921" x="6572250" y="5680075"/>
          <p14:tracePt t="292936" x="6581775" y="5697538"/>
          <p14:tracePt t="292952" x="6581775" y="5715000"/>
          <p14:tracePt t="292969" x="6581775" y="5741988"/>
          <p14:tracePt t="292985" x="6572250" y="5761038"/>
          <p14:tracePt t="293003" x="6554788" y="5778500"/>
          <p14:tracePt t="293121" x="6564313" y="5778500"/>
          <p14:tracePt t="293129" x="6572250" y="5778500"/>
          <p14:tracePt t="293136" x="6581775" y="5778500"/>
          <p14:tracePt t="293153" x="6589713" y="5768975"/>
          <p14:tracePt t="293169" x="6599238" y="5751513"/>
          <p14:tracePt t="293185" x="6608763" y="5724525"/>
          <p14:tracePt t="293202" x="6608763" y="5707063"/>
          <p14:tracePt t="293218" x="6608763" y="5697538"/>
          <p14:tracePt t="293262" x="6599238" y="5697538"/>
          <p14:tracePt t="293270" x="6572250" y="5734050"/>
          <p14:tracePt t="293285" x="6545263" y="5795963"/>
          <p14:tracePt t="293302" x="6473825" y="5948363"/>
          <p14:tracePt t="293318" x="6465888" y="6010275"/>
          <p14:tracePt t="293335" x="6465888" y="6054725"/>
          <p14:tracePt t="293353" x="6465888" y="6081713"/>
          <p14:tracePt t="293369" x="6500813" y="6126163"/>
          <p14:tracePt t="293386" x="6537325" y="6143625"/>
          <p14:tracePt t="293405" x="6564313" y="6153150"/>
          <p14:tracePt t="293420" x="6589713" y="6162675"/>
          <p14:tracePt t="293436" x="6608763" y="6162675"/>
          <p14:tracePt t="293453" x="6626225" y="6162675"/>
          <p14:tracePt t="293469" x="6635750" y="6162675"/>
          <p14:tracePt t="293486" x="6635750" y="6099175"/>
          <p14:tracePt t="293503" x="6635750" y="6010275"/>
          <p14:tracePt t="293519" x="6589713" y="5894388"/>
          <p14:tracePt t="293538" x="6537325" y="5761038"/>
          <p14:tracePt t="293554" x="6492875" y="5697538"/>
          <p14:tracePt t="293570" x="6429375" y="5626100"/>
          <p14:tracePt t="293586" x="6394450" y="5608638"/>
          <p14:tracePt t="293603" x="6350000" y="5608638"/>
          <p14:tracePt t="293620" x="6303963" y="5635625"/>
          <p14:tracePt t="293636" x="6259513" y="5715000"/>
          <p14:tracePt t="293653" x="6215063" y="5813425"/>
          <p14:tracePt t="293670" x="6207125" y="5911850"/>
          <p14:tracePt t="293686" x="6207125" y="5956300"/>
          <p14:tracePt t="293702" x="6215063" y="5975350"/>
          <p14:tracePt t="293719" x="6242050" y="5992813"/>
          <p14:tracePt t="293735" x="6259513" y="6010275"/>
          <p14:tracePt t="293752" x="6278563" y="6010275"/>
          <p14:tracePt t="293769" x="6340475" y="6000750"/>
          <p14:tracePt t="293785" x="6446838" y="5903913"/>
          <p14:tracePt t="293803" x="6599238" y="5626100"/>
          <p14:tracePt t="293819" x="6616700" y="5519738"/>
          <p14:tracePt t="293835" x="6616700" y="5456238"/>
          <p14:tracePt t="293852" x="6616700" y="5438775"/>
          <p14:tracePt t="293888" x="6626225" y="5438775"/>
          <p14:tracePt t="293902" x="6688138" y="5438775"/>
          <p14:tracePt t="293918" x="6858000" y="5456238"/>
          <p14:tracePt t="293935" x="7116763" y="5421313"/>
          <p14:tracePt t="293952" x="7296150" y="5384800"/>
          <p14:tracePt t="293968" x="7385050" y="5357813"/>
          <p14:tracePt t="293985" x="7483475" y="5330825"/>
          <p14:tracePt t="294001" x="7564438" y="5322888"/>
          <p14:tracePt t="294018" x="7599363" y="5295900"/>
          <p14:tracePt t="294035" x="7608888" y="5295900"/>
          <p14:tracePt t="294052" x="7616825" y="5295900"/>
          <p14:tracePt t="294068" x="7635875" y="5278438"/>
          <p14:tracePt t="294085" x="7688263" y="5214938"/>
          <p14:tracePt t="294102" x="7786688" y="5108575"/>
          <p14:tracePt t="294119" x="7867650" y="4983163"/>
          <p14:tracePt t="294135" x="7912100" y="4876800"/>
          <p14:tracePt t="294152" x="7939088" y="4795838"/>
          <p14:tracePt t="294168" x="7966075" y="4733925"/>
          <p14:tracePt t="294185" x="7983538" y="4679950"/>
          <p14:tracePt t="294201" x="7993063" y="4662488"/>
          <p14:tracePt t="294334" x="7993063" y="4697413"/>
          <p14:tracePt t="294342" x="7993063" y="4751388"/>
          <p14:tracePt t="294352" x="7993063" y="4805363"/>
          <p14:tracePt t="294369" x="7993063" y="4965700"/>
          <p14:tracePt t="294385" x="7993063" y="5143500"/>
          <p14:tracePt t="294402" x="7956550" y="5295900"/>
          <p14:tracePt t="294418" x="7929563" y="5429250"/>
          <p14:tracePt t="294435" x="7929563" y="5537200"/>
          <p14:tracePt t="294452" x="7929563" y="5626100"/>
          <p14:tracePt t="294469" x="7929563" y="5734050"/>
          <p14:tracePt t="294485" x="7929563" y="5751513"/>
          <p14:tracePt t="294502" x="7929563" y="5761038"/>
          <p14:tracePt t="294547" x="7929563" y="5768975"/>
          <p14:tracePt t="294561" x="7921625" y="5768975"/>
          <p14:tracePt t="294569" x="7912100" y="5768975"/>
          <p14:tracePt t="294587" x="7875588" y="5751513"/>
          <p14:tracePt t="294602" x="7840663" y="5707063"/>
          <p14:tracePt t="294619" x="7804150" y="5689600"/>
          <p14:tracePt t="294636" x="7759700" y="5662613"/>
          <p14:tracePt t="294652" x="7732713" y="5653088"/>
          <p14:tracePt t="294670" x="7680325" y="5653088"/>
          <p14:tracePt t="294687" x="7564438" y="5662613"/>
          <p14:tracePt t="294704" x="7493000" y="5689600"/>
          <p14:tracePt t="294719" x="7375525" y="5741988"/>
          <p14:tracePt t="294736" x="7188200" y="5849938"/>
          <p14:tracePt t="294752" x="7064375" y="5938838"/>
          <p14:tracePt t="294770" x="6929438" y="6046788"/>
          <p14:tracePt t="294786" x="6867525" y="6135688"/>
          <p14:tracePt t="294803" x="6831013" y="6153150"/>
          <p14:tracePt t="294820" x="6804025" y="6189663"/>
          <p14:tracePt t="294836" x="6804025" y="6207125"/>
          <p14:tracePt t="294853" x="6786563" y="6207125"/>
          <p14:tracePt t="294920" x="6778625" y="6180138"/>
          <p14:tracePt t="294928" x="6769100" y="6170613"/>
          <p14:tracePt t="294937" x="6769100" y="6162675"/>
          <p14:tracePt t="294952" x="6769100" y="6153150"/>
          <p14:tracePt t="294969" x="6759575" y="6126163"/>
          <p14:tracePt t="295527" x="6759575" y="6099175"/>
          <p14:tracePt t="295535" x="6759575" y="6081713"/>
          <p14:tracePt t="295555" x="6751638" y="6054725"/>
          <p14:tracePt t="295569" x="6751638" y="6046788"/>
          <p14:tracePt t="295586" x="6742113" y="6037263"/>
          <p14:tracePt t="295862" x="6759575" y="6064250"/>
          <p14:tracePt t="295871" x="6804025" y="6072188"/>
          <p14:tracePt t="295886" x="6867525" y="6099175"/>
          <p14:tracePt t="295903" x="6902450" y="6099175"/>
          <p14:tracePt t="295920" x="6921500" y="6099175"/>
          <p14:tracePt t="295937" x="6929438" y="6099175"/>
          <p14:tracePt t="295953" x="6938963" y="6099175"/>
          <p14:tracePt t="295970" x="6946900" y="6099175"/>
          <p14:tracePt t="296034" x="6946900" y="6091238"/>
          <p14:tracePt t="296043" x="6946900" y="6046788"/>
          <p14:tracePt t="296053" x="6965950" y="5983288"/>
          <p14:tracePt t="296070" x="6973888" y="5894388"/>
          <p14:tracePt t="296089" x="6973888" y="5778500"/>
          <p14:tracePt t="296104" x="6973888" y="5761038"/>
          <p14:tracePt t="296347" x="6965950" y="5761038"/>
          <p14:tracePt t="296353" x="6946900" y="5761038"/>
          <p14:tracePt t="296369" x="6921500" y="5761038"/>
          <p14:tracePt t="296386" x="6902450" y="5761038"/>
          <p14:tracePt t="296404" x="6894513" y="5786438"/>
          <p14:tracePt t="296419" x="6894513" y="5813425"/>
          <p14:tracePt t="296436" x="6894513" y="5832475"/>
          <p14:tracePt t="296452" x="6894513" y="5849938"/>
          <p14:tracePt t="296470" x="6894513" y="5876925"/>
          <p14:tracePt t="296488" x="6902450" y="5903913"/>
          <p14:tracePt t="296505" x="6902450" y="5911850"/>
          <p14:tracePt t="296520" x="6921500" y="5929313"/>
          <p14:tracePt t="296536" x="6946900" y="5948363"/>
          <p14:tracePt t="296553" x="6965950" y="5948363"/>
          <p14:tracePt t="296570" x="6983413" y="5948363"/>
          <p14:tracePt t="296587" x="7010400" y="5948363"/>
          <p14:tracePt t="296591" x="7018338" y="5948363"/>
          <p14:tracePt t="296603" x="7027863" y="5948363"/>
          <p14:tracePt t="296620" x="7054850" y="5938838"/>
          <p14:tracePt t="296637" x="7081838" y="5929313"/>
          <p14:tracePt t="296653" x="7099300" y="5929313"/>
          <p14:tracePt t="296669" x="7116763" y="5921375"/>
          <p14:tracePt t="296702" x="7126288" y="5921375"/>
          <p14:tracePt t="296831" x="7126288" y="5911850"/>
          <p14:tracePt t="296839" x="7126288" y="5903913"/>
          <p14:tracePt t="296852" x="7116763" y="5894388"/>
          <p14:tracePt t="296869" x="7108825" y="5894388"/>
          <p14:tracePt t="296885" x="7089775" y="5894388"/>
          <p14:tracePt t="296902" x="7064375" y="5894388"/>
          <p14:tracePt t="296919" x="7027863" y="5929313"/>
          <p14:tracePt t="296936" x="6992938" y="5992813"/>
          <p14:tracePt t="296952" x="6973888" y="6027738"/>
          <p14:tracePt t="296969" x="6956425" y="6046788"/>
          <p14:tracePt t="296986" x="6956425" y="6064250"/>
          <p14:tracePt t="297003" x="6946900" y="6081713"/>
          <p14:tracePt t="297019" x="6946900" y="6091238"/>
          <p14:tracePt t="297036" x="6946900" y="6099175"/>
          <p14:tracePt t="297053" x="6946900" y="6108700"/>
          <p14:tracePt t="297069" x="6965950" y="6126163"/>
          <p14:tracePt t="297086" x="6983413" y="6153150"/>
          <p14:tracePt t="297103" x="7000875" y="6170613"/>
          <p14:tracePt t="297119" x="7045325" y="6170613"/>
          <p14:tracePt t="297136" x="7089775" y="6170613"/>
          <p14:tracePt t="297153" x="7215188" y="6072188"/>
          <p14:tracePt t="297169" x="7296150" y="5992813"/>
          <p14:tracePt t="297186" x="7402513" y="5903913"/>
          <p14:tracePt t="297203" x="7466013" y="5822950"/>
          <p14:tracePt t="297220" x="7510463" y="5741988"/>
          <p14:tracePt t="297237" x="7564438" y="5662613"/>
          <p14:tracePt t="297255" x="7670800" y="5554663"/>
          <p14:tracePt t="297270" x="7751763" y="5527675"/>
          <p14:tracePt t="297287" x="7823200" y="5500688"/>
          <p14:tracePt t="297304" x="7867650" y="5500688"/>
          <p14:tracePt t="297319" x="7921625" y="5500688"/>
          <p14:tracePt t="297336" x="7939088" y="5527675"/>
          <p14:tracePt t="297352" x="7974013" y="5546725"/>
          <p14:tracePt t="297369" x="8001000" y="5546725"/>
          <p14:tracePt t="297386" x="8018463" y="5546725"/>
          <p14:tracePt t="297402" x="8045450" y="5537200"/>
          <p14:tracePt t="297419" x="8054975" y="5473700"/>
          <p14:tracePt t="297435" x="8054975" y="5448300"/>
          <p14:tracePt t="297452" x="8064500" y="5421313"/>
          <p14:tracePt t="297469" x="8064500" y="5402263"/>
          <p14:tracePt t="297486" x="8064500" y="5394325"/>
          <p14:tracePt t="297528" x="8054975" y="5394325"/>
          <p14:tracePt t="297536" x="8010525" y="5421313"/>
          <p14:tracePt t="297544" x="7983538" y="5438775"/>
          <p14:tracePt t="297553" x="7966075" y="5448300"/>
          <p14:tracePt t="297569" x="7929563" y="5473700"/>
          <p14:tracePt t="297586" x="7894638" y="5492750"/>
          <p14:tracePt t="297603" x="7875588" y="5510213"/>
          <p14:tracePt t="297619" x="7858125" y="5519738"/>
          <p14:tracePt t="297700" x="7867650" y="5519738"/>
          <p14:tracePt t="297780" x="7867650" y="5537200"/>
          <p14:tracePt t="297788" x="7840663" y="5546725"/>
          <p14:tracePt t="297804" x="7778750" y="5572125"/>
          <p14:tracePt t="297819" x="7742238" y="5591175"/>
          <p14:tracePt t="297836" x="7732713" y="5599113"/>
          <p14:tracePt t="297911" x="7769225" y="5591175"/>
          <p14:tracePt t="297919" x="7804150" y="5572125"/>
          <p14:tracePt t="297927" x="7850188" y="5546725"/>
          <p14:tracePt t="297936" x="7885113" y="5519738"/>
          <p14:tracePt t="297952" x="7939088" y="5483225"/>
          <p14:tracePt t="297969" x="7956550" y="5473700"/>
          <p14:tracePt t="298419" x="7956550" y="5483225"/>
          <p14:tracePt t="298427" x="7947025" y="5492750"/>
          <p14:tracePt t="298563" x="7947025" y="5500688"/>
          <p14:tracePt t="298751" x="7947025" y="5492750"/>
          <p14:tracePt t="298760" x="7947025" y="5456238"/>
          <p14:tracePt t="298770" x="7966075" y="5411788"/>
          <p14:tracePt t="298789" x="7983538" y="5367338"/>
          <p14:tracePt t="298820" x="7983538" y="5357813"/>
          <p14:tracePt t="298883" x="7983538" y="5384800"/>
          <p14:tracePt t="298899" x="7983538" y="5394325"/>
          <p14:tracePt t="300003" x="7974013" y="5402263"/>
          <p14:tracePt t="300012" x="7966075" y="5411788"/>
          <p14:tracePt t="300020" x="7956550" y="5429250"/>
          <p14:tracePt t="300037" x="7956550" y="5448300"/>
          <p14:tracePt t="300229" x="7939088" y="5448300"/>
          <p14:tracePt t="300261" x="7929563" y="5456238"/>
          <p14:tracePt t="300285" x="7929563" y="5465763"/>
          <p14:tracePt t="300356" x="7921625" y="5465763"/>
          <p14:tracePt t="300372" x="7912100" y="5465763"/>
          <p14:tracePt t="300380" x="7902575" y="5456238"/>
          <p14:tracePt t="300389" x="7894638" y="5448300"/>
          <p14:tracePt t="300405" x="7867650" y="5421313"/>
          <p14:tracePt t="300420" x="7850188" y="5411788"/>
          <p14:tracePt t="300437" x="7831138" y="5394325"/>
          <p14:tracePt t="300591" x="7823200" y="5394325"/>
          <p14:tracePt t="300605" x="7813675" y="5402263"/>
          <p14:tracePt t="300613" x="7813675" y="5421313"/>
          <p14:tracePt t="300623" x="7796213" y="5429250"/>
          <p14:tracePt t="300637" x="7778750" y="5448300"/>
          <p14:tracePt t="300653" x="7769225" y="5465763"/>
          <p14:tracePt t="300670" x="7751763" y="5492750"/>
          <p14:tracePt t="300686" x="7742238" y="5510213"/>
          <p14:tracePt t="300704" x="7724775" y="5519738"/>
          <p14:tracePt t="300721" x="7724775" y="5527675"/>
          <p14:tracePt t="300769" x="7715250" y="5537200"/>
          <p14:tracePt t="300793" x="7715250" y="5546725"/>
          <p14:tracePt t="300803" x="7707313" y="5546725"/>
          <p14:tracePt t="300820" x="7707313" y="5564188"/>
          <p14:tracePt t="300836" x="7697788" y="5572125"/>
          <p14:tracePt t="300879" x="7697788" y="5581650"/>
          <p14:tracePt t="300934" x="7688263" y="5591175"/>
          <p14:tracePt t="300942" x="7688263" y="5599113"/>
          <p14:tracePt t="300954" x="7680325" y="5599113"/>
          <p14:tracePt t="300970" x="7680325" y="5608638"/>
          <p14:tracePt t="300987" x="7680325" y="5618163"/>
          <p14:tracePt t="301005" x="7670800" y="5618163"/>
          <p14:tracePt t="301059" x="7670800" y="5635625"/>
          <p14:tracePt t="301718" x="7653338" y="5618163"/>
          <p14:tracePt t="301726" x="7635875" y="5608638"/>
          <p14:tracePt t="301737" x="7608888" y="5581650"/>
          <p14:tracePt t="301755" x="7466013" y="5483225"/>
          <p14:tracePt t="301771" x="7367588" y="5394325"/>
          <p14:tracePt t="301787" x="7259638" y="5322888"/>
          <p14:tracePt t="301804" x="7197725" y="5278438"/>
          <p14:tracePt t="301821" x="7153275" y="5259388"/>
          <p14:tracePt t="301839" x="7126288" y="5233988"/>
          <p14:tracePt t="301854" x="7108825" y="5224463"/>
          <p14:tracePt t="301872" x="7081838" y="5207000"/>
          <p14:tracePt t="301888" x="7054850" y="5187950"/>
          <p14:tracePt t="301905" x="7037388" y="5170488"/>
          <p14:tracePt t="301921" x="7000875" y="5143500"/>
          <p14:tracePt t="301937" x="6983413" y="5126038"/>
          <p14:tracePt t="301954" x="6965950" y="5116513"/>
          <p14:tracePt t="301971" x="6956425" y="5108575"/>
          <p14:tracePt t="301987" x="6956425" y="5091113"/>
          <p14:tracePt t="302459" x="6965950" y="5081588"/>
          <p14:tracePt t="302468" x="6983413" y="5072063"/>
          <p14:tracePt t="302476" x="7000875" y="5072063"/>
          <p14:tracePt t="302487" x="7010400" y="5072063"/>
          <p14:tracePt t="302503" x="7027863" y="5064125"/>
          <p14:tracePt t="302520" x="7037388" y="5064125"/>
          <p14:tracePt t="303023" x="7018338" y="5054600"/>
          <p14:tracePt t="303032" x="6992938" y="5037138"/>
          <p14:tracePt t="303040" x="6983413" y="5037138"/>
          <p14:tracePt t="303055" x="6929438" y="5027613"/>
          <p14:tracePt t="303071" x="6867525" y="5019675"/>
          <p14:tracePt t="303088" x="6823075" y="5019675"/>
          <p14:tracePt t="303103" x="6769100" y="5019675"/>
          <p14:tracePt t="303120" x="6732588" y="5019675"/>
          <p14:tracePt t="303137" x="6715125" y="5019675"/>
          <p14:tracePt t="303153" x="6680200" y="5019675"/>
          <p14:tracePt t="303170" x="6661150" y="5019675"/>
          <p14:tracePt t="303187" x="6608763" y="5019675"/>
          <p14:tracePt t="303204" x="6554788" y="5027613"/>
          <p14:tracePt t="303221" x="6473825" y="5054600"/>
          <p14:tracePt t="303237" x="6394450" y="5099050"/>
          <p14:tracePt t="303254" x="6323013" y="5135563"/>
          <p14:tracePt t="303271" x="6242050" y="5180013"/>
          <p14:tracePt t="303287" x="6161088" y="5207000"/>
          <p14:tracePt t="303305" x="6054725" y="5241925"/>
          <p14:tracePt t="303321" x="5983288" y="5268913"/>
          <p14:tracePt t="303338" x="5902325" y="5268913"/>
          <p14:tracePt t="303354" x="5822950" y="5259388"/>
          <p14:tracePt t="303371" x="5707063" y="5207000"/>
          <p14:tracePt t="303387" x="5581650" y="5091113"/>
          <p14:tracePt t="303406" x="5367338" y="4894263"/>
          <p14:tracePt t="303421" x="5160963" y="4687888"/>
          <p14:tracePt t="303437" x="5054600" y="4545013"/>
          <p14:tracePt t="303453" x="4956175" y="4421188"/>
          <p14:tracePt t="303470" x="4929188" y="4340225"/>
          <p14:tracePt t="303487" x="4875213" y="4224338"/>
          <p14:tracePt t="303503" x="4786313" y="4044950"/>
          <p14:tracePt t="303520" x="4679950" y="3805238"/>
          <p14:tracePt t="303537" x="4652963" y="3635375"/>
          <p14:tracePt t="303553" x="4652963" y="3455988"/>
          <p14:tracePt t="303571" x="4652963" y="3143250"/>
          <p14:tracePt t="303587" x="4670425" y="2965450"/>
          <p14:tracePt t="303603" x="4724400" y="2813050"/>
          <p14:tracePt t="303620" x="4759325" y="2544763"/>
          <p14:tracePt t="303638" x="4840288" y="2312988"/>
          <p14:tracePt t="303653" x="4946650" y="2098675"/>
          <p14:tracePt t="303670" x="5054600" y="1928813"/>
          <p14:tracePt t="303687" x="5153025" y="1768475"/>
          <p14:tracePt t="303704" x="5322888" y="1509713"/>
          <p14:tracePt t="303720" x="5446713" y="1401763"/>
          <p14:tracePt t="303737" x="5545138" y="1330325"/>
          <p14:tracePt t="303754" x="5572125" y="1312863"/>
          <p14:tracePt t="303770" x="5589588" y="1285875"/>
          <p14:tracePt t="303787" x="5608638" y="1268413"/>
          <p14:tracePt t="303805" x="5715000" y="1204913"/>
          <p14:tracePt t="303821" x="5822950" y="1160463"/>
          <p14:tracePt t="303837" x="5992813" y="1081088"/>
          <p14:tracePt t="303853" x="6135688" y="1000125"/>
          <p14:tracePt t="303870" x="6242050" y="973138"/>
          <p14:tracePt t="303887" x="6357938" y="946150"/>
          <p14:tracePt t="303904" x="6446838" y="928688"/>
          <p14:tracePt t="303920" x="6527800" y="919163"/>
          <p14:tracePt t="303937" x="6635750" y="919163"/>
          <p14:tracePt t="303953" x="6724650" y="919163"/>
          <p14:tracePt t="303971" x="6823075" y="946150"/>
          <p14:tracePt t="303987" x="6884988" y="973138"/>
          <p14:tracePt t="304003" x="6965950" y="1000125"/>
          <p14:tracePt t="304020" x="7045325" y="1036638"/>
          <p14:tracePt t="304037" x="7099300" y="1062038"/>
          <p14:tracePt t="304053" x="7116763" y="1081088"/>
          <p14:tracePt t="304071" x="7170738" y="1116013"/>
          <p14:tracePt t="304087" x="7232650" y="1143000"/>
          <p14:tracePt t="304103" x="7350125" y="1169988"/>
          <p14:tracePt t="304120" x="7439025" y="1196975"/>
          <p14:tracePt t="304137" x="7518400" y="1204913"/>
          <p14:tracePt t="304156" x="7581900" y="1231900"/>
          <p14:tracePt t="304171" x="7599363" y="1241425"/>
          <p14:tracePt t="304187" x="7661275" y="1258888"/>
          <p14:tracePt t="304203" x="7742238" y="1285875"/>
          <p14:tracePt t="304221" x="7875588" y="1322388"/>
          <p14:tracePt t="304237" x="7983538" y="1347788"/>
          <p14:tracePt t="304253" x="8064500" y="1366838"/>
          <p14:tracePt t="304270" x="8099425" y="1374775"/>
          <p14:tracePt t="304286" x="8143875" y="1374775"/>
          <p14:tracePt t="304303" x="8161338" y="1384300"/>
          <p14:tracePt t="304320" x="8188325" y="1384300"/>
          <p14:tracePt t="304336" x="8224838" y="1401763"/>
          <p14:tracePt t="304353" x="8313738" y="1446213"/>
          <p14:tracePt t="304370" x="8331200" y="1465263"/>
          <p14:tracePt t="304386" x="8367713" y="1482725"/>
          <p14:tracePt t="304403" x="8402638" y="1517650"/>
          <p14:tracePt t="304420" x="8447088" y="1554163"/>
          <p14:tracePt t="304436" x="8483600" y="1589088"/>
          <p14:tracePt t="304453" x="8501063" y="1608138"/>
          <p14:tracePt t="304471" x="8564563" y="1697038"/>
          <p14:tracePt t="304486" x="8616950" y="1776413"/>
          <p14:tracePt t="304503" x="8670925" y="1874838"/>
          <p14:tracePt t="304521" x="8697913" y="1955800"/>
          <p14:tracePt t="304537" x="8724900" y="2017713"/>
          <p14:tracePt t="304554" x="8751888" y="2063750"/>
          <p14:tracePt t="304571" x="8769350" y="2081213"/>
          <p14:tracePt t="304587" x="8778875" y="2108200"/>
          <p14:tracePt t="304591" x="8786813" y="2116138"/>
          <p14:tracePt t="304605" x="8813800" y="2143125"/>
          <p14:tracePt t="304621" x="8831263" y="2197100"/>
          <p14:tracePt t="304637" x="8858250" y="2232025"/>
          <p14:tracePt t="304654" x="8875713" y="2251075"/>
          <p14:tracePt t="304671" x="8885238" y="2268538"/>
          <p14:tracePt t="304687" x="8894763" y="2286000"/>
          <p14:tracePt t="304705" x="8921750" y="2374900"/>
          <p14:tracePt t="304721" x="8939213" y="2455863"/>
          <p14:tracePt t="304737" x="8939213" y="2500313"/>
          <p14:tracePt t="304754" x="8947150" y="2527300"/>
          <p14:tracePt t="304771" x="8947150" y="2563813"/>
          <p14:tracePt t="304787" x="8947150" y="2608263"/>
          <p14:tracePt t="304804" x="8939213" y="2687638"/>
          <p14:tracePt t="304821" x="8929688" y="2759075"/>
          <p14:tracePt t="304837" x="8912225" y="2840038"/>
          <p14:tracePt t="304855" x="8902700" y="2938463"/>
          <p14:tracePt t="304872" x="8894763" y="3000375"/>
          <p14:tracePt t="304887" x="8875713" y="3081338"/>
          <p14:tracePt t="304904" x="8875713" y="3152775"/>
          <p14:tracePt t="304921" x="8875713" y="3232150"/>
          <p14:tracePt t="304938" x="8875713" y="3322638"/>
          <p14:tracePt t="304954" x="8875713" y="3411538"/>
          <p14:tracePt t="304972" x="8875713" y="3571875"/>
          <p14:tracePt t="304987" x="8867775" y="3670300"/>
          <p14:tracePt t="305004" x="8850313" y="3741738"/>
          <p14:tracePt t="305021" x="8850313" y="3849688"/>
          <p14:tracePt t="305037" x="8840788" y="3983038"/>
          <p14:tracePt t="305055" x="8840788" y="4108450"/>
          <p14:tracePt t="305072" x="8840788" y="4268788"/>
          <p14:tracePt t="305089" x="8840788" y="4473575"/>
          <p14:tracePt t="305105" x="8813800" y="4581525"/>
          <p14:tracePt t="305121" x="8813800" y="4662488"/>
          <p14:tracePt t="305137" x="8796338" y="4733925"/>
          <p14:tracePt t="305153" x="8786813" y="4813300"/>
          <p14:tracePt t="305170" x="8769350" y="4894263"/>
          <p14:tracePt t="305186" x="8759825" y="4938713"/>
          <p14:tracePt t="305203" x="8732838" y="4992688"/>
          <p14:tracePt t="305220" x="8724900" y="5019675"/>
          <p14:tracePt t="305236" x="8688388" y="5081588"/>
          <p14:tracePt t="305253" x="8670925" y="5108575"/>
          <p14:tracePt t="305271" x="8653463" y="5162550"/>
          <p14:tracePt t="305287" x="8636000" y="5180013"/>
          <p14:tracePt t="305305" x="8626475" y="5197475"/>
          <p14:tracePt t="305321" x="8616950" y="5224463"/>
          <p14:tracePt t="305337" x="8589963" y="5251450"/>
          <p14:tracePt t="305355" x="8545513" y="5295900"/>
          <p14:tracePt t="305372" x="8493125" y="5340350"/>
          <p14:tracePt t="305387" x="8421688" y="5384800"/>
          <p14:tracePt t="305405" x="8350250" y="5421313"/>
          <p14:tracePt t="305421" x="8296275" y="5448300"/>
          <p14:tracePt t="305437" x="8232775" y="5473700"/>
          <p14:tracePt t="305454" x="8135938" y="5510213"/>
          <p14:tracePt t="305471" x="8037513" y="5554663"/>
          <p14:tracePt t="305487" x="7921625" y="5599113"/>
          <p14:tracePt t="305504" x="7778750" y="5653088"/>
          <p14:tracePt t="305521" x="7661275" y="5680075"/>
          <p14:tracePt t="305537" x="7572375" y="5707063"/>
          <p14:tracePt t="305554" x="7456488" y="5734050"/>
          <p14:tracePt t="305571" x="7350125" y="5761038"/>
          <p14:tracePt t="305587" x="7259638" y="5778500"/>
          <p14:tracePt t="305591" x="7207250" y="5778500"/>
          <p14:tracePt t="305604" x="7153275" y="5786438"/>
          <p14:tracePt t="305622" x="6983413" y="5832475"/>
          <p14:tracePt t="305637" x="6875463" y="5857875"/>
          <p14:tracePt t="305655" x="6778625" y="5903913"/>
          <p14:tracePt t="305671" x="6680200" y="5948363"/>
          <p14:tracePt t="305687" x="6599238" y="5965825"/>
          <p14:tracePt t="305704" x="6518275" y="5983288"/>
          <p14:tracePt t="305720" x="6446838" y="5992813"/>
          <p14:tracePt t="305737" x="6367463" y="5992813"/>
          <p14:tracePt t="305753" x="6259513" y="5992813"/>
          <p14:tracePt t="305770" x="6126163" y="5948363"/>
          <p14:tracePt t="305787" x="6037263" y="5921375"/>
          <p14:tracePt t="305803" x="5938838" y="5894388"/>
          <p14:tracePt t="305820" x="5830888" y="5867400"/>
          <p14:tracePt t="305836" x="5707063" y="5795963"/>
          <p14:tracePt t="305853" x="5589588" y="5715000"/>
          <p14:tracePt t="305870" x="5473700" y="5662613"/>
          <p14:tracePt t="305887" x="5330825" y="5564188"/>
          <p14:tracePt t="305903" x="5224463" y="5492750"/>
          <p14:tracePt t="305920" x="5126038" y="5402263"/>
          <p14:tracePt t="305936" x="5000625" y="5305425"/>
          <p14:tracePt t="305953" x="4867275" y="5180013"/>
          <p14:tracePt t="305970" x="4759325" y="5072063"/>
          <p14:tracePt t="305986" x="4679950" y="4983163"/>
          <p14:tracePt t="306003" x="4589463" y="4884738"/>
          <p14:tracePt t="306020" x="4510088" y="4805363"/>
          <p14:tracePt t="306036" x="4429125" y="4679950"/>
          <p14:tracePt t="306054" x="4384675" y="4581525"/>
          <p14:tracePt t="306071" x="4348163" y="4510088"/>
          <p14:tracePt t="306088" x="4303713" y="4394200"/>
          <p14:tracePt t="306092" x="4295775" y="4340225"/>
          <p14:tracePt t="306104" x="4276725" y="4295775"/>
          <p14:tracePt t="306122" x="4241800" y="4152900"/>
          <p14:tracePt t="306138" x="4214813" y="4037013"/>
          <p14:tracePt t="306155" x="4179888" y="3929063"/>
          <p14:tracePt t="306171" x="4152900" y="3778250"/>
          <p14:tracePt t="306187" x="4116388" y="3616325"/>
          <p14:tracePt t="306205" x="4089400" y="3438525"/>
          <p14:tracePt t="306220" x="4062413" y="3313113"/>
          <p14:tracePt t="306237" x="4027488" y="3179763"/>
          <p14:tracePt t="306253" x="4027488" y="3044825"/>
          <p14:tracePt t="306271" x="4037013" y="2822575"/>
          <p14:tracePt t="306287" x="4089400" y="2554288"/>
          <p14:tracePt t="306303" x="4170363" y="2259013"/>
          <p14:tracePt t="306320" x="4241800" y="2009775"/>
          <p14:tracePt t="306336" x="4303713" y="1822450"/>
          <p14:tracePt t="306353" x="4367213" y="1687513"/>
          <p14:tracePt t="306370" x="4411663" y="1571625"/>
          <p14:tracePt t="306387" x="4446588" y="1419225"/>
          <p14:tracePt t="306406" x="4491038" y="1339850"/>
          <p14:tracePt t="306421" x="4510088" y="1303338"/>
          <p14:tracePt t="306437" x="4537075" y="1276350"/>
          <p14:tracePt t="306454" x="4554538" y="1250950"/>
          <p14:tracePt t="306471" x="4562475" y="1231900"/>
          <p14:tracePt t="306488" x="4589463" y="1214438"/>
          <p14:tracePt t="306506" x="4616450" y="1179513"/>
          <p14:tracePt t="306522" x="4679950" y="1160463"/>
          <p14:tracePt t="306538" x="4759325" y="1133475"/>
          <p14:tracePt t="306554" x="4830763" y="1108075"/>
          <p14:tracePt t="306571" x="4867275" y="1081088"/>
          <p14:tracePt t="306587" x="4929188" y="1071563"/>
          <p14:tracePt t="306592" x="4965700" y="1062038"/>
          <p14:tracePt t="306604" x="5010150" y="1044575"/>
          <p14:tracePt t="306621" x="5099050" y="1044575"/>
          <p14:tracePt t="306638" x="5180013" y="1017588"/>
          <p14:tracePt t="306655" x="5295900" y="1009650"/>
          <p14:tracePt t="306671" x="5349875" y="1009650"/>
          <p14:tracePt t="306688" x="5384800" y="1009650"/>
          <p14:tracePt t="306704" x="5402263" y="1009650"/>
          <p14:tracePt t="306721" x="5421313" y="1009650"/>
          <p14:tracePt t="306738" x="5438775" y="1009650"/>
          <p14:tracePt t="306756" x="5446713" y="1009650"/>
          <p14:tracePt t="306772" x="5492750" y="1009650"/>
          <p14:tracePt t="306788" x="5564188" y="1009650"/>
          <p14:tracePt t="306804" x="5643563" y="1009650"/>
          <p14:tracePt t="306820" x="5707063" y="1009650"/>
          <p14:tracePt t="306837" x="5741988" y="1027113"/>
          <p14:tracePt t="306854" x="5759450" y="1036638"/>
          <p14:tracePt t="306870" x="5778500" y="1044575"/>
          <p14:tracePt t="306887" x="5786438" y="1054100"/>
          <p14:tracePt t="306903" x="5813425" y="1062038"/>
          <p14:tracePt t="306920" x="5822950" y="1062038"/>
          <p14:tracePt t="306953" x="5830888" y="1062038"/>
          <p14:tracePt t="307008" x="5830888" y="1071563"/>
          <p14:tracePt t="311883" x="5840413" y="1125538"/>
          <p14:tracePt t="311892" x="5884863" y="1187450"/>
          <p14:tracePt t="311904" x="5938838" y="1268413"/>
          <p14:tracePt t="311921" x="5992813" y="1347788"/>
          <p14:tracePt t="311938" x="6018213" y="1384300"/>
          <p14:tracePt t="311954" x="6027738" y="1384300"/>
          <p14:tracePt t="311971" x="6027738" y="1393825"/>
          <p14:tracePt t="312005" x="6037263" y="1393825"/>
          <p14:tracePt t="312058" x="6045200" y="1401763"/>
          <p14:tracePt t="312066" x="6054725" y="1411288"/>
          <p14:tracePt t="312074" x="6064250" y="1419225"/>
          <p14:tracePt t="312088" x="6089650" y="1500188"/>
          <p14:tracePt t="312104" x="6108700" y="1608138"/>
          <p14:tracePt t="312121" x="6108700" y="1731963"/>
          <p14:tracePt t="312138" x="6108700" y="1901825"/>
          <p14:tracePt t="312155" x="6081713" y="2081213"/>
          <p14:tracePt t="312172" x="6054725" y="2224088"/>
          <p14:tracePt t="312189" x="6027738" y="2322513"/>
          <p14:tracePt t="312205" x="5983288" y="2428875"/>
          <p14:tracePt t="312222" x="5911850" y="2536825"/>
          <p14:tracePt t="312238" x="5875338" y="2598738"/>
          <p14:tracePt t="312255" x="5849938" y="2635250"/>
          <p14:tracePt t="312272" x="5830888" y="2652713"/>
          <p14:tracePt t="312288" x="5813425" y="2670175"/>
          <p14:tracePt t="312304" x="5786438" y="2697163"/>
          <p14:tracePt t="312321" x="5786438" y="2706688"/>
          <p14:tracePt t="312430" x="5778500" y="2706688"/>
          <p14:tracePt t="312446" x="5759450" y="2706688"/>
          <p14:tracePt t="312454" x="5751513" y="2706688"/>
          <p14:tracePt t="312462" x="5741988" y="2706688"/>
          <p14:tracePt t="312471" x="5724525" y="2706688"/>
          <p14:tracePt t="312487" x="5707063" y="2706688"/>
          <p14:tracePt t="312504" x="5688013" y="2706688"/>
          <p14:tracePt t="312521" x="5670550" y="2706688"/>
          <p14:tracePt t="312538" x="5643563" y="2714625"/>
          <p14:tracePt t="312556" x="5616575" y="2714625"/>
          <p14:tracePt t="312573" x="5599113" y="2714625"/>
          <p14:tracePt t="312589" x="5572125" y="2714625"/>
          <p14:tracePt t="312605" x="5564188" y="2714625"/>
          <p14:tracePt t="312652" x="5554663" y="2714625"/>
          <p14:tracePt t="312660" x="5545138" y="2697163"/>
          <p14:tracePt t="312672" x="5537200" y="2687638"/>
          <p14:tracePt t="312688" x="5510213" y="2670175"/>
          <p14:tracePt t="312705" x="5492750" y="2660650"/>
          <p14:tracePt t="312783" x="5492750" y="2724150"/>
          <p14:tracePt t="312792" x="5492750" y="2822575"/>
          <p14:tracePt t="312807" x="5492750" y="3063875"/>
          <p14:tracePt t="312821" x="5492750" y="3206750"/>
          <p14:tracePt t="312839" x="5456238" y="3500438"/>
          <p14:tracePt t="312855" x="5446713" y="3697288"/>
          <p14:tracePt t="312872" x="5429250" y="3867150"/>
          <p14:tracePt t="312888" x="5411788" y="4044950"/>
          <p14:tracePt t="312906" x="5394325" y="4241800"/>
          <p14:tracePt t="312922" x="5394325" y="4349750"/>
          <p14:tracePt t="312939" x="5411788" y="4456113"/>
          <p14:tracePt t="312955" x="5429250" y="4572000"/>
          <p14:tracePt t="312971" x="5429250" y="4652963"/>
          <p14:tracePt t="312987" x="5429250" y="4697413"/>
          <p14:tracePt t="313004" x="5429250" y="4724400"/>
          <p14:tracePt t="313021" x="5429250" y="4741863"/>
          <p14:tracePt t="313037" x="5429250" y="4751388"/>
          <p14:tracePt t="313096" x="5438775" y="4751388"/>
          <p14:tracePt t="313104" x="5446713" y="4751388"/>
          <p14:tracePt t="313184" x="5456238" y="4759325"/>
          <p14:tracePt t="313199" x="5465763" y="4768850"/>
          <p14:tracePt t="313208" x="5473700" y="4778375"/>
          <p14:tracePt t="313223" x="5483225" y="4795838"/>
          <p14:tracePt t="313238" x="5483225" y="4822825"/>
          <p14:tracePt t="313255" x="5500688" y="4840288"/>
          <p14:tracePt t="313272" x="5510213" y="4857750"/>
          <p14:tracePt t="313289" x="5510213" y="4867275"/>
          <p14:tracePt t="313305" x="5518150" y="4894263"/>
          <p14:tracePt t="313321" x="5518150" y="4911725"/>
          <p14:tracePt t="313338" x="5518150" y="4921250"/>
          <p14:tracePt t="313425" x="5527675" y="4921250"/>
          <p14:tracePt t="313441" x="5537200" y="4921250"/>
          <p14:tracePt t="313450" x="5564188" y="4921250"/>
          <p14:tracePt t="313458" x="5572125" y="4911725"/>
          <p14:tracePt t="313473" x="5589588" y="4876800"/>
          <p14:tracePt t="313488" x="5599113" y="4840288"/>
          <p14:tracePt t="313504" x="5616575" y="4778375"/>
          <p14:tracePt t="313521" x="5643563" y="4714875"/>
          <p14:tracePt t="313538" x="5653088" y="4670425"/>
          <p14:tracePt t="313554" x="5670550" y="4608513"/>
          <p14:tracePt t="313571" x="5680075" y="4591050"/>
          <p14:tracePt t="313588" x="5688013" y="4554538"/>
          <p14:tracePt t="313604" x="5697538" y="4537075"/>
          <p14:tracePt t="313621" x="5715000" y="4500563"/>
          <p14:tracePt t="313637" x="5732463" y="4473575"/>
          <p14:tracePt t="313654" x="5741988" y="4438650"/>
          <p14:tracePt t="313671" x="5751513" y="4411663"/>
          <p14:tracePt t="313688" x="5759450" y="4376738"/>
          <p14:tracePt t="313704" x="5778500" y="4295775"/>
          <p14:tracePt t="313721" x="5778500" y="4224338"/>
          <p14:tracePt t="313738" x="5786438" y="4108450"/>
          <p14:tracePt t="313754" x="5786438" y="4027488"/>
          <p14:tracePt t="313771" x="5778500" y="3902075"/>
          <p14:tracePt t="313787" x="5751513" y="3813175"/>
          <p14:tracePt t="313804" x="5724525" y="3697288"/>
          <p14:tracePt t="313821" x="5697538" y="3616325"/>
          <p14:tracePt t="313837" x="5670550" y="3536950"/>
          <p14:tracePt t="313854" x="5635625" y="3438525"/>
          <p14:tracePt t="313871" x="5608638" y="3357563"/>
          <p14:tracePt t="313887" x="5554663" y="3259138"/>
          <p14:tracePt t="313906" x="5518150" y="3179763"/>
          <p14:tracePt t="313922" x="5492750" y="3135313"/>
          <p14:tracePt t="313939" x="5465763" y="3098800"/>
          <p14:tracePt t="313955" x="5456238" y="3081338"/>
          <p14:tracePt t="313973" x="5438775" y="3044825"/>
          <p14:tracePt t="313989" x="5421313" y="3027363"/>
          <p14:tracePt t="314005" x="5411788" y="3009900"/>
          <p14:tracePt t="314022" x="5384800" y="2965450"/>
          <p14:tracePt t="314039" x="5357813" y="2911475"/>
          <p14:tracePt t="314055" x="5340350" y="2894013"/>
          <p14:tracePt t="314071" x="5322888" y="2874963"/>
          <p14:tracePt t="314088" x="5295900" y="2849563"/>
          <p14:tracePt t="314104" x="5286375" y="2840038"/>
          <p14:tracePt t="314168" x="5278438" y="2840038"/>
          <p14:tracePt t="314184" x="5268913" y="2840038"/>
          <p14:tracePt t="314192" x="5268913" y="2874963"/>
          <p14:tracePt t="314205" x="5268913" y="2928938"/>
          <p14:tracePt t="314224" x="5251450" y="3089275"/>
          <p14:tracePt t="314239" x="5241925" y="3197225"/>
          <p14:tracePt t="314255" x="5241925" y="3295650"/>
          <p14:tracePt t="314272" x="5241925" y="3384550"/>
          <p14:tracePt t="314288" x="5259388" y="3465513"/>
          <p14:tracePt t="314305" x="5268913" y="3527425"/>
          <p14:tracePt t="314322" x="5286375" y="3581400"/>
          <p14:tracePt t="314339" x="5313363" y="3662363"/>
          <p14:tracePt t="314355" x="5340350" y="3741738"/>
          <p14:tracePt t="314373" x="5375275" y="3876675"/>
          <p14:tracePt t="314388" x="5402263" y="3973513"/>
          <p14:tracePt t="314406" x="5402263" y="4044950"/>
          <p14:tracePt t="314422" x="5421313" y="4108450"/>
          <p14:tracePt t="314438" x="5429250" y="4162425"/>
          <p14:tracePt t="314455" x="5429250" y="4187825"/>
          <p14:tracePt t="314472" x="5438775" y="4206875"/>
          <p14:tracePt t="314489" x="5456238" y="4268788"/>
          <p14:tracePt t="314505" x="5465763" y="4295775"/>
          <p14:tracePt t="314522" x="5465763" y="4340225"/>
          <p14:tracePt t="314538" x="5473700" y="4402138"/>
          <p14:tracePt t="314555" x="5473700" y="4483100"/>
          <p14:tracePt t="314572" x="5473700" y="4564063"/>
          <p14:tracePt t="314589" x="5456238" y="4635500"/>
          <p14:tracePt t="314591" x="5446713" y="4679950"/>
          <p14:tracePt t="314605" x="5446713" y="4697413"/>
          <p14:tracePt t="314621" x="5446713" y="4714875"/>
          <p14:tracePt t="314639" x="5446713" y="4751388"/>
          <p14:tracePt t="314654" x="5438775" y="4768850"/>
          <p14:tracePt t="314671" x="5411788" y="4805363"/>
          <p14:tracePt t="314687" x="5394325" y="4822825"/>
          <p14:tracePt t="314704" x="5384800" y="4840288"/>
          <p14:tracePt t="314721" x="5375275" y="4867275"/>
          <p14:tracePt t="314737" x="5367338" y="4884738"/>
          <p14:tracePt t="314754" x="5340350" y="4911725"/>
          <p14:tracePt t="314772" x="5330825" y="4938713"/>
          <p14:tracePt t="314789" x="5322888" y="4956175"/>
          <p14:tracePt t="314959" x="5330825" y="4956175"/>
          <p14:tracePt t="314968" x="5340350" y="4948238"/>
          <p14:tracePt t="314976" x="5357813" y="4921250"/>
          <p14:tracePt t="314989" x="5367338" y="4894263"/>
          <p14:tracePt t="315005" x="5394325" y="4822825"/>
          <p14:tracePt t="315022" x="5394325" y="4687888"/>
          <p14:tracePt t="315039" x="5411788" y="4564063"/>
          <p14:tracePt t="315055" x="5421313" y="4411663"/>
          <p14:tracePt t="315072" x="5421313" y="4214813"/>
          <p14:tracePt t="315089" x="5421313" y="4090988"/>
          <p14:tracePt t="315105" x="5421313" y="3983038"/>
          <p14:tracePt t="315124" x="5421313" y="3849688"/>
          <p14:tracePt t="315139" x="5421313" y="3778250"/>
          <p14:tracePt t="315156" x="5421313" y="3697288"/>
          <p14:tracePt t="315172" x="5394325" y="3616325"/>
          <p14:tracePt t="315188" x="5367338" y="3544888"/>
          <p14:tracePt t="315205" x="5340350" y="3465513"/>
          <p14:tracePt t="315222" x="5330825" y="3411538"/>
          <p14:tracePt t="315238" x="5313363" y="3384550"/>
          <p14:tracePt t="315255" x="5313363" y="3357563"/>
          <p14:tracePt t="315271" x="5295900" y="3340100"/>
          <p14:tracePt t="315289" x="5286375" y="3295650"/>
          <p14:tracePt t="315306" x="5278438" y="3268663"/>
          <p14:tracePt t="315323" x="5278438" y="3224213"/>
          <p14:tracePt t="315339" x="5278438" y="3187700"/>
          <p14:tracePt t="315355" x="5278438" y="3135313"/>
          <p14:tracePt t="315374" x="5278438" y="3089275"/>
          <p14:tracePt t="315390" x="5286375" y="3054350"/>
          <p14:tracePt t="315407" x="5286375" y="3027363"/>
          <p14:tracePt t="315422" x="5286375" y="2992438"/>
          <p14:tracePt t="315439" x="5303838" y="2973388"/>
          <p14:tracePt t="315455" x="5303838" y="2946400"/>
          <p14:tracePt t="315473" x="5303838" y="2928938"/>
          <p14:tracePt t="315489" x="5313363" y="2911475"/>
          <p14:tracePt t="315505" x="5313363" y="2894013"/>
          <p14:tracePt t="315524" x="5322888" y="2867025"/>
          <p14:tracePt t="315539" x="5322888" y="2857500"/>
          <p14:tracePt t="315572" x="5322888" y="2849563"/>
          <p14:tracePt t="315922" x="5322888" y="2840038"/>
          <p14:tracePt t="315938" x="5330825" y="2830513"/>
          <p14:tracePt t="315948" x="5340350" y="2795588"/>
          <p14:tracePt t="315959" x="5349875" y="2786063"/>
          <p14:tracePt t="315971" x="5357813" y="2768600"/>
          <p14:tracePt t="315988" x="5384800" y="2741613"/>
          <p14:tracePt t="316005" x="5411788" y="2724150"/>
          <p14:tracePt t="316021" x="5438775" y="2706688"/>
          <p14:tracePt t="316039" x="5465763" y="2670175"/>
          <p14:tracePt t="316055" x="5483225" y="2652713"/>
          <p14:tracePt t="316073" x="5500688" y="2635250"/>
          <p14:tracePt t="316090" x="5518150" y="2608263"/>
          <p14:tracePt t="316105" x="5537200" y="2589213"/>
          <p14:tracePt t="316122" x="5545138" y="2571750"/>
          <p14:tracePt t="316139" x="5554663" y="2563813"/>
          <p14:tracePt t="316166" x="5564188" y="2563813"/>
          <p14:tracePt t="316196" x="5564188" y="2544763"/>
          <p14:tracePt t="316352" x="5564188" y="2554288"/>
          <p14:tracePt t="316358" x="5564188" y="2563813"/>
          <p14:tracePt t="316371" x="5564188" y="2571750"/>
          <p14:tracePt t="316388" x="5554663" y="2625725"/>
          <p14:tracePt t="316405" x="5545138" y="2687638"/>
          <p14:tracePt t="316421" x="5545138" y="2768600"/>
          <p14:tracePt t="316439" x="5545138" y="2894013"/>
          <p14:tracePt t="316456" x="5545138" y="2973388"/>
          <p14:tracePt t="316473" x="5572125" y="3081338"/>
          <p14:tracePt t="316489" x="5626100" y="3268663"/>
          <p14:tracePt t="316505" x="5653088" y="3421063"/>
          <p14:tracePt t="316522" x="5680075" y="3527425"/>
          <p14:tracePt t="316540" x="5724525" y="3679825"/>
          <p14:tracePt t="316556" x="5751513" y="3786188"/>
          <p14:tracePt t="316572" x="5751513" y="3894138"/>
          <p14:tracePt t="316589" x="5759450" y="4000500"/>
          <p14:tracePt t="316605" x="5759450" y="4116388"/>
          <p14:tracePt t="316622" x="5778500" y="4206875"/>
          <p14:tracePt t="316639" x="5778500" y="4286250"/>
          <p14:tracePt t="316656" x="5778500" y="4357688"/>
          <p14:tracePt t="316673" x="5778500" y="4473575"/>
          <p14:tracePt t="316690" x="5778500" y="4537075"/>
          <p14:tracePt t="316706" x="5778500" y="4572000"/>
          <p14:tracePt t="316722" x="5778500" y="4591050"/>
          <p14:tracePt t="316755" x="5778500" y="4598988"/>
          <p14:tracePt t="316772" x="5778500" y="4616450"/>
          <p14:tracePt t="316806" x="5768975" y="4635500"/>
          <p14:tracePt t="316823" x="5751513" y="4662488"/>
          <p14:tracePt t="316839" x="5741988" y="4670425"/>
          <p14:tracePt t="316871" x="5732463" y="4679950"/>
          <p14:tracePt t="316888" x="5724525" y="4697413"/>
          <p14:tracePt t="316905" x="5715000" y="4724400"/>
          <p14:tracePt t="316921" x="5707063" y="4741863"/>
          <p14:tracePt t="316938" x="5688013" y="4759325"/>
          <p14:tracePt t="316955" x="5653088" y="4795838"/>
          <p14:tracePt t="316972" x="5635625" y="4813300"/>
          <p14:tracePt t="316989" x="5626100" y="4830763"/>
          <p14:tracePt t="317005" x="5616575" y="4849813"/>
          <p14:tracePt t="317022" x="5616575" y="4867275"/>
          <p14:tracePt t="317128" x="5635625" y="4857750"/>
          <p14:tracePt t="317136" x="5653088" y="4840288"/>
          <p14:tracePt t="317144" x="5680075" y="4795838"/>
          <p14:tracePt t="317157" x="5697538" y="4733925"/>
          <p14:tracePt t="317174" x="5715000" y="4670425"/>
          <p14:tracePt t="317190" x="5724525" y="4591050"/>
          <p14:tracePt t="317206" x="5724525" y="4519613"/>
          <p14:tracePt t="317223" x="5741988" y="4411663"/>
          <p14:tracePt t="317239" x="5741988" y="4286250"/>
          <p14:tracePt t="317255" x="5741988" y="4179888"/>
          <p14:tracePt t="317272" x="5732463" y="4027488"/>
          <p14:tracePt t="317289" x="5715000" y="3876675"/>
          <p14:tracePt t="317305" x="5707063" y="3768725"/>
          <p14:tracePt t="317324" x="5661025" y="3616325"/>
          <p14:tracePt t="317340" x="5653088" y="3527425"/>
          <p14:tracePt t="317355" x="5635625" y="3446463"/>
          <p14:tracePt t="317372" x="5635625" y="3421063"/>
          <p14:tracePt t="317388" x="5626100" y="3394075"/>
          <p14:tracePt t="317406" x="5626100" y="3375025"/>
          <p14:tracePt t="317422" x="5626100" y="3367088"/>
          <p14:tracePt t="317439" x="5626100" y="3330575"/>
          <p14:tracePt t="317455" x="5616575" y="3322638"/>
          <p14:tracePt t="317472" x="5616575" y="3303588"/>
          <p14:tracePt t="317488" x="5616575" y="3295650"/>
          <p14:tracePt t="317505" x="5608638" y="3286125"/>
          <p14:tracePt t="317522" x="5608638" y="3268663"/>
          <p14:tracePt t="317538" x="5608638" y="3251200"/>
          <p14:tracePt t="323694" x="5608638" y="3259138"/>
          <p14:tracePt t="323706" x="5608638" y="3268663"/>
          <p14:tracePt t="323723" x="5608638" y="3286125"/>
          <p14:tracePt t="323739" x="5608638" y="3295650"/>
          <p14:tracePt t="323757" x="5608638" y="3303588"/>
          <p14:tracePt t="323773" x="5608638" y="3313113"/>
          <p14:tracePt t="323789" x="5616575" y="3322638"/>
          <p14:tracePt t="323805" x="5616575" y="3349625"/>
          <p14:tracePt t="323822" x="5626100" y="3357563"/>
          <p14:tracePt t="323839" x="5626100" y="3375025"/>
          <p14:tracePt t="323855" x="5643563" y="3384550"/>
          <p14:tracePt t="323872" x="5643563" y="3411538"/>
          <p14:tracePt t="323889" x="5643563" y="3421063"/>
          <p14:tracePt t="323985" x="5643563" y="3429000"/>
          <p14:tracePt t="324190" x="5643563" y="3438525"/>
          <p14:tracePt t="324204" x="5643563" y="3446463"/>
          <p14:tracePt t="324212" x="5635625" y="3446463"/>
          <p14:tracePt t="324235" x="5635625" y="3455988"/>
          <p14:tracePt t="324251" x="5626100" y="3465513"/>
          <p14:tracePt t="324260" x="5626100" y="3482975"/>
          <p14:tracePt t="324273" x="5616575" y="3492500"/>
          <p14:tracePt t="324297" x="5616575" y="3500438"/>
          <p14:tracePt t="324306" x="5616575" y="3509963"/>
          <p14:tracePt t="324323" x="5608638" y="3527425"/>
          <p14:tracePt t="324340" x="5608638" y="3554413"/>
          <p14:tracePt t="324357" x="5599113" y="3581400"/>
          <p14:tracePt t="324375" x="5589588" y="3616325"/>
          <p14:tracePt t="324391" x="5589588" y="3635375"/>
          <p14:tracePt t="324424" x="5589588" y="3652838"/>
          <p14:tracePt t="324440" x="5572125" y="3662363"/>
          <p14:tracePt t="324456" x="5572125" y="3670300"/>
          <p14:tracePt t="324473" x="5572125" y="3687763"/>
          <p14:tracePt t="324490" x="5564188" y="3697288"/>
          <p14:tracePt t="324506" x="5564188" y="3706813"/>
          <p14:tracePt t="324523" x="5564188" y="3724275"/>
          <p14:tracePt t="324540" x="5554663" y="3733800"/>
          <p14:tracePt t="324556" x="5554663" y="3741738"/>
          <p14:tracePt t="324572" x="5545138" y="3759200"/>
          <p14:tracePt t="324590" x="5545138" y="3768725"/>
          <p14:tracePt t="324774" x="5545138" y="3778250"/>
          <p14:tracePt t="324790" x="5545138" y="3786188"/>
          <p14:tracePt t="324807" x="5545138" y="3795713"/>
          <p14:tracePt t="324813" x="5545138" y="3805238"/>
          <p14:tracePt t="324822" x="5545138" y="3813175"/>
          <p14:tracePt t="324839" x="5545138" y="3840163"/>
          <p14:tracePt t="324855" x="5545138" y="3857625"/>
          <p14:tracePt t="324872" x="5545138" y="3867150"/>
          <p14:tracePt t="324890" x="5545138" y="3876675"/>
          <p14:tracePt t="324908" x="5537200" y="3894138"/>
          <p14:tracePt t="324924" x="5537200" y="3911600"/>
          <p14:tracePt t="324940" x="5537200" y="3921125"/>
          <p14:tracePt t="324974" x="5537200" y="3938588"/>
          <p14:tracePt t="324990" x="5537200" y="3956050"/>
          <p14:tracePt t="325006" x="5537200" y="3965575"/>
          <p14:tracePt t="325024" x="5537200" y="4000500"/>
          <p14:tracePt t="325040" x="5527675" y="4010025"/>
          <p14:tracePt t="325058" x="5527675" y="4027488"/>
          <p14:tracePt t="325073" x="5527675" y="4054475"/>
          <p14:tracePt t="325090" x="5527675" y="4064000"/>
          <p14:tracePt t="325123" x="5527675" y="4081463"/>
          <p14:tracePt t="325140" x="5518150" y="4090988"/>
          <p14:tracePt t="325157" x="5518150" y="4108450"/>
          <p14:tracePt t="325173" x="5518150" y="4116388"/>
          <p14:tracePt t="325354" x="5518150" y="4135438"/>
          <p14:tracePt t="325369" x="5518150" y="4143375"/>
          <p14:tracePt t="325385" x="5518150" y="4152900"/>
          <p14:tracePt t="325463" x="5518150" y="4162425"/>
          <p14:tracePt t="325486" x="5518150" y="4170363"/>
          <p14:tracePt t="325502" x="5527675" y="4179888"/>
          <p14:tracePt t="325511" x="5537200" y="4206875"/>
          <p14:tracePt t="325522" x="5545138" y="4214813"/>
          <p14:tracePt t="325539" x="5572125" y="4233863"/>
          <p14:tracePt t="325556" x="5599113" y="4268788"/>
          <p14:tracePt t="325573" x="5599113" y="4278313"/>
          <p14:tracePt t="325589" x="5599113" y="4295775"/>
          <p14:tracePt t="325606" x="5599113" y="4305300"/>
          <p14:tracePt t="325624" x="5599113" y="4313238"/>
          <p14:tracePt t="325651" x="5599113" y="4322763"/>
          <p14:tracePt t="325659" x="5608638" y="4340225"/>
          <p14:tracePt t="325676" x="5608638" y="4349750"/>
          <p14:tracePt t="325691" x="5608638" y="4367213"/>
          <p14:tracePt t="325706" x="5608638" y="4376738"/>
          <p14:tracePt t="325839" x="5616575" y="4376738"/>
          <p14:tracePt t="325847" x="5626100" y="4376738"/>
          <p14:tracePt t="325871" x="5643563" y="4376738"/>
          <p14:tracePt t="325996" x="5653088" y="4384675"/>
          <p14:tracePt t="326011" x="5661025" y="4411663"/>
          <p14:tracePt t="326023" x="5670550" y="4438650"/>
          <p14:tracePt t="326040" x="5697538" y="4465638"/>
          <p14:tracePt t="326056" x="5724525" y="4545013"/>
          <p14:tracePt t="326073" x="5759450" y="4635500"/>
          <p14:tracePt t="326089" x="5786438" y="4697413"/>
          <p14:tracePt t="326106" x="5867400" y="4778375"/>
          <p14:tracePt t="326123" x="6010275" y="4876800"/>
          <p14:tracePt t="326140" x="6269038" y="5000625"/>
          <p14:tracePt t="326157" x="6564313" y="5116513"/>
          <p14:tracePt t="326176" x="7010400" y="5207000"/>
          <p14:tracePt t="326192" x="7304088" y="5241925"/>
          <p14:tracePt t="326207" x="7473950" y="5278438"/>
          <p14:tracePt t="326223" x="7608888" y="5305425"/>
          <p14:tracePt t="326240" x="7707313" y="5330825"/>
          <p14:tracePt t="326257" x="7796213" y="5357813"/>
          <p14:tracePt t="326273" x="7867650" y="5384800"/>
          <p14:tracePt t="326290" x="7885113" y="5402263"/>
          <p14:tracePt t="326307" x="7902575" y="5421313"/>
          <p14:tracePt t="326323" x="7921625" y="5448300"/>
          <p14:tracePt t="326339" x="7956550" y="5473700"/>
          <p14:tracePt t="326357" x="7974013" y="5510213"/>
          <p14:tracePt t="326373" x="8001000" y="5591175"/>
          <p14:tracePt t="326390" x="8027988" y="5653088"/>
          <p14:tracePt t="326408" x="8054975" y="5724525"/>
          <p14:tracePt t="326424" x="8064500" y="5805488"/>
          <p14:tracePt t="326441" x="8089900" y="5903913"/>
          <p14:tracePt t="326457" x="8099425" y="5929313"/>
          <p14:tracePt t="326551" x="8081963" y="5894388"/>
          <p14:tracePt t="326559" x="8064500" y="5849938"/>
          <p14:tracePt t="326572" x="8054975" y="5813425"/>
          <p14:tracePt t="326589" x="8027988" y="5734050"/>
          <p14:tracePt t="326606" x="7993063" y="5662613"/>
          <p14:tracePt t="326623" x="7983538" y="5626100"/>
          <p14:tracePt t="326640" x="7956550" y="5581650"/>
          <p14:tracePt t="326657" x="7947025" y="5519738"/>
          <p14:tracePt t="326673" x="7921625" y="5473700"/>
          <p14:tracePt t="326689" x="7902575" y="5438775"/>
          <p14:tracePt t="326706" x="7875588" y="5402263"/>
          <p14:tracePt t="326722" x="7875588" y="5376863"/>
          <p14:tracePt t="326739" x="7875588" y="5367338"/>
          <p14:tracePt t="326756" x="7867650" y="5340350"/>
          <p14:tracePt t="326772" x="7858125" y="5322888"/>
          <p14:tracePt t="326789" x="7850188" y="5305425"/>
          <p14:tracePt t="326806" x="7840663" y="5286375"/>
          <p14:tracePt t="326822" x="7831138" y="5259388"/>
          <p14:tracePt t="326839" x="7813675" y="5241925"/>
          <p14:tracePt t="326855" x="7813675" y="5224463"/>
          <p14:tracePt t="326872" x="7804150" y="5207000"/>
          <p14:tracePt t="326889" x="7804150" y="5187950"/>
          <p14:tracePt t="326906" x="7796213" y="5170488"/>
          <p14:tracePt t="326922" x="7796213" y="5162550"/>
          <p14:tracePt t="326939" x="7796213" y="5153025"/>
          <p14:tracePt t="326956" x="7796213" y="5143500"/>
          <p14:tracePt t="326972" x="7796213" y="5135563"/>
          <p14:tracePt t="326989" x="7796213" y="5108575"/>
          <p14:tracePt t="327023" x="7796213" y="5099050"/>
          <p14:tracePt t="327044" x="7796213" y="5091113"/>
          <p14:tracePt t="327060" x="7796213" y="5081588"/>
          <p14:tracePt t="327162" x="7796213" y="5072063"/>
          <p14:tracePt t="327178" x="7796213" y="5064125"/>
          <p14:tracePt t="327186" x="7796213" y="5045075"/>
          <p14:tracePt t="327281" x="7786688" y="5037138"/>
          <p14:tracePt t="327428" x="7778750" y="5037138"/>
          <p14:tracePt t="327436" x="7769225" y="5037138"/>
          <p14:tracePt t="327444" x="7759700" y="5037138"/>
          <p14:tracePt t="327457" x="7742238" y="5037138"/>
          <p14:tracePt t="327474" x="7724775" y="5037138"/>
          <p14:tracePt t="327490" x="7626350" y="5064125"/>
          <p14:tracePt t="327507" x="7527925" y="5091113"/>
          <p14:tracePt t="327523" x="7375525" y="5126038"/>
          <p14:tracePt t="327540" x="7180263" y="5126038"/>
          <p14:tracePt t="327557" x="6965950" y="5126038"/>
          <p14:tracePt t="327573" x="6707188" y="5126038"/>
          <p14:tracePt t="327592" x="6323013" y="5126038"/>
          <p14:tracePt t="327608" x="6099175" y="5126038"/>
          <p14:tracePt t="327624" x="5902325" y="5116513"/>
          <p14:tracePt t="327641" x="5751513" y="5091113"/>
          <p14:tracePt t="327658" x="5661025" y="5091113"/>
          <p14:tracePt t="327673" x="5564188" y="5091113"/>
          <p14:tracePt t="327690" x="5473700" y="5091113"/>
          <p14:tracePt t="327707" x="5402263" y="5091113"/>
          <p14:tracePt t="327724" x="5322888" y="5072063"/>
          <p14:tracePt t="327742" x="5251450" y="5072063"/>
          <p14:tracePt t="327758" x="5232400" y="5072063"/>
          <p14:tracePt t="327774" x="5207000" y="5072063"/>
          <p14:tracePt t="327790" x="5187950" y="5072063"/>
          <p14:tracePt t="327806" x="5170488" y="5072063"/>
          <p14:tracePt t="327950" x="5180013" y="5064125"/>
          <p14:tracePt t="327958" x="5207000" y="5054600"/>
          <p14:tracePt t="327967" x="5232400" y="5054600"/>
          <p14:tracePt t="327974" x="5268913" y="5037138"/>
          <p14:tracePt t="327989" x="5303838" y="5027613"/>
          <p14:tracePt t="328008" x="5510213" y="5010150"/>
          <p14:tracePt t="328024" x="5688013" y="4992688"/>
          <p14:tracePt t="328040" x="5857875" y="4973638"/>
          <p14:tracePt t="328057" x="6037263" y="4965700"/>
          <p14:tracePt t="328073" x="6143625" y="4948238"/>
          <p14:tracePt t="328090" x="6242050" y="4921250"/>
          <p14:tracePt t="328107" x="6350000" y="4902200"/>
          <p14:tracePt t="328110" x="6402388" y="4902200"/>
          <p14:tracePt t="328124" x="6510338" y="4894263"/>
          <p14:tracePt t="328140" x="6599238" y="4876800"/>
          <p14:tracePt t="328157" x="6680200" y="4876800"/>
          <p14:tracePt t="328174" x="6751638" y="4876800"/>
          <p14:tracePt t="328190" x="6831013" y="4867275"/>
          <p14:tracePt t="328207" x="6938963" y="4849813"/>
          <p14:tracePt t="328223" x="7045325" y="4849813"/>
          <p14:tracePt t="328242" x="7224713" y="4849813"/>
          <p14:tracePt t="328258" x="7313613" y="4849813"/>
          <p14:tracePt t="328274" x="7402513" y="4849813"/>
          <p14:tracePt t="328290" x="7466013" y="4849813"/>
          <p14:tracePt t="328307" x="7500938" y="4857750"/>
          <p14:tracePt t="328324" x="7572375" y="4867275"/>
          <p14:tracePt t="328339" x="7670800" y="4867275"/>
          <p14:tracePt t="328356" x="7759700" y="4884738"/>
          <p14:tracePt t="328373" x="7840663" y="4884738"/>
          <p14:tracePt t="328389" x="7858125" y="4884738"/>
          <p14:tracePt t="328406" x="7867650" y="4884738"/>
          <p14:tracePt t="328490" x="7858125" y="4894263"/>
          <p14:tracePt t="328498" x="7813675" y="4894263"/>
          <p14:tracePt t="328507" x="7759700" y="4902200"/>
          <p14:tracePt t="328522" x="7635875" y="4921250"/>
          <p14:tracePt t="328539" x="7473950" y="4948238"/>
          <p14:tracePt t="328557" x="7278688" y="4983163"/>
          <p14:tracePt t="328574" x="7054850" y="5019675"/>
          <p14:tracePt t="328590" x="6858000" y="5019675"/>
          <p14:tracePt t="328607" x="6688138" y="5010150"/>
          <p14:tracePt t="328611" x="6589713" y="4992688"/>
          <p14:tracePt t="328624" x="6527800" y="4983163"/>
          <p14:tracePt t="328642" x="6323013" y="4948238"/>
          <p14:tracePt t="328658" x="6215063" y="4948238"/>
          <p14:tracePt t="328674" x="6108700" y="4948238"/>
          <p14:tracePt t="328690" x="6037263" y="4948238"/>
          <p14:tracePt t="328707" x="5973763" y="4948238"/>
          <p14:tracePt t="328724" x="5894388" y="4948238"/>
          <p14:tracePt t="328742" x="5778500" y="4948238"/>
          <p14:tracePt t="328758" x="5707063" y="4956175"/>
          <p14:tracePt t="328774" x="5661025" y="4956175"/>
          <p14:tracePt t="328790" x="5626100" y="4956175"/>
          <p14:tracePt t="328808" x="5608638" y="4956175"/>
          <p14:tracePt t="328823" x="5589588" y="4956175"/>
          <p14:tracePt t="328840" x="5572125" y="4948238"/>
          <p14:tracePt t="328856" x="5564188" y="4948238"/>
          <p14:tracePt t="328977" x="5572125" y="4948238"/>
          <p14:tracePt t="328985" x="5616575" y="4948238"/>
          <p14:tracePt t="328992" x="5653088" y="4956175"/>
          <p14:tracePt t="329006" x="5688013" y="4956175"/>
          <p14:tracePt t="329023" x="5849938" y="4956175"/>
          <p14:tracePt t="329039" x="5956300" y="4956175"/>
          <p14:tracePt t="329056" x="6064250" y="4948238"/>
          <p14:tracePt t="329073" x="6161088" y="4948238"/>
          <p14:tracePt t="329089" x="6251575" y="4948238"/>
          <p14:tracePt t="329106" x="6323013" y="4948238"/>
          <p14:tracePt t="329123" x="6375400" y="4948238"/>
          <p14:tracePt t="329139" x="6421438" y="4948238"/>
          <p14:tracePt t="329156" x="6518275" y="4948238"/>
          <p14:tracePt t="329173" x="6626225" y="4948238"/>
          <p14:tracePt t="329189" x="6769100" y="4948238"/>
          <p14:tracePt t="329206" x="6938963" y="4948238"/>
          <p14:tracePt t="329223" x="7045325" y="4948238"/>
          <p14:tracePt t="329239" x="7153275" y="4948238"/>
          <p14:tracePt t="329256" x="7259638" y="4948238"/>
          <p14:tracePt t="329273" x="7367588" y="4938713"/>
          <p14:tracePt t="329289" x="7466013" y="4921250"/>
          <p14:tracePt t="329306" x="7500938" y="4911725"/>
          <p14:tracePt t="329323" x="7518400" y="4911725"/>
          <p14:tracePt t="329339" x="7545388" y="4911725"/>
          <p14:tracePt t="329356" x="7564438" y="4911725"/>
          <p14:tracePt t="329373" x="7572375" y="4911725"/>
          <p14:tracePt t="329389" x="7589838" y="4911725"/>
          <p14:tracePt t="329547" x="7572375" y="4911725"/>
          <p14:tracePt t="329555" x="7564438" y="4902200"/>
          <p14:tracePt t="329562" x="7527925" y="4902200"/>
          <p14:tracePt t="329572" x="7493000" y="4884738"/>
          <p14:tracePt t="329589" x="7375525" y="4884738"/>
          <p14:tracePt t="329606" x="7180263" y="4894263"/>
          <p14:tracePt t="329623" x="6983413" y="4929188"/>
          <p14:tracePt t="329639" x="6759575" y="4965700"/>
          <p14:tracePt t="329656" x="6564313" y="4965700"/>
          <p14:tracePt t="329673" x="6402388" y="4983163"/>
          <p14:tracePt t="329690" x="6323013" y="4992688"/>
          <p14:tracePt t="329707" x="6251575" y="5000625"/>
          <p14:tracePt t="329724" x="6153150" y="5027613"/>
          <p14:tracePt t="329740" x="6081713" y="5045075"/>
          <p14:tracePt t="329757" x="5983288" y="5045075"/>
          <p14:tracePt t="329774" x="5911850" y="5054600"/>
          <p14:tracePt t="329791" x="5840413" y="5054600"/>
          <p14:tracePt t="329808" x="5795963" y="5054600"/>
          <p14:tracePt t="329824" x="5759450" y="5054600"/>
          <p14:tracePt t="329840" x="5741988" y="5054600"/>
          <p14:tracePt t="329857" x="5715000" y="5054600"/>
          <p14:tracePt t="329874" x="5697538" y="5054600"/>
          <p14:tracePt t="329890" x="5680075" y="5045075"/>
          <p14:tracePt t="329907" x="5661025" y="5045075"/>
          <p14:tracePt t="329924" x="5626100" y="5045075"/>
          <p14:tracePt t="329940" x="5608638" y="5045075"/>
          <p14:tracePt t="329957" x="5589588" y="5045075"/>
          <p14:tracePt t="330003" x="5572125" y="5045075"/>
          <p14:tracePt t="330010" x="5564188" y="5045075"/>
          <p14:tracePt t="330024" x="5554663" y="5045075"/>
          <p14:tracePt t="330040" x="5545138" y="5045075"/>
          <p14:tracePt t="330111" x="5537200" y="5045075"/>
          <p14:tracePt t="332775" x="5537200" y="5037138"/>
          <p14:tracePt t="334772" x="5527675" y="5037138"/>
          <p14:tracePt t="334780" x="5527675" y="5045075"/>
          <p14:tracePt t="335748" x="5564188" y="5045075"/>
          <p14:tracePt t="335756" x="5643563" y="5081588"/>
          <p14:tracePt t="335764" x="5724525" y="5116513"/>
          <p14:tracePt t="335773" x="5822950" y="5135563"/>
          <p14:tracePt t="335790" x="6045200" y="5162550"/>
          <p14:tracePt t="335807" x="6224588" y="5180013"/>
          <p14:tracePt t="335824" x="6330950" y="5180013"/>
          <p14:tracePt t="335840" x="6411913" y="5162550"/>
          <p14:tracePt t="335857" x="6465888" y="5143500"/>
          <p14:tracePt t="335873" x="6473825" y="5143500"/>
          <p14:tracePt t="335950" x="6492875" y="5143500"/>
          <p14:tracePt t="335958" x="6500813" y="5143500"/>
          <p14:tracePt t="335966" x="6537325" y="5126038"/>
          <p14:tracePt t="335975" x="6554788" y="5116513"/>
          <p14:tracePt t="335990" x="6635750" y="5091113"/>
          <p14:tracePt t="336007" x="6715125" y="5081588"/>
          <p14:tracePt t="336023" x="6804025" y="5064125"/>
          <p14:tracePt t="336040" x="6921500" y="5037138"/>
          <p14:tracePt t="336057" x="7027863" y="5010150"/>
          <p14:tracePt t="336073" x="7232650" y="4956175"/>
          <p14:tracePt t="336090" x="7572375" y="4884738"/>
          <p14:tracePt t="336107" x="7939088" y="4805363"/>
          <p14:tracePt t="336108" x="8126413" y="4768850"/>
          <p14:tracePt t="336124" x="8466138" y="4733925"/>
          <p14:tracePt t="336140" x="8688388" y="4697413"/>
          <p14:tracePt t="336157" x="8769350" y="4670425"/>
          <p14:tracePt t="336174" x="8786813" y="4652963"/>
          <p14:tracePt t="336190" x="8804275" y="4591050"/>
          <p14:tracePt t="336207" x="8804275" y="4510088"/>
          <p14:tracePt t="336224" x="8769350" y="4305300"/>
          <p14:tracePt t="336240" x="8732838" y="4098925"/>
          <p14:tracePt t="336257" x="8697913" y="3921125"/>
          <p14:tracePt t="336273" x="8653463" y="3786188"/>
          <p14:tracePt t="336290" x="8609013" y="3608388"/>
          <p14:tracePt t="336307" x="8555038" y="3384550"/>
          <p14:tracePt t="336323" x="8501063" y="3179763"/>
          <p14:tracePt t="336340" x="8429625" y="2946400"/>
          <p14:tracePt t="336357" x="8394700" y="2724150"/>
          <p14:tracePt t="336374" x="8323263" y="2509838"/>
          <p14:tracePt t="336390" x="8269288" y="2428875"/>
          <p14:tracePt t="336407" x="8197850" y="2349500"/>
          <p14:tracePt t="336423" x="8135938" y="2286000"/>
          <p14:tracePt t="336440" x="8064500" y="2259013"/>
          <p14:tracePt t="336457" x="8001000" y="2232025"/>
          <p14:tracePt t="336473" x="7921625" y="2206625"/>
          <p14:tracePt t="336490" x="7796213" y="2197100"/>
          <p14:tracePt t="336507" x="7688263" y="2197100"/>
          <p14:tracePt t="336523" x="7589838" y="2224088"/>
          <p14:tracePt t="336540" x="7483475" y="2251075"/>
          <p14:tracePt t="336557" x="7323138" y="2295525"/>
          <p14:tracePt t="336574" x="7143750" y="2384425"/>
          <p14:tracePt t="336590" x="6992938" y="2482850"/>
          <p14:tracePt t="336607" x="6867525" y="2589213"/>
          <p14:tracePt t="336609" x="6804025" y="2652713"/>
          <p14:tracePt t="336624" x="6697663" y="2768600"/>
          <p14:tracePt t="336640" x="6608763" y="2849563"/>
          <p14:tracePt t="336657" x="6545263" y="2928938"/>
          <p14:tracePt t="336675" x="6473825" y="3009900"/>
          <p14:tracePt t="336691" x="6438900" y="3089275"/>
          <p14:tracePt t="336708" x="6411913" y="3152775"/>
          <p14:tracePt t="336725" x="6384925" y="3232150"/>
          <p14:tracePt t="336742" x="6357938" y="3295650"/>
          <p14:tracePt t="336758" x="6323013" y="3394075"/>
          <p14:tracePt t="336774" x="6296025" y="3473450"/>
          <p14:tracePt t="336790" x="6278563" y="3571875"/>
          <p14:tracePt t="336807" x="6251575" y="3679825"/>
          <p14:tracePt t="336823" x="6242050" y="3786188"/>
          <p14:tracePt t="336840" x="6242050" y="3894138"/>
          <p14:tracePt t="336857" x="6242050" y="4000500"/>
          <p14:tracePt t="336874" x="6286500" y="4152900"/>
          <p14:tracePt t="336891" x="6313488" y="4259263"/>
          <p14:tracePt t="336907" x="6340475" y="4340225"/>
          <p14:tracePt t="336924" x="6394450" y="4438650"/>
          <p14:tracePt t="336940" x="6465888" y="4537075"/>
          <p14:tracePt t="336957" x="6554788" y="4635500"/>
          <p14:tracePt t="336974" x="6653213" y="4724400"/>
          <p14:tracePt t="336991" x="6742113" y="4795838"/>
          <p14:tracePt t="337007" x="6823075" y="4857750"/>
          <p14:tracePt t="337024" x="6938963" y="4911725"/>
          <p14:tracePt t="337040" x="7027863" y="4938713"/>
          <p14:tracePt t="337057" x="7143750" y="4965700"/>
          <p14:tracePt t="337074" x="7251700" y="4983163"/>
          <p14:tracePt t="337090" x="7358063" y="4983163"/>
          <p14:tracePt t="337107" x="7466013" y="4965700"/>
          <p14:tracePt t="337125" x="7635875" y="4921250"/>
          <p14:tracePt t="337141" x="7742238" y="4894263"/>
          <p14:tracePt t="337157" x="7875588" y="4867275"/>
          <p14:tracePt t="337174" x="7983538" y="4840288"/>
          <p14:tracePt t="337191" x="8064500" y="4822825"/>
          <p14:tracePt t="337207" x="8143875" y="4795838"/>
          <p14:tracePt t="337224" x="8207375" y="4778375"/>
          <p14:tracePt t="337240" x="8286750" y="4751388"/>
          <p14:tracePt t="337257" x="8331200" y="4706938"/>
          <p14:tracePt t="337274" x="8429625" y="4591050"/>
          <p14:tracePt t="337290" x="8483600" y="4492625"/>
          <p14:tracePt t="337307" x="8528050" y="4376738"/>
          <p14:tracePt t="337324" x="8572500" y="4259263"/>
          <p14:tracePt t="337340" x="8599488" y="4187825"/>
          <p14:tracePt t="337357" x="8609013" y="4125913"/>
          <p14:tracePt t="337373" x="8626475" y="4019550"/>
          <p14:tracePt t="337390" x="8616950" y="3768725"/>
          <p14:tracePt t="337408" x="8582025" y="3544888"/>
          <p14:tracePt t="337424" x="8545513" y="3278188"/>
          <p14:tracePt t="337440" x="8456613" y="3071813"/>
          <p14:tracePt t="337457" x="8375650" y="2884488"/>
          <p14:tracePt t="337474" x="8269288" y="2714625"/>
          <p14:tracePt t="337490" x="8180388" y="2571750"/>
          <p14:tracePt t="337507" x="8099425" y="2465388"/>
          <p14:tracePt t="337523" x="8018463" y="2384425"/>
          <p14:tracePt t="337540" x="7947025" y="2349500"/>
          <p14:tracePt t="337558" x="7912100" y="2330450"/>
          <p14:tracePt t="337575" x="7885113" y="2303463"/>
          <p14:tracePt t="337591" x="7831138" y="2295525"/>
          <p14:tracePt t="337608" x="7769225" y="2268538"/>
          <p14:tracePt t="337611" x="7732713" y="2259013"/>
          <p14:tracePt t="337625" x="7707313" y="2241550"/>
          <p14:tracePt t="337641" x="7626350" y="2214563"/>
          <p14:tracePt t="337660" x="7466013" y="2206625"/>
          <p14:tracePt t="337675" x="7340600" y="2206625"/>
          <p14:tracePt t="337691" x="7232650" y="2224088"/>
          <p14:tracePt t="337708" x="7126288" y="2251075"/>
          <p14:tracePt t="337725" x="7027863" y="2278063"/>
          <p14:tracePt t="337741" x="6921500" y="2303463"/>
          <p14:tracePt t="337759" x="6732588" y="2349500"/>
          <p14:tracePt t="337776" x="6554788" y="2384425"/>
          <p14:tracePt t="337792" x="6350000" y="2411413"/>
          <p14:tracePt t="337808" x="6170613" y="2446338"/>
          <p14:tracePt t="337824" x="6045200" y="2473325"/>
          <p14:tracePt t="337841" x="5946775" y="2500313"/>
          <p14:tracePt t="337858" x="5857875" y="2527300"/>
          <p14:tracePt t="337875" x="5778500" y="2554288"/>
          <p14:tracePt t="337891" x="5697538" y="2581275"/>
          <p14:tracePt t="337907" x="5564188" y="2625725"/>
          <p14:tracePt t="337924" x="5483225" y="2643188"/>
          <p14:tracePt t="337940" x="5402263" y="2687638"/>
          <p14:tracePt t="337957" x="5330825" y="2714625"/>
          <p14:tracePt t="337974" x="5259388" y="2751138"/>
          <p14:tracePt t="337990" x="5224463" y="2778125"/>
          <p14:tracePt t="338007" x="5207000" y="2795588"/>
          <p14:tracePt t="338024" x="5187950" y="2813050"/>
          <p14:tracePt t="338041" x="5170488" y="2849563"/>
          <p14:tracePt t="338058" x="5153025" y="2901950"/>
          <p14:tracePt t="338075" x="5126038" y="2965450"/>
          <p14:tracePt t="338092" x="5099050" y="3063875"/>
          <p14:tracePt t="338108" x="5089525" y="3170238"/>
          <p14:tracePt t="338111" x="5072063" y="3206750"/>
          <p14:tracePt t="338125" x="5072063" y="3232150"/>
          <p14:tracePt t="338142" x="5072063" y="3295650"/>
          <p14:tracePt t="338160" x="5072063" y="3438525"/>
          <p14:tracePt t="338175" x="5099050" y="3625850"/>
          <p14:tracePt t="338191" x="5135563" y="3849688"/>
          <p14:tracePt t="338208" x="5170488" y="4027488"/>
          <p14:tracePt t="338225" x="5197475" y="4162425"/>
          <p14:tracePt t="338241" x="5224463" y="4278313"/>
          <p14:tracePt t="338260" x="5313363" y="4394200"/>
          <p14:tracePt t="338276" x="5384800" y="4465638"/>
          <p14:tracePt t="338292" x="5446713" y="4510088"/>
          <p14:tracePt t="338309" x="5527675" y="4598988"/>
          <p14:tracePt t="338325" x="5599113" y="4635500"/>
          <p14:tracePt t="338341" x="5635625" y="4643438"/>
          <p14:tracePt t="338358" x="5661025" y="4670425"/>
          <p14:tracePt t="338375" x="5724525" y="4697413"/>
          <p14:tracePt t="338391" x="5786438" y="4714875"/>
          <p14:tracePt t="338412" x="5965825" y="4778375"/>
          <p14:tracePt t="338426" x="6099175" y="4805363"/>
          <p14:tracePt t="338442" x="6278563" y="4840288"/>
          <p14:tracePt t="338457" x="6456363" y="4867275"/>
          <p14:tracePt t="338474" x="6608763" y="4884738"/>
          <p14:tracePt t="338491" x="6751638" y="4884738"/>
          <p14:tracePt t="338507" x="6911975" y="4867275"/>
          <p14:tracePt t="338524" x="7000875" y="4840288"/>
          <p14:tracePt t="338541" x="7116763" y="4795838"/>
          <p14:tracePt t="338557" x="7197725" y="4768850"/>
          <p14:tracePt t="338574" x="7278688" y="4751388"/>
          <p14:tracePt t="338590" x="7358063" y="4724400"/>
          <p14:tracePt t="338607" x="7483475" y="4687888"/>
          <p14:tracePt t="338624" x="7616825" y="4679950"/>
          <p14:tracePt t="338641" x="7724775" y="4679950"/>
          <p14:tracePt t="338658" x="7823200" y="4697413"/>
          <p14:tracePt t="338675" x="7858125" y="4706938"/>
          <p14:tracePt t="338691" x="7867650" y="4706938"/>
          <p14:tracePt t="338848" x="7858125" y="4687888"/>
          <p14:tracePt t="338857" x="7858125" y="4679950"/>
          <p14:tracePt t="338875" x="7831138" y="4662488"/>
          <p14:tracePt t="338996" x="7831138" y="4652963"/>
          <p14:tracePt t="393804" x="7840663" y="4625975"/>
          <p14:tracePt t="393813" x="7850188" y="4591050"/>
          <p14:tracePt t="393820" x="7867650" y="4545013"/>
          <p14:tracePt t="393832" x="7875588" y="4510088"/>
          <p14:tracePt t="393848" x="7894638" y="4429125"/>
          <p14:tracePt t="393865" x="7902575" y="4349750"/>
          <p14:tracePt t="393881" x="7902575" y="4268788"/>
          <p14:tracePt t="393897" x="7921625" y="4162425"/>
          <p14:tracePt t="393914" x="7929563" y="4054475"/>
          <p14:tracePt t="393931" x="7956550" y="3965575"/>
          <p14:tracePt t="393948" x="7956550" y="3884613"/>
          <p14:tracePt t="393964" x="7974013" y="3849688"/>
          <p14:tracePt t="393981" x="7974013" y="3805238"/>
          <p14:tracePt t="393998" x="7974013" y="3706813"/>
          <p14:tracePt t="394014" x="7966075" y="3625850"/>
          <p14:tracePt t="394031" x="7956550" y="3536950"/>
          <p14:tracePt t="394047" x="7939088" y="3411538"/>
          <p14:tracePt t="394064" x="7947025" y="3206750"/>
          <p14:tracePt t="394081" x="7983538" y="2965450"/>
          <p14:tracePt t="394098" x="8010525" y="2830513"/>
          <p14:tracePt t="394115" x="8037513" y="2714625"/>
          <p14:tracePt t="394131" x="8064500" y="2660650"/>
          <p14:tracePt t="394148" x="8064500" y="2643188"/>
          <p14:tracePt t="394164" x="8064500" y="2635250"/>
          <p14:tracePt t="394181" x="8072438" y="2635250"/>
          <p14:tracePt t="402015" x="8045450" y="2670175"/>
          <p14:tracePt t="402024" x="8018463" y="2697163"/>
          <p14:tracePt t="402032" x="8010525" y="2706688"/>
          <p14:tracePt t="402048" x="8001000" y="2714625"/>
          <p14:tracePt t="402065" x="7983538" y="2714625"/>
          <p14:tracePt t="402082" x="7921625" y="2732088"/>
          <p14:tracePt t="402098" x="7831138" y="2759075"/>
          <p14:tracePt t="402115" x="7680325" y="2768600"/>
          <p14:tracePt t="402131" x="7572375" y="2795588"/>
          <p14:tracePt t="402148" x="7421563" y="2830513"/>
          <p14:tracePt t="402165" x="7304088" y="2857500"/>
          <p14:tracePt t="402181" x="7215188" y="2867025"/>
          <p14:tracePt t="402198" x="7153275" y="2884488"/>
          <p14:tracePt t="402215" x="7135813" y="2884488"/>
          <p14:tracePt t="402231" x="7099300" y="2884488"/>
          <p14:tracePt t="402248" x="7081838" y="2884488"/>
          <p14:tracePt t="402264" x="7045325" y="2874963"/>
          <p14:tracePt t="402281" x="7000875" y="2867025"/>
          <p14:tracePt t="402298" x="6956425" y="2867025"/>
          <p14:tracePt t="402315" x="6858000" y="2921000"/>
          <p14:tracePt t="402331" x="6688138" y="3036888"/>
          <p14:tracePt t="402348" x="6545263" y="3135313"/>
          <p14:tracePt t="402365" x="6446838" y="3160713"/>
          <p14:tracePt t="402381" x="6330950" y="3197225"/>
          <p14:tracePt t="402398" x="6251575" y="3224213"/>
          <p14:tracePt t="402415" x="6188075" y="3251200"/>
          <p14:tracePt t="402432" x="6143625" y="3259138"/>
          <p14:tracePt t="402448" x="6099175" y="3278188"/>
          <p14:tracePt t="402465" x="6064250" y="3286125"/>
          <p14:tracePt t="402483" x="6037263" y="3295650"/>
          <p14:tracePt t="402498" x="6010275" y="3303588"/>
          <p14:tracePt t="402515" x="6010275" y="3313113"/>
          <p14:tracePt t="402532" x="6000750" y="3313113"/>
          <p14:tracePt t="402592" x="6000750" y="3322638"/>
          <p14:tracePt t="402625" x="5992813" y="3322638"/>
          <p14:tracePt t="402640" x="5983288" y="3286125"/>
          <p14:tracePt t="402648" x="5965825" y="3251200"/>
          <p14:tracePt t="402654" x="5965825" y="3214688"/>
          <p14:tracePt t="402664" x="5965825" y="3170238"/>
          <p14:tracePt t="402681" x="5965825" y="3098800"/>
          <p14:tracePt t="402698" x="5983288" y="3017838"/>
          <p14:tracePt t="402715" x="6010275" y="2938463"/>
          <p14:tracePt t="402732" x="6037263" y="2874963"/>
          <p14:tracePt t="402748" x="6108700" y="2813050"/>
          <p14:tracePt t="402765" x="6161088" y="2778125"/>
          <p14:tracePt t="402781" x="6180138" y="2759075"/>
          <p14:tracePt t="402798" x="6197600" y="2741613"/>
          <p14:tracePt t="402815" x="6224588" y="2732088"/>
          <p14:tracePt t="402831" x="6269038" y="2706688"/>
          <p14:tracePt t="402848" x="6350000" y="2679700"/>
          <p14:tracePt t="402865" x="6402388" y="2679700"/>
          <p14:tracePt t="402882" x="6554788" y="2679700"/>
          <p14:tracePt t="402898" x="6661150" y="2679700"/>
          <p14:tracePt t="402915" x="6732588" y="2697163"/>
          <p14:tracePt t="402932" x="6786563" y="2724150"/>
          <p14:tracePt t="402948" x="6796088" y="2724150"/>
          <p14:tracePt t="402965" x="6796088" y="2732088"/>
          <p14:tracePt t="402982" x="6804025" y="2751138"/>
          <p14:tracePt t="402998" x="6823075" y="2822575"/>
          <p14:tracePt t="403015" x="6823075" y="2955925"/>
          <p14:tracePt t="403031" x="6813550" y="3017838"/>
          <p14:tracePt t="403048" x="6796088" y="3063875"/>
          <p14:tracePt t="403065" x="6769100" y="3116263"/>
          <p14:tracePt t="403082" x="6742113" y="3179763"/>
          <p14:tracePt t="403098" x="6707188" y="3259138"/>
          <p14:tracePt t="403115" x="6670675" y="3367088"/>
          <p14:tracePt t="403116" x="6661150" y="3446463"/>
          <p14:tracePt t="403132" x="6599238" y="3581400"/>
          <p14:tracePt t="403148" x="6527800" y="3768725"/>
          <p14:tracePt t="403165" x="6500813" y="3965575"/>
          <p14:tracePt t="403182" x="6483350" y="4098925"/>
          <p14:tracePt t="403198" x="6500813" y="4206875"/>
          <p14:tracePt t="403215" x="6527800" y="4322763"/>
          <p14:tracePt t="403232" x="6572250" y="4429125"/>
          <p14:tracePt t="403248" x="6599238" y="4527550"/>
          <p14:tracePt t="403265" x="6635750" y="4625975"/>
          <p14:tracePt t="403282" x="6688138" y="4741863"/>
          <p14:tracePt t="403301" x="6724650" y="4786313"/>
          <p14:tracePt t="403316" x="6759575" y="4830763"/>
          <p14:tracePt t="403332" x="6796088" y="4876800"/>
          <p14:tracePt t="403349" x="6831013" y="4894263"/>
          <p14:tracePt t="403367" x="6884988" y="4929188"/>
          <p14:tracePt t="403383" x="6946900" y="4948238"/>
          <p14:tracePt t="403399" x="7000875" y="4992688"/>
          <p14:tracePt t="403415" x="7064375" y="5010150"/>
          <p14:tracePt t="403432" x="7099300" y="5037138"/>
          <p14:tracePt t="403449" x="7161213" y="5064125"/>
          <p14:tracePt t="403465" x="7224713" y="5081588"/>
          <p14:tracePt t="403483" x="7304088" y="5081588"/>
          <p14:tracePt t="403500" x="7375525" y="5081588"/>
          <p14:tracePt t="403517" x="7466013" y="5081588"/>
          <p14:tracePt t="403533" x="7537450" y="5072063"/>
          <p14:tracePt t="403549" x="7616825" y="5045075"/>
          <p14:tracePt t="403566" x="7697788" y="5019675"/>
          <p14:tracePt t="403583" x="7759700" y="4973638"/>
          <p14:tracePt t="403599" x="7813675" y="4911725"/>
          <p14:tracePt t="403616" x="7867650" y="4813300"/>
          <p14:tracePt t="403619" x="7894638" y="4759325"/>
          <p14:tracePt t="403634" x="7966075" y="4598988"/>
          <p14:tracePt t="403649" x="8010525" y="4438650"/>
          <p14:tracePt t="403666" x="8054975" y="4259263"/>
          <p14:tracePt t="403683" x="8072438" y="4108450"/>
          <p14:tracePt t="403699" x="8089900" y="3973513"/>
          <p14:tracePt t="403716" x="8072438" y="3867150"/>
          <p14:tracePt t="403735" x="8027988" y="3679825"/>
          <p14:tracePt t="403751" x="7983538" y="3581400"/>
          <p14:tracePt t="403767" x="7956550" y="3500438"/>
          <p14:tracePt t="403783" x="7939088" y="3438525"/>
          <p14:tracePt t="403800" x="7912100" y="3375025"/>
          <p14:tracePt t="403817" x="7885113" y="3313113"/>
          <p14:tracePt t="403832" x="7858125" y="3251200"/>
          <p14:tracePt t="403849" x="7831138" y="3170238"/>
          <p14:tracePt t="403865" x="7804150" y="3108325"/>
          <p14:tracePt t="403882" x="7786688" y="3063875"/>
          <p14:tracePt t="403899" x="7759700" y="3017838"/>
          <p14:tracePt t="403915" x="7751763" y="2965450"/>
          <p14:tracePt t="403932" x="7742238" y="2921000"/>
          <p14:tracePt t="403948" x="7724775" y="2874963"/>
          <p14:tracePt t="403965" x="7715250" y="2849563"/>
          <p14:tracePt t="403998" x="7715250" y="2840038"/>
          <p14:tracePt t="404166" x="7707313" y="2830513"/>
          <p14:tracePt t="404175" x="7697788" y="2822575"/>
          <p14:tracePt t="404183" x="7688263" y="2813050"/>
          <p14:tracePt t="404200" x="7670800" y="2778125"/>
          <p14:tracePt t="404216" x="7635875" y="2759075"/>
          <p14:tracePt t="404234" x="7616825" y="2741613"/>
          <p14:tracePt t="404249" x="7599363" y="2714625"/>
          <p14:tracePt t="404265" x="7589838" y="2706688"/>
          <p14:tracePt t="404282" x="7581900" y="2706688"/>
          <p14:tracePt t="404331" x="7581900" y="2697163"/>
          <p14:tracePt t="404352" x="7572375" y="2697163"/>
          <p14:tracePt t="404376" x="7564438" y="2697163"/>
          <p14:tracePt t="404392" x="7554913" y="2697163"/>
          <p14:tracePt t="404401" x="7545388" y="2687638"/>
          <p14:tracePt t="404411" x="7527925" y="2687638"/>
          <p14:tracePt t="404418" x="7518400" y="2679700"/>
          <p14:tracePt t="404433" x="7500938" y="2652713"/>
          <p14:tracePt t="404449" x="7466013" y="2635250"/>
          <p14:tracePt t="404465" x="7446963" y="2616200"/>
          <p14:tracePt t="404481" x="7429500" y="2608263"/>
          <p14:tracePt t="404498" x="7412038" y="2581275"/>
          <p14:tracePt t="404515" x="7385050" y="2563813"/>
          <p14:tracePt t="404534" x="7367588" y="2554288"/>
          <p14:tracePt t="404550" x="7350125" y="2536825"/>
          <p14:tracePt t="404566" x="7331075" y="2527300"/>
          <p14:tracePt t="404583" x="7304088" y="2509838"/>
          <p14:tracePt t="404599" x="7278688" y="2509838"/>
          <p14:tracePt t="404616" x="7251700" y="2509838"/>
          <p14:tracePt t="404619" x="7242175" y="2500313"/>
          <p14:tracePt t="404633" x="7232650" y="2500313"/>
          <p14:tracePt t="404650" x="7215188" y="2500313"/>
          <p14:tracePt t="404668" x="7170738" y="2492375"/>
          <p14:tracePt t="404684" x="7126288" y="2482850"/>
          <p14:tracePt t="404700" x="7108825" y="2482850"/>
          <p14:tracePt t="404716" x="7081838" y="2482850"/>
          <p14:tracePt t="404750" x="7072313" y="2482850"/>
          <p14:tracePt t="404767" x="7064375" y="2492375"/>
          <p14:tracePt t="404783" x="7045325" y="2492375"/>
          <p14:tracePt t="404800" x="7010400" y="2509838"/>
          <p14:tracePt t="404816" x="6992938" y="2509838"/>
          <p14:tracePt t="404833" x="6973888" y="2517775"/>
          <p14:tracePt t="404850" x="6965950" y="2517775"/>
          <p14:tracePt t="404866" x="6938963" y="2517775"/>
          <p14:tracePt t="404882" x="6921500" y="2544763"/>
          <p14:tracePt t="404899" x="6894513" y="2544763"/>
          <p14:tracePt t="404916" x="6867525" y="2554288"/>
          <p14:tracePt t="404933" x="6840538" y="2563813"/>
          <p14:tracePt t="404949" x="6831013" y="2563813"/>
          <p14:tracePt t="404966" x="6823075" y="2563813"/>
          <p14:tracePt t="404982" x="6796088" y="2571750"/>
          <p14:tracePt t="404999" x="6786563" y="2571750"/>
          <p14:tracePt t="405016" x="6778625" y="2571750"/>
          <p14:tracePt t="405033" x="6769100" y="2581275"/>
          <p14:tracePt t="405050" x="6759575" y="2581275"/>
          <p14:tracePt t="405066" x="6751638" y="2581275"/>
          <p14:tracePt t="405083" x="6732588" y="2589213"/>
          <p14:tracePt t="405100" x="6724650" y="2589213"/>
          <p14:tracePt t="405133" x="6715125" y="2589213"/>
          <p14:tracePt t="405151" x="6697663" y="2608263"/>
          <p14:tracePt t="405185" x="6688138" y="2608263"/>
          <p14:tracePt t="405200" x="6688138" y="2616200"/>
          <p14:tracePt t="405217" x="6680200" y="2616200"/>
          <p14:tracePt t="405238" x="6670675" y="2616200"/>
          <p14:tracePt t="405250" x="6653213" y="2625725"/>
          <p14:tracePt t="405266" x="6635750" y="2635250"/>
          <p14:tracePt t="405283" x="6616700" y="2635250"/>
          <p14:tracePt t="405301" x="6608763" y="2643188"/>
          <p14:tracePt t="405318" x="6599238" y="2643188"/>
          <p14:tracePt t="405349" x="6581775" y="2643188"/>
          <p14:tracePt t="405367" x="6564313" y="2652713"/>
          <p14:tracePt t="405418" x="6554788" y="2652713"/>
          <p14:tracePt t="405520" x="6545263" y="2652713"/>
          <p14:tracePt t="405606" x="6537325" y="2652713"/>
          <p14:tracePt t="405622" x="6527800" y="2660650"/>
          <p14:tracePt t="405633" x="6510338" y="2660650"/>
          <p14:tracePt t="405662" x="6500813" y="2660650"/>
          <p14:tracePt t="405685" x="6492875" y="2660650"/>
          <p14:tracePt t="405692" x="6492875" y="2679700"/>
          <p14:tracePt t="405724" x="6483350" y="2679700"/>
          <p14:tracePt t="405770" x="6473825" y="2679700"/>
          <p14:tracePt t="405786" x="6446838" y="2679700"/>
          <p14:tracePt t="405796" x="6438900" y="2679700"/>
          <p14:tracePt t="405805" x="6429375" y="2679700"/>
          <p14:tracePt t="405818" x="6411913" y="2670175"/>
          <p14:tracePt t="405834" x="6394450" y="2670175"/>
          <p14:tracePt t="405849" x="6367463" y="2670175"/>
          <p14:tracePt t="405866" x="6357938" y="2670175"/>
          <p14:tracePt t="405883" x="6350000" y="2660650"/>
          <p14:tracePt t="405900" x="6330950" y="2660650"/>
          <p14:tracePt t="405933" x="6323013" y="2660650"/>
          <p14:tracePt t="405951" x="6296025" y="2660650"/>
          <p14:tracePt t="405966" x="6286500" y="2660650"/>
          <p14:tracePt t="406202" x="6303963" y="2660650"/>
          <p14:tracePt t="406210" x="6313488" y="2652713"/>
          <p14:tracePt t="406256" x="6323013" y="2652713"/>
          <p14:tracePt t="406490" x="6340475" y="2643188"/>
          <p14:tracePt t="406506" x="6350000" y="2635250"/>
          <p14:tracePt t="406516" x="6367463" y="2635250"/>
          <p14:tracePt t="406533" x="6384925" y="2625725"/>
          <p14:tracePt t="406550" x="6394450" y="2608263"/>
          <p14:tracePt t="406566" x="6402388" y="2608263"/>
          <p14:tracePt t="406583" x="6411913" y="2608263"/>
          <p14:tracePt t="407000" x="6411913" y="2616200"/>
          <p14:tracePt t="407017" x="6411913" y="2625725"/>
          <p14:tracePt t="407062" x="6402388" y="2635250"/>
          <p14:tracePt t="407077" x="6394450" y="2643188"/>
          <p14:tracePt t="407086" x="6384925" y="2652713"/>
          <p14:tracePt t="407103" x="6375400" y="2660650"/>
          <p14:tracePt t="407117" x="6357938" y="2660650"/>
          <p14:tracePt t="407133" x="6350000" y="2670175"/>
          <p14:tracePt t="407150" x="6340475" y="2687638"/>
          <p14:tracePt t="407173" x="6330950" y="2687638"/>
          <p14:tracePt t="407235" x="6330950" y="2697163"/>
          <p14:tracePt t="407312" x="6323013" y="2697163"/>
          <p14:tracePt t="407336" x="6313488" y="2697163"/>
          <p14:tracePt t="407425" x="6303963" y="2706688"/>
          <p14:tracePt t="407438" x="6286500" y="2741613"/>
          <p14:tracePt t="407451" x="6278563" y="2778125"/>
          <p14:tracePt t="407467" x="6278563" y="2795588"/>
          <p14:tracePt t="407483" x="6278563" y="2822575"/>
          <p14:tracePt t="407500" x="6278563" y="2840038"/>
          <p14:tracePt t="407884" x="6286500" y="2840038"/>
          <p14:tracePt t="407893" x="6296025" y="2840038"/>
          <p14:tracePt t="407901" x="6303963" y="2840038"/>
          <p14:tracePt t="407917" x="6330950" y="2830513"/>
          <p14:tracePt t="407933" x="6340475" y="2830513"/>
          <p14:tracePt t="407950" x="6350000" y="2822575"/>
          <p14:tracePt t="408017" x="6357938" y="2803525"/>
          <p14:tracePt t="408032" x="6367463" y="2795588"/>
          <p14:tracePt t="408041" x="6375400" y="2786063"/>
          <p14:tracePt t="408050" x="6375400" y="2778125"/>
          <p14:tracePt t="408067" x="6402388" y="2759075"/>
          <p14:tracePt t="408142" x="6411913" y="2768600"/>
          <p14:tracePt t="408151" x="6421438" y="2778125"/>
          <p14:tracePt t="408166" x="6429375" y="2803525"/>
          <p14:tracePt t="408183" x="6446838" y="2822575"/>
          <p14:tracePt t="408200" x="6446838" y="2830513"/>
          <p14:tracePt t="408235" x="6465888" y="2830513"/>
          <p14:tracePt t="408250" x="6465888" y="2849563"/>
          <p14:tracePt t="408268" x="6483350" y="2857500"/>
          <p14:tracePt t="408284" x="6483350" y="2884488"/>
          <p14:tracePt t="408299" x="6492875" y="2894013"/>
          <p14:tracePt t="408333" x="6492875" y="2901950"/>
          <p14:tracePt t="408349" x="6500813" y="2911475"/>
          <p14:tracePt t="408366" x="6500813" y="2921000"/>
          <p14:tracePt t="408440" x="6500813" y="2928938"/>
          <p14:tracePt t="408449" x="6500813" y="2946400"/>
          <p14:tracePt t="408467" x="6500813" y="2965450"/>
          <p14:tracePt t="408484" x="6500813" y="2973388"/>
          <p14:tracePt t="408500" x="6500813" y="2982913"/>
          <p14:tracePt t="408517" x="6500813" y="2992438"/>
          <p14:tracePt t="408534" x="6500813" y="3000375"/>
          <p14:tracePt t="408550" x="6500813" y="3017838"/>
          <p14:tracePt t="408581" x="6500813" y="3027363"/>
          <p14:tracePt t="408589" x="6500813" y="3036888"/>
          <p14:tracePt t="408600" x="6500813" y="3044825"/>
          <p14:tracePt t="408616" x="6500813" y="3054350"/>
          <p14:tracePt t="408633" x="6500813" y="3071813"/>
          <p14:tracePt t="408650" x="6500813" y="3089275"/>
          <p14:tracePt t="408667" x="6500813" y="3098800"/>
          <p14:tracePt t="408683" x="6500813" y="3116263"/>
          <p14:tracePt t="408862" x="6500813" y="3108325"/>
          <p14:tracePt t="408869" x="6500813" y="3081338"/>
          <p14:tracePt t="408882" x="6500813" y="3063875"/>
          <p14:tracePt t="408899" x="6500813" y="3017838"/>
          <p14:tracePt t="408916" x="6500813" y="2955925"/>
          <p14:tracePt t="408933" x="6500813" y="2938463"/>
          <p14:tracePt t="408949" x="6492875" y="2901950"/>
          <p14:tracePt t="408966" x="6483350" y="2884488"/>
          <p14:tracePt t="408983" x="6483350" y="2867025"/>
          <p14:tracePt t="408999" x="6473825" y="2849563"/>
          <p14:tracePt t="409016" x="6473825" y="2822575"/>
          <p14:tracePt t="409034" x="6473825" y="2795588"/>
          <p14:tracePt t="409050" x="6473825" y="2778125"/>
          <p14:tracePt t="409066" x="6473825" y="2751138"/>
          <p14:tracePt t="409082" x="6473825" y="2741613"/>
          <p14:tracePt t="409099" x="6473825" y="2732088"/>
          <p14:tracePt t="409132" x="6473825" y="2724150"/>
          <p14:tracePt t="409150" x="6473825" y="2706688"/>
          <p14:tracePt t="409167" x="6473825" y="2670175"/>
          <p14:tracePt t="409183" x="6473825" y="2660650"/>
          <p14:tracePt t="409200" x="6483350" y="2643188"/>
          <p14:tracePt t="409217" x="6483350" y="2625725"/>
          <p14:tracePt t="409234" x="6483350" y="2608263"/>
          <p14:tracePt t="409251" x="6483350" y="2589213"/>
          <p14:tracePt t="409301" x="6483350" y="2581275"/>
          <p14:tracePt t="409309" x="6483350" y="2571750"/>
          <p14:tracePt t="409318" x="6492875" y="2571750"/>
          <p14:tracePt t="409333" x="6492875" y="2554288"/>
          <p14:tracePt t="409349" x="6492875" y="2544763"/>
          <p14:tracePt t="409366" x="6500813" y="2544763"/>
          <p14:tracePt t="409383" x="6500813" y="2527300"/>
          <p14:tracePt t="409505" x="6500813" y="2536825"/>
          <p14:tracePt t="409520" x="6500813" y="2544763"/>
          <p14:tracePt t="409530" x="6500813" y="2554288"/>
          <p14:tracePt t="409538" x="6500813" y="2563813"/>
          <p14:tracePt t="409567" x="6500813" y="2571750"/>
          <p14:tracePt t="409582" x="6500813" y="2581275"/>
          <p14:tracePt t="409599" x="6500813" y="2589213"/>
          <p14:tracePt t="409607" x="6500813" y="2598738"/>
          <p14:tracePt t="409617" x="6500813" y="2616200"/>
          <p14:tracePt t="409633" x="6500813" y="2625725"/>
          <p14:tracePt t="409650" x="6500813" y="2635250"/>
          <p14:tracePt t="409669" x="6500813" y="2643188"/>
          <p14:tracePt t="409685" x="6500813" y="2660650"/>
          <p14:tracePt t="409700" x="6500813" y="2687638"/>
          <p14:tracePt t="409717" x="6500813" y="2706688"/>
          <p14:tracePt t="409734" x="6500813" y="2724150"/>
          <p14:tracePt t="409750" x="6500813" y="2732088"/>
          <p14:tracePt t="409767" x="6492875" y="2768600"/>
          <p14:tracePt t="409783" x="6483350" y="2786063"/>
          <p14:tracePt t="409801" x="6473825" y="2822575"/>
          <p14:tracePt t="409817" x="6456363" y="2830513"/>
          <p14:tracePt t="409834" x="6456363" y="2849563"/>
          <p14:tracePt t="409850" x="6456363" y="2867025"/>
          <p14:tracePt t="409867" x="6446838" y="2894013"/>
          <p14:tracePt t="409883" x="6446838" y="2911475"/>
          <p14:tracePt t="409900" x="6438900" y="2928938"/>
          <p14:tracePt t="409918" x="6438900" y="2946400"/>
          <p14:tracePt t="409935" x="6438900" y="2973388"/>
          <p14:tracePt t="409950" x="6438900" y="2992438"/>
          <p14:tracePt t="409967" x="6438900" y="3000375"/>
          <p14:tracePt t="409984" x="6438900" y="3017838"/>
          <p14:tracePt t="410000" x="6438900" y="3054350"/>
          <p14:tracePt t="410017" x="6438900" y="3081338"/>
          <p14:tracePt t="410033" x="6438900" y="3108325"/>
          <p14:tracePt t="410050" x="6438900" y="3125788"/>
          <p14:tracePt t="410067" x="6446838" y="3152775"/>
          <p14:tracePt t="410083" x="6446838" y="3187700"/>
          <p14:tracePt t="410099" x="6465888" y="3206750"/>
          <p14:tracePt t="410117" x="6465888" y="3232150"/>
          <p14:tracePt t="410132" x="6473825" y="3251200"/>
          <p14:tracePt t="410149" x="6483350" y="3268663"/>
          <p14:tracePt t="410166" x="6500813" y="3286125"/>
          <p14:tracePt t="410183" x="6510338" y="3322638"/>
          <p14:tracePt t="410199" x="6527800" y="3340100"/>
          <p14:tracePt t="410216" x="6545263" y="3357563"/>
          <p14:tracePt t="410232" x="6545263" y="3384550"/>
          <p14:tracePt t="410249" x="6554788" y="3402013"/>
          <p14:tracePt t="410266" x="6564313" y="3421063"/>
          <p14:tracePt t="410282" x="6572250" y="3455988"/>
          <p14:tracePt t="410299" x="6572250" y="3473450"/>
          <p14:tracePt t="410316" x="6589713" y="3492500"/>
          <p14:tracePt t="410332" x="6616700" y="3527425"/>
          <p14:tracePt t="410350" x="6626225" y="3544888"/>
          <p14:tracePt t="410366" x="6635750" y="3563938"/>
          <p14:tracePt t="410383" x="6653213" y="3589338"/>
          <p14:tracePt t="410400" x="6661150" y="3608388"/>
          <p14:tracePt t="410416" x="6670675" y="3616325"/>
          <p14:tracePt t="410434" x="6697663" y="3662363"/>
          <p14:tracePt t="410450" x="6715125" y="3679825"/>
          <p14:tracePt t="410466" x="6724650" y="3697288"/>
          <p14:tracePt t="410483" x="6732588" y="3724275"/>
          <p14:tracePt t="410500" x="6732588" y="3741738"/>
          <p14:tracePt t="410516" x="6742113" y="3759200"/>
          <p14:tracePt t="410533" x="6742113" y="3778250"/>
          <p14:tracePt t="410550" x="6742113" y="3805238"/>
          <p14:tracePt t="410566" x="6742113" y="3830638"/>
          <p14:tracePt t="410584" x="6742113" y="3902075"/>
          <p14:tracePt t="410600" x="6742113" y="3965575"/>
          <p14:tracePt t="410616" x="6742113" y="4027488"/>
          <p14:tracePt t="410633" x="6732588" y="4108450"/>
          <p14:tracePt t="410650" x="6715125" y="4162425"/>
          <p14:tracePt t="410666" x="6688138" y="4241800"/>
          <p14:tracePt t="410683" x="6661150" y="4322763"/>
          <p14:tracePt t="410700" x="6635750" y="4411663"/>
          <p14:tracePt t="410716" x="6616700" y="4448175"/>
          <p14:tracePt t="410733" x="6616700" y="4465638"/>
          <p14:tracePt t="410750" x="6616700" y="4483100"/>
          <p14:tracePt t="410766" x="6616700" y="4492625"/>
          <p14:tracePt t="410783" x="6616700" y="4500563"/>
          <p14:tracePt t="410843" x="6616700" y="4519613"/>
          <p14:tracePt t="410859" x="6616700" y="4527550"/>
          <p14:tracePt t="410868" x="6616700" y="4537075"/>
          <p14:tracePt t="410884" x="6616700" y="4554538"/>
          <p14:tracePt t="410900" x="6626225" y="4572000"/>
          <p14:tracePt t="410917" x="6635750" y="4598988"/>
          <p14:tracePt t="410934" x="6653213" y="4616450"/>
          <p14:tracePt t="410953" x="6653213" y="4643438"/>
          <p14:tracePt t="410967" x="6653213" y="4679950"/>
          <p14:tracePt t="410984" x="6661150" y="4697413"/>
          <p14:tracePt t="411000" x="6661150" y="4714875"/>
          <p14:tracePt t="411017" x="6661150" y="4741863"/>
          <p14:tracePt t="411033" x="6661150" y="4759325"/>
          <p14:tracePt t="411050" x="6661150" y="4768850"/>
          <p14:tracePt t="411066" x="6661150" y="4778375"/>
          <p14:tracePt t="411115" x="6661150" y="4786313"/>
          <p14:tracePt t="411219" x="6661150" y="4805363"/>
          <p14:tracePt t="411233" x="6661150" y="4813300"/>
          <p14:tracePt t="411665" x="6661150" y="4795838"/>
          <p14:tracePt t="411673" x="6661150" y="4778375"/>
          <p14:tracePt t="411683" x="6661150" y="4751388"/>
          <p14:tracePt t="411700" x="6661150" y="4679950"/>
          <p14:tracePt t="411717" x="6661150" y="4598988"/>
          <p14:tracePt t="411736" x="6616700" y="4483100"/>
          <p14:tracePt t="411751" x="6608763" y="4402138"/>
          <p14:tracePt t="411767" x="6581775" y="4322763"/>
          <p14:tracePt t="411784" x="6564313" y="4259263"/>
          <p14:tracePt t="411801" x="6537325" y="4170363"/>
          <p14:tracePt t="411817" x="6510338" y="4071938"/>
          <p14:tracePt t="411834" x="6483350" y="3983038"/>
          <p14:tracePt t="411850" x="6456363" y="3876675"/>
          <p14:tracePt t="411867" x="6421438" y="3751263"/>
          <p14:tracePt t="411883" x="6394450" y="3687763"/>
          <p14:tracePt t="411900" x="6384925" y="3652838"/>
          <p14:tracePt t="411916" x="6367463" y="3625850"/>
          <p14:tracePt t="411934" x="6357938" y="3589338"/>
          <p14:tracePt t="411950" x="6350000" y="3563938"/>
          <p14:tracePt t="411968" x="6350000" y="3473450"/>
          <p14:tracePt t="411986" x="6340475" y="3429000"/>
          <p14:tracePt t="412001" x="6340475" y="3394075"/>
          <p14:tracePt t="412018" x="6340475" y="3375025"/>
          <p14:tracePt t="412034" x="6340475" y="3357563"/>
          <p14:tracePt t="412051" x="6340475" y="3340100"/>
          <p14:tracePt t="412067" x="6340475" y="3313113"/>
          <p14:tracePt t="412084" x="6350000" y="3303588"/>
          <p14:tracePt t="412101" x="6357938" y="3278188"/>
          <p14:tracePt t="412117" x="6394450" y="3170238"/>
          <p14:tracePt t="412134" x="6438900" y="3108325"/>
          <p14:tracePt t="412151" x="6456363" y="3071813"/>
          <p14:tracePt t="412167" x="6483350" y="3036888"/>
          <p14:tracePt t="412184" x="6500813" y="3017838"/>
          <p14:tracePt t="412200" x="6518275" y="3000375"/>
          <p14:tracePt t="412218" x="6554788" y="2973388"/>
          <p14:tracePt t="412236" x="6572250" y="2965450"/>
          <p14:tracePt t="412251" x="6589713" y="2955925"/>
          <p14:tracePt t="412268" x="6608763" y="2955925"/>
          <p14:tracePt t="412284" x="6626225" y="2946400"/>
          <p14:tracePt t="412302" x="6635750" y="2946400"/>
          <p14:tracePt t="412318" x="6643688" y="2946400"/>
          <p14:tracePt t="412334" x="6661150" y="2938463"/>
          <p14:tracePt t="412366" x="6670675" y="2921000"/>
          <p14:tracePt t="412383" x="6670675" y="2911475"/>
          <p14:tracePt t="412400" x="6680200" y="2884488"/>
          <p14:tracePt t="412416" x="6680200" y="2874963"/>
          <p14:tracePt t="412433" x="6680200" y="2867025"/>
          <p14:tracePt t="412450" x="6680200" y="2857500"/>
          <p14:tracePt t="412466" x="6680200" y="2849563"/>
          <p14:tracePt t="412483" x="6680200" y="2822575"/>
          <p14:tracePt t="412500" x="6680200" y="2803525"/>
          <p14:tracePt t="412517" x="6680200" y="2786063"/>
          <p14:tracePt t="412533" x="6670675" y="2768600"/>
          <p14:tracePt t="412550" x="6670675" y="2741613"/>
          <p14:tracePt t="412567" x="6670675" y="2732088"/>
          <p14:tracePt t="412583" x="6661150" y="2724150"/>
          <p14:tracePt t="412600" x="6661150" y="2714625"/>
          <p14:tracePt t="412619" x="6661150" y="2706688"/>
          <p14:tracePt t="412633" x="6653213" y="2706688"/>
          <p14:tracePt t="412885" x="6643688" y="2706688"/>
          <p14:tracePt t="413049" x="6643688" y="2714625"/>
          <p14:tracePt t="413073" x="6643688" y="2724150"/>
          <p14:tracePt t="413089" x="6635750" y="2732088"/>
          <p14:tracePt t="413103" x="6635750" y="2741613"/>
          <p14:tracePt t="413113" x="6635750" y="2759075"/>
          <p14:tracePt t="413143" x="6635750" y="2768600"/>
          <p14:tracePt t="413159" x="6616700" y="2778125"/>
          <p14:tracePt t="413168" x="6616700" y="2786063"/>
          <p14:tracePt t="413184" x="6616700" y="2795588"/>
          <p14:tracePt t="413201" x="6608763" y="2813050"/>
          <p14:tracePt t="413217" x="6608763" y="2840038"/>
          <p14:tracePt t="413235" x="6599238" y="2857500"/>
          <p14:tracePt t="413251" x="6599238" y="2874963"/>
          <p14:tracePt t="413268" x="6599238" y="2911475"/>
          <p14:tracePt t="413284" x="6599238" y="2928938"/>
          <p14:tracePt t="413302" x="6599238" y="2946400"/>
          <p14:tracePt t="413318" x="6589713" y="2965450"/>
          <p14:tracePt t="413334" x="6589713" y="3000375"/>
          <p14:tracePt t="413350" x="6581775" y="3044825"/>
          <p14:tracePt t="413366" x="6581775" y="3089275"/>
          <p14:tracePt t="413385" x="6581775" y="3125788"/>
          <p14:tracePt t="413401" x="6581775" y="3152775"/>
          <p14:tracePt t="413417" x="6589713" y="3187700"/>
          <p14:tracePt t="413434" x="6589713" y="3224213"/>
          <p14:tracePt t="413451" x="6589713" y="3241675"/>
          <p14:tracePt t="413468" x="6599238" y="3259138"/>
          <p14:tracePt t="413484" x="6599238" y="3268663"/>
          <p14:tracePt t="413501" x="6608763" y="3303588"/>
          <p14:tracePt t="413517" x="6608763" y="3349625"/>
          <p14:tracePt t="413535" x="6608763" y="3446463"/>
          <p14:tracePt t="413550" x="6626225" y="3536950"/>
          <p14:tracePt t="413566" x="6653213" y="3635375"/>
          <p14:tracePt t="413584" x="6661150" y="3724275"/>
          <p14:tracePt t="413600" x="6680200" y="3805238"/>
          <p14:tracePt t="413617" x="6688138" y="3894138"/>
          <p14:tracePt t="413621" x="6707188" y="3948113"/>
          <p14:tracePt t="413636" x="6732588" y="4064000"/>
          <p14:tracePt t="413651" x="6759575" y="4143375"/>
          <p14:tracePt t="413667" x="6786563" y="4214813"/>
          <p14:tracePt t="413684" x="6813550" y="4268788"/>
          <p14:tracePt t="413701" x="6831013" y="4305300"/>
          <p14:tracePt t="413717" x="6850063" y="4322763"/>
          <p14:tracePt t="413734" x="6875463" y="4340225"/>
          <p14:tracePt t="413751" x="6894513" y="4357688"/>
          <p14:tracePt t="413767" x="6911975" y="4384675"/>
          <p14:tracePt t="413785" x="6921500" y="4411663"/>
          <p14:tracePt t="413802" x="6929438" y="4429125"/>
          <p14:tracePt t="413818" x="6956425" y="4456113"/>
          <p14:tracePt t="413834" x="6965950" y="4473575"/>
          <p14:tracePt t="413851" x="6973888" y="4492625"/>
          <p14:tracePt t="413867" x="6992938" y="4510088"/>
          <p14:tracePt t="413884" x="7010400" y="4537075"/>
          <p14:tracePt t="413901" x="7045325" y="4564063"/>
          <p14:tracePt t="413917" x="7054850" y="4581525"/>
          <p14:tracePt t="413934" x="7064375" y="4598988"/>
          <p14:tracePt t="413951" x="7081838" y="4616450"/>
          <p14:tracePt t="413967" x="7099300" y="4635500"/>
          <p14:tracePt t="413985" x="7116763" y="4652963"/>
          <p14:tracePt t="414001" x="7126288" y="4679950"/>
          <p14:tracePt t="414019" x="7143750" y="4706938"/>
          <p14:tracePt t="414036" x="7153275" y="4724400"/>
          <p14:tracePt t="414052" x="7170738" y="4733925"/>
          <p14:tracePt t="414068" x="7170738" y="4751388"/>
          <p14:tracePt t="414113" x="7170738" y="4759325"/>
          <p14:tracePt t="414388" x="7161213" y="4759325"/>
          <p14:tracePt t="414404" x="7153275" y="4741863"/>
          <p14:tracePt t="414412" x="7143750" y="4714875"/>
          <p14:tracePt t="414419" x="7126288" y="4670425"/>
          <p14:tracePt t="414435" x="7072313" y="4572000"/>
          <p14:tracePt t="414450" x="6965950" y="4340225"/>
          <p14:tracePt t="414467" x="6813550" y="4064000"/>
          <p14:tracePt t="414484" x="6670675" y="3778250"/>
          <p14:tracePt t="414500" x="6518275" y="3544888"/>
          <p14:tracePt t="414517" x="6375400" y="3330575"/>
          <p14:tracePt t="414534" x="6242050" y="3054350"/>
          <p14:tracePt t="414552" x="6161088" y="2911475"/>
          <p14:tracePt t="414567" x="6153150" y="2822575"/>
          <p14:tracePt t="414584" x="6126163" y="2741613"/>
          <p14:tracePt t="414600" x="6116638" y="2724150"/>
          <p14:tracePt t="414617" x="6116638" y="2706688"/>
          <p14:tracePt t="414633" x="6116638" y="2679700"/>
          <p14:tracePt t="414650" x="6116638" y="2660650"/>
          <p14:tracePt t="414667" x="6116638" y="2643188"/>
          <p14:tracePt t="414684" x="6116638" y="2608263"/>
          <p14:tracePt t="414701" x="6126163" y="2598738"/>
          <p14:tracePt t="414716" x="6126163" y="2589213"/>
          <p14:tracePt t="414734" x="6126163" y="2581275"/>
          <p14:tracePt t="414767" x="6135688" y="2563813"/>
          <p14:tracePt t="414784" x="6143625" y="2563813"/>
          <p14:tracePt t="414801" x="6170613" y="2554288"/>
          <p14:tracePt t="414818" x="6180138" y="2554288"/>
          <p14:tracePt t="414835" x="6197600" y="2554288"/>
          <p14:tracePt t="414850" x="6207125" y="2554288"/>
          <p14:tracePt t="414867" x="6224588" y="2554288"/>
          <p14:tracePt t="414883" x="6232525" y="2571750"/>
          <p14:tracePt t="414900" x="6259513" y="2608263"/>
          <p14:tracePt t="414917" x="6296025" y="2670175"/>
          <p14:tracePt t="414934" x="6367463" y="2786063"/>
          <p14:tracePt t="414951" x="6421438" y="2857500"/>
          <p14:tracePt t="414967" x="6456363" y="2901950"/>
          <p14:tracePt t="414984" x="6473825" y="2921000"/>
          <p14:tracePt t="415001" x="6492875" y="2938463"/>
          <p14:tracePt t="415017" x="6500813" y="2946400"/>
          <p14:tracePt t="415162" x="6518275" y="2946400"/>
          <p14:tracePt t="415178" x="6527800" y="2946400"/>
          <p14:tracePt t="415186" x="6537325" y="2946400"/>
          <p14:tracePt t="415202" x="6554788" y="2946400"/>
          <p14:tracePt t="415218" x="6572250" y="2946400"/>
          <p14:tracePt t="415233" x="6599238" y="2928938"/>
          <p14:tracePt t="415250" x="6616700" y="2928938"/>
          <p14:tracePt t="415267" x="6635750" y="2911475"/>
          <p14:tracePt t="415283" x="6670675" y="2901950"/>
          <p14:tracePt t="415300" x="6707188" y="2894013"/>
          <p14:tracePt t="415317" x="6724650" y="2867025"/>
          <p14:tracePt t="415334" x="6751638" y="2857500"/>
          <p14:tracePt t="415350" x="6759575" y="2857500"/>
          <p14:tracePt t="415367" x="6769100" y="2849563"/>
          <p14:tracePt t="415383" x="6796088" y="2849563"/>
          <p14:tracePt t="415400" x="6804025" y="2840038"/>
          <p14:tracePt t="415417" x="6823075" y="2830513"/>
          <p14:tracePt t="415434" x="6831013" y="2822575"/>
          <p14:tracePt t="415451" x="6840538" y="2803525"/>
          <p14:tracePt t="415485" x="6867525" y="2778125"/>
          <p14:tracePt t="415501" x="6867525" y="2768600"/>
          <p14:tracePt t="415518" x="6875463" y="2759075"/>
          <p14:tracePt t="415534" x="6884988" y="2741613"/>
          <p14:tracePt t="415550" x="6902450" y="2714625"/>
          <p14:tracePt t="415679" x="6902450" y="2706688"/>
          <p14:tracePt t="415685" x="6902450" y="2697163"/>
          <p14:tracePt t="415700" x="6902450" y="2687638"/>
          <p14:tracePt t="415774" x="6894513" y="2687638"/>
          <p14:tracePt t="415781" x="6884988" y="2687638"/>
          <p14:tracePt t="415801" x="6850063" y="2697163"/>
          <p14:tracePt t="415817" x="6831013" y="2724150"/>
          <p14:tracePt t="415833" x="6823075" y="2741613"/>
          <p14:tracePt t="415851" x="6796088" y="2786063"/>
          <p14:tracePt t="415866" x="6786563" y="2803525"/>
          <p14:tracePt t="415884" x="6786563" y="2822575"/>
          <p14:tracePt t="415900" x="6778625" y="2849563"/>
          <p14:tracePt t="415917" x="6759575" y="2894013"/>
          <p14:tracePt t="415933" x="6732588" y="2928938"/>
          <p14:tracePt t="415951" x="6724650" y="2982913"/>
          <p14:tracePt t="415967" x="6697663" y="3027363"/>
          <p14:tracePt t="415983" x="6688138" y="3071813"/>
          <p14:tracePt t="416000" x="6670675" y="3116263"/>
          <p14:tracePt t="416016" x="6653213" y="3187700"/>
          <p14:tracePt t="416033" x="6643688" y="3214688"/>
          <p14:tracePt t="416050" x="6626225" y="3251200"/>
          <p14:tracePt t="416067" x="6608763" y="3295650"/>
          <p14:tracePt t="416083" x="6581775" y="3375025"/>
          <p14:tracePt t="416101" x="6554788" y="3492500"/>
          <p14:tracePt t="416117" x="6527800" y="3554413"/>
          <p14:tracePt t="416133" x="6527800" y="3616325"/>
          <p14:tracePt t="416150" x="6500813" y="3697288"/>
          <p14:tracePt t="416166" x="6500813" y="3741738"/>
          <p14:tracePt t="416183" x="6500813" y="3778250"/>
          <p14:tracePt t="416201" x="6492875" y="3795713"/>
          <p14:tracePt t="416218" x="6492875" y="3830638"/>
          <p14:tracePt t="416235" x="6492875" y="3840163"/>
          <p14:tracePt t="416251" x="6492875" y="3857625"/>
          <p14:tracePt t="416268" x="6483350" y="3876675"/>
          <p14:tracePt t="416284" x="6483350" y="3884613"/>
          <p14:tracePt t="416301" x="6483350" y="3902075"/>
          <p14:tracePt t="416319" x="6483350" y="3929063"/>
          <p14:tracePt t="416336" x="6483350" y="3948113"/>
          <p14:tracePt t="416368" x="6483350" y="3956050"/>
          <p14:tracePt t="416384" x="6473825" y="3983038"/>
          <p14:tracePt t="416401" x="6456363" y="4000500"/>
          <p14:tracePt t="416417" x="6456363" y="4019550"/>
          <p14:tracePt t="417494" x="6456363" y="4027488"/>
          <p14:tracePt t="417518" x="6456363" y="4037013"/>
          <p14:tracePt t="418786" x="6456363" y="4019550"/>
          <p14:tracePt t="418795" x="6456363" y="3983038"/>
          <p14:tracePt t="418804" x="6456363" y="3956050"/>
          <p14:tracePt t="418818" x="6456363" y="3894138"/>
          <p14:tracePt t="418835" x="6446838" y="3822700"/>
          <p14:tracePt t="418851" x="6446838" y="3741738"/>
          <p14:tracePt t="418867" x="6446838" y="3652838"/>
          <p14:tracePt t="418884" x="6446838" y="3571875"/>
          <p14:tracePt t="418901" x="6446838" y="3482975"/>
          <p14:tracePt t="418917" x="6446838" y="3367088"/>
          <p14:tracePt t="418934" x="6446838" y="3303588"/>
          <p14:tracePt t="418951" x="6446838" y="3259138"/>
          <p14:tracePt t="418968" x="6446838" y="3224213"/>
          <p14:tracePt t="418985" x="6446838" y="3197225"/>
          <p14:tracePt t="419001" x="6446838" y="3179763"/>
          <p14:tracePt t="419018" x="6446838" y="3152775"/>
          <p14:tracePt t="419035" x="6446838" y="3135313"/>
          <p14:tracePt t="419052" x="6429375" y="3116263"/>
          <p14:tracePt t="419068" x="6421438" y="3098800"/>
          <p14:tracePt t="419085" x="6402388" y="3071813"/>
          <p14:tracePt t="419101" x="6384925" y="3054350"/>
          <p14:tracePt t="419118" x="6375400" y="3036888"/>
          <p14:tracePt t="419134" x="6375400" y="3009900"/>
          <p14:tracePt t="419151" x="6375400" y="2992438"/>
          <p14:tracePt t="419168" x="6375400" y="2982913"/>
          <p14:tracePt t="419184" x="6375400" y="2973388"/>
          <p14:tracePt t="419201" x="6375400" y="2965450"/>
          <p14:tracePt t="419218" x="6367463" y="2955925"/>
          <p14:tracePt t="419234" x="6350000" y="2938463"/>
          <p14:tracePt t="419251" x="6330950" y="2938463"/>
          <p14:tracePt t="419268" x="6303963" y="2928938"/>
          <p14:tracePt t="419286" x="6278563" y="2921000"/>
          <p14:tracePt t="419303" x="6259513" y="2911475"/>
          <p14:tracePt t="419319" x="6232525" y="2901950"/>
          <p14:tracePt t="419335" x="6215063" y="2894013"/>
          <p14:tracePt t="419351" x="6180138" y="2874963"/>
          <p14:tracePt t="419367" x="6135688" y="2857500"/>
          <p14:tracePt t="419384" x="6116638" y="2830513"/>
          <p14:tracePt t="419401" x="6089650" y="2813050"/>
          <p14:tracePt t="419417" x="6081713" y="2803525"/>
          <p14:tracePt t="419434" x="6064250" y="2803525"/>
          <p14:tracePt t="419450" x="6054725" y="2795588"/>
          <p14:tracePt t="419467" x="6045200" y="2795588"/>
          <p14:tracePt t="419583" x="6045200" y="2786063"/>
          <p14:tracePt t="419661" x="6045200" y="2778125"/>
          <p14:tracePt t="419669" x="6045200" y="2768600"/>
          <p14:tracePt t="419677" x="6045200" y="2751138"/>
          <p14:tracePt t="419693" x="6054725" y="2741613"/>
          <p14:tracePt t="419702" x="6054725" y="2732088"/>
          <p14:tracePt t="419717" x="6064250" y="2714625"/>
          <p14:tracePt t="419733" x="6064250" y="2697163"/>
          <p14:tracePt t="419750" x="6064250" y="2670175"/>
          <p14:tracePt t="419767" x="6064250" y="2652713"/>
          <p14:tracePt t="419783" x="6054725" y="2635250"/>
          <p14:tracePt t="419802" x="6037263" y="2608263"/>
          <p14:tracePt t="419819" x="6010275" y="2581275"/>
          <p14:tracePt t="419834" x="5992813" y="2563813"/>
          <p14:tracePt t="419851" x="5973763" y="2536825"/>
          <p14:tracePt t="419867" x="5911850" y="2527300"/>
          <p14:tracePt t="419884" x="5830888" y="2527300"/>
          <p14:tracePt t="419901" x="5759450" y="2527300"/>
          <p14:tracePt t="419917" x="5680075" y="2554288"/>
          <p14:tracePt t="419934" x="5599113" y="2581275"/>
          <p14:tracePt t="419951" x="5554663" y="2616200"/>
          <p14:tracePt t="419968" x="5537200" y="2616200"/>
          <p14:tracePt t="419984" x="5500688" y="2635250"/>
          <p14:tracePt t="420001" x="5473700" y="2670175"/>
          <p14:tracePt t="420017" x="5421313" y="2724150"/>
          <p14:tracePt t="420036" x="5384800" y="2803525"/>
          <p14:tracePt t="420051" x="5313363" y="2901950"/>
          <p14:tracePt t="420068" x="5251450" y="3000375"/>
          <p14:tracePt t="420085" x="5207000" y="3116263"/>
          <p14:tracePt t="420102" x="5180013" y="3197225"/>
          <p14:tracePt t="420119" x="5153025" y="3286125"/>
          <p14:tracePt t="420134" x="5116513" y="3421063"/>
          <p14:tracePt t="420150" x="5089525" y="3554413"/>
          <p14:tracePt t="420167" x="5081588" y="3662363"/>
          <p14:tracePt t="420184" x="5081588" y="3741738"/>
          <p14:tracePt t="420201" x="5081588" y="3830638"/>
          <p14:tracePt t="420217" x="5064125" y="3973513"/>
          <p14:tracePt t="420233" x="5045075" y="4081463"/>
          <p14:tracePt t="420250" x="5045075" y="4179888"/>
          <p14:tracePt t="420267" x="5054600" y="4251325"/>
          <p14:tracePt t="420283" x="5081588" y="4305300"/>
          <p14:tracePt t="420301" x="5108575" y="4367213"/>
          <p14:tracePt t="420317" x="5116513" y="4402138"/>
          <p14:tracePt t="420333" x="5135563" y="4429125"/>
          <p14:tracePt t="420350" x="5160963" y="4473575"/>
          <p14:tracePt t="420368" x="5180013" y="4554538"/>
          <p14:tracePt t="420385" x="5207000" y="4635500"/>
          <p14:tracePt t="420401" x="5232400" y="4697413"/>
          <p14:tracePt t="420418" x="5278438" y="4778375"/>
          <p14:tracePt t="420437" x="5340350" y="4884738"/>
          <p14:tracePt t="420453" x="5375275" y="4956175"/>
          <p14:tracePt t="420468" x="5402263" y="5037138"/>
          <p14:tracePt t="420485" x="5446713" y="5099050"/>
          <p14:tracePt t="420502" x="5465763" y="5153025"/>
          <p14:tracePt t="420518" x="5492750" y="5187950"/>
          <p14:tracePt t="420535" x="5518150" y="5207000"/>
          <p14:tracePt t="420553" x="5554663" y="5224463"/>
          <p14:tracePt t="420568" x="5626100" y="5241925"/>
          <p14:tracePt t="420587" x="5688013" y="5224463"/>
          <p14:tracePt t="420603" x="5732463" y="5207000"/>
          <p14:tracePt t="420618" x="5778500" y="5180013"/>
          <p14:tracePt t="420635" x="5857875" y="5143500"/>
          <p14:tracePt t="420652" x="5938838" y="5091113"/>
          <p14:tracePt t="420668" x="6018213" y="5019675"/>
          <p14:tracePt t="420684" x="6099175" y="4938713"/>
          <p14:tracePt t="420702" x="6232525" y="4768850"/>
          <p14:tracePt t="420717" x="6330950" y="4625975"/>
          <p14:tracePt t="420735" x="6429375" y="4456113"/>
          <p14:tracePt t="420751" x="6465888" y="4278313"/>
          <p14:tracePt t="420767" x="6492875" y="4170363"/>
          <p14:tracePt t="420784" x="6510338" y="4081463"/>
          <p14:tracePt t="420801" x="6510338" y="4000500"/>
          <p14:tracePt t="420818" x="6500813" y="3911600"/>
          <p14:tracePt t="420834" x="6473825" y="3795713"/>
          <p14:tracePt t="420852" x="6429375" y="3635375"/>
          <p14:tracePt t="420868" x="6402388" y="3517900"/>
          <p14:tracePt t="420884" x="6375400" y="3411538"/>
          <p14:tracePt t="420901" x="6350000" y="3330575"/>
          <p14:tracePt t="420917" x="6323013" y="3259138"/>
          <p14:tracePt t="420934" x="6296025" y="3179763"/>
          <p14:tracePt t="420951" x="6269038" y="3081338"/>
          <p14:tracePt t="420968" x="6242050" y="2938463"/>
          <p14:tracePt t="420985" x="6215063" y="2857500"/>
          <p14:tracePt t="421001" x="6197600" y="2803525"/>
          <p14:tracePt t="421018" x="6170613" y="2778125"/>
          <p14:tracePt t="421035" x="6153150" y="2741613"/>
          <p14:tracePt t="421051" x="6143625" y="2706688"/>
          <p14:tracePt t="421067" x="6135688" y="2679700"/>
          <p14:tracePt t="421083" x="6116638" y="2660650"/>
          <p14:tracePt t="421100" x="6099175" y="2625725"/>
          <p14:tracePt t="421118" x="6064250" y="2536825"/>
          <p14:tracePt t="421134" x="6045200" y="2517775"/>
          <p14:tracePt t="421150" x="6018213" y="2500313"/>
          <p14:tracePt t="421167" x="6010275" y="2492375"/>
          <p14:tracePt t="421184" x="5992813" y="2465388"/>
          <p14:tracePt t="421200" x="5973763" y="2455863"/>
          <p14:tracePt t="421217" x="5929313" y="2446338"/>
          <p14:tracePt t="421234" x="5884863" y="2446338"/>
          <p14:tracePt t="421251" x="5867400" y="2446338"/>
          <p14:tracePt t="421267" x="5840413" y="2446338"/>
          <p14:tracePt t="421284" x="5822950" y="2446338"/>
          <p14:tracePt t="421301" x="5803900" y="2446338"/>
          <p14:tracePt t="421317" x="5795963" y="2446338"/>
          <p14:tracePt t="421334" x="5768975" y="2446338"/>
          <p14:tracePt t="421350" x="5759450" y="2446338"/>
          <p14:tracePt t="421367" x="5732463" y="2446338"/>
          <p14:tracePt t="421385" x="5715000" y="2446338"/>
          <p14:tracePt t="421401" x="5688013" y="2446338"/>
          <p14:tracePt t="421418" x="5670550" y="2446338"/>
          <p14:tracePt t="421435" x="5661025" y="2455863"/>
          <p14:tracePt t="421451" x="5653088" y="2455863"/>
          <p14:tracePt t="421468" x="5643563" y="2455863"/>
          <p14:tracePt t="421484" x="5616575" y="2473325"/>
          <p14:tracePt t="421501" x="5589588" y="2500313"/>
          <p14:tracePt t="421517" x="5581650" y="2500313"/>
          <p14:tracePt t="421534" x="5572125" y="2509838"/>
          <p14:tracePt t="421551" x="5564188" y="2517775"/>
          <p14:tracePt t="421568" x="5537200" y="2536825"/>
          <p14:tracePt t="421584" x="5518150" y="2563813"/>
          <p14:tracePt t="421601" x="5500688" y="2581275"/>
          <p14:tracePt t="421618" x="5473700" y="2598738"/>
          <p14:tracePt t="421634" x="5456238" y="2616200"/>
          <p14:tracePt t="421651" x="5438775" y="2643188"/>
          <p14:tracePt t="421667" x="5421313" y="2660650"/>
          <p14:tracePt t="421684" x="5394325" y="2697163"/>
          <p14:tracePt t="421701" x="5375275" y="2741613"/>
          <p14:tracePt t="421717" x="5349875" y="2803525"/>
          <p14:tracePt t="421734" x="5322888" y="2857500"/>
          <p14:tracePt t="421752" x="5295900" y="2911475"/>
          <p14:tracePt t="421768" x="5278438" y="2955925"/>
          <p14:tracePt t="421785" x="5251450" y="2982913"/>
          <p14:tracePt t="421801" x="5241925" y="3000375"/>
          <p14:tracePt t="421818" x="5232400" y="3036888"/>
          <p14:tracePt t="421834" x="5224463" y="3081338"/>
          <p14:tracePt t="421852" x="5197475" y="3214688"/>
          <p14:tracePt t="421868" x="5180013" y="3286125"/>
          <p14:tracePt t="421884" x="5170488" y="3349625"/>
          <p14:tracePt t="421901" x="5170488" y="3429000"/>
          <p14:tracePt t="421917" x="5170488" y="3500438"/>
          <p14:tracePt t="421934" x="5170488" y="3563938"/>
          <p14:tracePt t="421951" x="5187950" y="3635375"/>
          <p14:tracePt t="421967" x="5207000" y="3706813"/>
          <p14:tracePt t="421984" x="5232400" y="3768725"/>
          <p14:tracePt t="422002" x="5278438" y="3894138"/>
          <p14:tracePt t="422018" x="5286375" y="3965575"/>
          <p14:tracePt t="422034" x="5313363" y="4044950"/>
          <p14:tracePt t="422051" x="5340350" y="4143375"/>
          <p14:tracePt t="422067" x="5367338" y="4214813"/>
          <p14:tracePt t="422084" x="5394325" y="4313238"/>
          <p14:tracePt t="422101" x="5421313" y="4394200"/>
          <p14:tracePt t="422117" x="5473700" y="4537075"/>
          <p14:tracePt t="422134" x="5500688" y="4616450"/>
          <p14:tracePt t="422150" x="5527675" y="4697413"/>
          <p14:tracePt t="422167" x="5537200" y="4741863"/>
          <p14:tracePt t="422184" x="5554663" y="4759325"/>
          <p14:tracePt t="422200" x="5581650" y="4786313"/>
          <p14:tracePt t="422217" x="5599113" y="4813300"/>
          <p14:tracePt t="422234" x="5616575" y="4830763"/>
          <p14:tracePt t="422251" x="5635625" y="4857750"/>
          <p14:tracePt t="422268" x="5661025" y="4876800"/>
          <p14:tracePt t="422284" x="5680075" y="4894263"/>
          <p14:tracePt t="422300" x="5697538" y="4902200"/>
          <p14:tracePt t="422317" x="5724525" y="4921250"/>
          <p14:tracePt t="422334" x="5741988" y="4929188"/>
          <p14:tracePt t="422351" x="5759450" y="4929188"/>
          <p14:tracePt t="422367" x="5778500" y="4929188"/>
          <p14:tracePt t="422384" x="5840413" y="4902200"/>
          <p14:tracePt t="422400" x="5884863" y="4876800"/>
          <p14:tracePt t="422417" x="5946775" y="4840288"/>
          <p14:tracePt t="422434" x="6018213" y="4813300"/>
          <p14:tracePt t="422450" x="6064250" y="4751388"/>
          <p14:tracePt t="422468" x="6116638" y="4670425"/>
          <p14:tracePt t="422486" x="6197600" y="4545013"/>
          <p14:tracePt t="422503" x="6242050" y="4465638"/>
          <p14:tracePt t="422518" x="6278563" y="4394200"/>
          <p14:tracePt t="422535" x="6303963" y="4295775"/>
          <p14:tracePt t="422552" x="6330950" y="4197350"/>
          <p14:tracePt t="422568" x="6357938" y="4071938"/>
          <p14:tracePt t="422585" x="6394450" y="3965575"/>
          <p14:tracePt t="422601" x="6394450" y="3867150"/>
          <p14:tracePt t="422618" x="6402388" y="3822700"/>
          <p14:tracePt t="422621" x="6402388" y="3786188"/>
          <p14:tracePt t="422637" x="6402388" y="3724275"/>
          <p14:tracePt t="422652" x="6402388" y="3662363"/>
          <p14:tracePt t="422669" x="6402388" y="3635375"/>
          <p14:tracePt t="422685" x="6402388" y="3608388"/>
          <p14:tracePt t="422701" x="6402388" y="3589338"/>
          <p14:tracePt t="422718" x="6394450" y="3554413"/>
          <p14:tracePt t="422734" x="6375400" y="3536950"/>
          <p14:tracePt t="422751" x="6367463" y="3517900"/>
          <p14:tracePt t="422768" x="6357938" y="3492500"/>
          <p14:tracePt t="422784" x="6357938" y="3465513"/>
          <p14:tracePt t="422801" x="6357938" y="3446463"/>
          <p14:tracePt t="422817" x="6367463" y="3429000"/>
          <p14:tracePt t="422834" x="6367463" y="3421063"/>
          <p14:tracePt t="422850" x="6367463" y="3402013"/>
          <p14:tracePt t="422867" x="6367463" y="3375025"/>
          <p14:tracePt t="422884" x="6367463" y="3340100"/>
          <p14:tracePt t="422901" x="6367463" y="3295650"/>
          <p14:tracePt t="422917" x="6330950" y="3224213"/>
          <p14:tracePt t="422934" x="6303963" y="3143250"/>
          <p14:tracePt t="422951" x="6269038" y="3081338"/>
          <p14:tracePt t="422968" x="6224588" y="3000375"/>
          <p14:tracePt t="422984" x="6197600" y="2938463"/>
          <p14:tracePt t="423001" x="6180138" y="2901950"/>
          <p14:tracePt t="423018" x="6143625" y="2874963"/>
          <p14:tracePt t="423035" x="6099175" y="2849563"/>
          <p14:tracePt t="423051" x="6081713" y="2830513"/>
          <p14:tracePt t="423068" x="6064250" y="2803525"/>
          <p14:tracePt t="423085" x="6054725" y="2786063"/>
          <p14:tracePt t="423101" x="6027738" y="2768600"/>
          <p14:tracePt t="423118" x="6018213" y="2759075"/>
          <p14:tracePt t="423121" x="6018213" y="2751138"/>
          <p14:tracePt t="423135" x="6010275" y="2751138"/>
          <p14:tracePt t="423151" x="6000750" y="2732088"/>
          <p14:tracePt t="423168" x="5992813" y="2732088"/>
          <p14:tracePt t="423185" x="5965825" y="2724150"/>
          <p14:tracePt t="423201" x="5956300" y="2724150"/>
          <p14:tracePt t="423341" x="5946775" y="2724150"/>
          <p14:tracePt t="423449" x="5956300" y="2724150"/>
          <p14:tracePt t="423458" x="5992813" y="2724150"/>
          <p14:tracePt t="423468" x="6037263" y="2732088"/>
          <p14:tracePt t="423485" x="6143625" y="2741613"/>
          <p14:tracePt t="423502" x="6232525" y="2741613"/>
          <p14:tracePt t="423518" x="6278563" y="2741613"/>
          <p14:tracePt t="423535" x="6296025" y="2741613"/>
          <p14:tracePt t="423645" x="6286500" y="2751138"/>
          <p14:tracePt t="423662" x="6251575" y="2778125"/>
          <p14:tracePt t="423670" x="6232525" y="2786063"/>
          <p14:tracePt t="423685" x="6170613" y="2813050"/>
          <p14:tracePt t="423702" x="6116638" y="2840038"/>
          <p14:tracePt t="423718" x="6054725" y="2857500"/>
          <p14:tracePt t="423735" x="6010275" y="2884488"/>
          <p14:tracePt t="423753" x="5965825" y="2911475"/>
          <p14:tracePt t="423769" x="5938838" y="2921000"/>
          <p14:tracePt t="423787" x="5911850" y="2938463"/>
          <p14:tracePt t="423804" x="5894388" y="2965450"/>
          <p14:tracePt t="423819" x="5867400" y="2982913"/>
          <p14:tracePt t="423836" x="5849938" y="3000375"/>
          <p14:tracePt t="423851" x="5830888" y="3009900"/>
          <p14:tracePt t="423950" x="5830888" y="3017838"/>
          <p14:tracePt t="423966" x="5867400" y="3017838"/>
          <p14:tracePt t="423974" x="5884863" y="3036888"/>
          <p14:tracePt t="423984" x="5929313" y="3036888"/>
          <p14:tracePt t="424001" x="6000750" y="3036888"/>
          <p14:tracePt t="424018" x="6054725" y="3027363"/>
          <p14:tracePt t="424034" x="6072188" y="3027363"/>
          <p14:tracePt t="424051" x="6089650" y="3027363"/>
          <p14:tracePt t="424068" x="6108700" y="3027363"/>
          <p14:tracePt t="424084" x="6126163" y="3027363"/>
          <p14:tracePt t="424101" x="6135688" y="3027363"/>
          <p14:tracePt t="424241" x="6135688" y="3036888"/>
          <p14:tracePt t="424255" x="6116638" y="3044825"/>
          <p14:tracePt t="424264" x="6099175" y="3054350"/>
          <p14:tracePt t="424272" x="6072188" y="3054350"/>
          <p14:tracePt t="424286" x="6037263" y="3071813"/>
          <p14:tracePt t="424303" x="5992813" y="3098800"/>
          <p14:tracePt t="424319" x="5946775" y="3125788"/>
          <p14:tracePt t="424335" x="5911850" y="3143250"/>
          <p14:tracePt t="424352" x="5894388" y="3160713"/>
          <p14:tracePt t="424368" x="5867400" y="3187700"/>
          <p14:tracePt t="424385" x="5849938" y="3206750"/>
          <p14:tracePt t="424402" x="5830888" y="3224213"/>
          <p14:tracePt t="424418" x="5813425" y="3241675"/>
          <p14:tracePt t="424435" x="5813425" y="3259138"/>
          <p14:tracePt t="424538" x="5813425" y="3268663"/>
          <p14:tracePt t="424553" x="5849938" y="3278188"/>
          <p14:tracePt t="424561" x="5867400" y="3286125"/>
          <p14:tracePt t="424569" x="5894388" y="3303588"/>
          <p14:tracePt t="424585" x="5973763" y="3330575"/>
          <p14:tracePt t="424601" x="6018213" y="3340100"/>
          <p14:tracePt t="424618" x="6045200" y="3349625"/>
          <p14:tracePt t="424635" x="6064250" y="3349625"/>
          <p14:tracePt t="424651" x="6072188" y="3349625"/>
          <p14:tracePt t="424812" x="6045200" y="3349625"/>
          <p14:tracePt t="424820" x="6027738" y="3349625"/>
          <p14:tracePt t="424836" x="5965825" y="3367088"/>
          <p14:tracePt t="424852" x="5929313" y="3375025"/>
          <p14:tracePt t="424869" x="5894388" y="3394075"/>
          <p14:tracePt t="424885" x="5875338" y="3394075"/>
          <p14:tracePt t="424902" x="5857875" y="3394075"/>
          <p14:tracePt t="424919" x="5840413" y="3394075"/>
          <p14:tracePt t="424935" x="5813425" y="3394075"/>
          <p14:tracePt t="424953" x="5786438" y="3394075"/>
          <p14:tracePt t="424969" x="5768975" y="3411538"/>
          <p14:tracePt t="425116" x="5768975" y="3421063"/>
          <p14:tracePt t="425132" x="5803900" y="3421063"/>
          <p14:tracePt t="425140" x="5813425" y="3421063"/>
          <p14:tracePt t="425151" x="5822950" y="3429000"/>
          <p14:tracePt t="425167" x="5840413" y="3438525"/>
          <p14:tracePt t="425184" x="5857875" y="3455988"/>
          <p14:tracePt t="425201" x="5884863" y="3465513"/>
          <p14:tracePt t="425219" x="5902325" y="3500438"/>
          <p14:tracePt t="425234" x="5902325" y="3509963"/>
          <p14:tracePt t="425251" x="5902325" y="3517900"/>
          <p14:tracePt t="425318" x="5902325" y="3527425"/>
          <p14:tracePt t="425334" x="5894388" y="3536950"/>
          <p14:tracePt t="425343" x="5884863" y="3554413"/>
          <p14:tracePt t="425352" x="5867400" y="3554413"/>
          <p14:tracePt t="425369" x="5857875" y="3554413"/>
          <p14:tracePt t="425408" x="5849938" y="3554413"/>
          <p14:tracePt t="425415" x="5840413" y="3554413"/>
          <p14:tracePt t="425423" x="5830888" y="3563938"/>
          <p14:tracePt t="425435" x="5822950" y="3563938"/>
          <p14:tracePt t="425451" x="5795963" y="3563938"/>
          <p14:tracePt t="425524" x="5795963" y="3571875"/>
          <p14:tracePt t="425563" x="5795963" y="3581400"/>
          <p14:tracePt t="425571" x="5803900" y="3589338"/>
          <p14:tracePt t="425585" x="5857875" y="3616325"/>
          <p14:tracePt t="425602" x="5929313" y="3652838"/>
          <p14:tracePt t="425618" x="6010275" y="3697288"/>
          <p14:tracePt t="425635" x="6027738" y="3714750"/>
          <p14:tracePt t="425651" x="6045200" y="3733800"/>
          <p14:tracePt t="425668" x="6064250" y="3751263"/>
          <p14:tracePt t="425684" x="6081713" y="3778250"/>
          <p14:tracePt t="425701" x="6081713" y="3786188"/>
          <p14:tracePt t="425719" x="6081713" y="3813175"/>
          <p14:tracePt t="425734" x="6072188" y="3830638"/>
          <p14:tracePt t="425751" x="6054725" y="3857625"/>
          <p14:tracePt t="425767" x="6037263" y="3867150"/>
          <p14:tracePt t="425784" x="6018213" y="3876675"/>
          <p14:tracePt t="425801" x="5992813" y="3876675"/>
          <p14:tracePt t="425818" x="5983288" y="3876675"/>
          <p14:tracePt t="425834" x="5973763" y="3876675"/>
          <p14:tracePt t="425851" x="5956300" y="3884613"/>
          <p14:tracePt t="425868" x="5946775" y="3884613"/>
          <p14:tracePt t="426001" x="5946775" y="3894138"/>
          <p14:tracePt t="426103" x="5929313" y="3894138"/>
          <p14:tracePt t="426120" x="5929313" y="3902075"/>
          <p14:tracePt t="426814" x="5921375" y="3902075"/>
          <p14:tracePt t="426831" x="5911850" y="3894138"/>
          <p14:tracePt t="426838" x="5902325" y="3894138"/>
          <p14:tracePt t="426853" x="5894388" y="3884613"/>
          <p14:tracePt t="426869" x="5884863" y="3867150"/>
          <p14:tracePt t="426884" x="5857875" y="3822700"/>
          <p14:tracePt t="426901" x="5857875" y="3724275"/>
          <p14:tracePt t="426917" x="5857875" y="3616325"/>
          <p14:tracePt t="426934" x="5857875" y="3517900"/>
          <p14:tracePt t="426951" x="5867400" y="3455988"/>
          <p14:tracePt t="426968" x="5867400" y="3402013"/>
          <p14:tracePt t="426984" x="5875338" y="3375025"/>
          <p14:tracePt t="427001" x="5884863" y="3357563"/>
          <p14:tracePt t="427018" x="5894388" y="3330575"/>
          <p14:tracePt t="427064" x="5894388" y="3322638"/>
          <p14:tracePt t="436342" x="5902325" y="3322638"/>
          <p14:tracePt t="436350" x="5938838" y="3322638"/>
          <p14:tracePt t="436357" x="5973763" y="3322638"/>
          <p14:tracePt t="436372" x="6000750" y="3322638"/>
          <p14:tracePt t="436388" x="6045200" y="3322638"/>
          <p14:tracePt t="436404" x="6116638" y="3322638"/>
          <p14:tracePt t="436420" x="6180138" y="3295650"/>
          <p14:tracePt t="436437" x="6232525" y="3268663"/>
          <p14:tracePt t="436453" x="6269038" y="3251200"/>
          <p14:tracePt t="436470" x="6313488" y="3241675"/>
          <p14:tracePt t="436487" x="6330950" y="3224213"/>
          <p14:tracePt t="436505" x="6367463" y="3214688"/>
          <p14:tracePt t="436520" x="6375400" y="3214688"/>
          <p14:tracePt t="436537" x="6394450" y="3206750"/>
          <p14:tracePt t="436554" x="6402388" y="3206750"/>
          <p14:tracePt t="436570" x="6421438" y="3206750"/>
          <p14:tracePt t="436607" x="6429375" y="3206750"/>
          <p14:tracePt t="436623" x="6446838" y="3206750"/>
          <p14:tracePt t="436638" x="6465888" y="3206750"/>
          <p14:tracePt t="436654" x="6483350" y="3206750"/>
          <p14:tracePt t="436670" x="6500813" y="3206750"/>
          <p14:tracePt t="436687" x="6518275" y="3206750"/>
          <p14:tracePt t="436710" x="6527800" y="3206750"/>
          <p14:tracePt t="436731" x="6537325" y="3206750"/>
          <p14:tracePt t="436747" x="6554788" y="3214688"/>
          <p14:tracePt t="436756" x="6564313" y="3214688"/>
          <p14:tracePt t="436772" x="6589713" y="3214688"/>
          <p14:tracePt t="436787" x="6608763" y="3214688"/>
          <p14:tracePt t="436803" x="6626225" y="3214688"/>
          <p14:tracePt t="436819" x="6635750" y="3214688"/>
          <p14:tracePt t="436836" x="6653213" y="3214688"/>
          <p14:tracePt t="436852" x="6661150" y="3214688"/>
          <p14:tracePt t="436869" x="6680200" y="3241675"/>
          <p14:tracePt t="436885" x="6697663" y="3268663"/>
          <p14:tracePt t="436904" x="6732588" y="3330575"/>
          <p14:tracePt t="436920" x="6759575" y="3367088"/>
          <p14:tracePt t="436937" x="6778625" y="3394075"/>
          <p14:tracePt t="436953" x="6786563" y="3421063"/>
          <p14:tracePt t="436971" x="6796088" y="3438525"/>
          <p14:tracePt t="436987" x="6823075" y="3509963"/>
          <p14:tracePt t="437003" x="6850063" y="3589338"/>
          <p14:tracePt t="437022" x="6875463" y="3706813"/>
          <p14:tracePt t="437038" x="6884988" y="3786188"/>
          <p14:tracePt t="437054" x="6902450" y="3830638"/>
          <p14:tracePt t="437070" x="6902450" y="3867150"/>
          <p14:tracePt t="437086" x="6911975" y="3911600"/>
          <p14:tracePt t="437103" x="6929438" y="3973513"/>
          <p14:tracePt t="437120" x="6938963" y="4037013"/>
          <p14:tracePt t="437123" x="6946900" y="4071938"/>
          <p14:tracePt t="437137" x="6946900" y="4081463"/>
          <p14:tracePt t="437153" x="6946900" y="4116388"/>
          <p14:tracePt t="437170" x="6946900" y="4143375"/>
          <p14:tracePt t="437186" x="6946900" y="4197350"/>
          <p14:tracePt t="437203" x="6938963" y="4241800"/>
          <p14:tracePt t="437220" x="6938963" y="4259263"/>
          <p14:tracePt t="437236" x="6911975" y="4278313"/>
          <p14:tracePt t="437253" x="6902450" y="4305300"/>
          <p14:tracePt t="437272" x="6823075" y="4376738"/>
          <p14:tracePt t="437288" x="6751638" y="4411663"/>
          <p14:tracePt t="437304" x="6732588" y="4429125"/>
          <p14:tracePt t="437320" x="6715125" y="4448175"/>
          <p14:tracePt t="437337" x="6697663" y="4456113"/>
          <p14:tracePt t="437353" x="6670675" y="4473575"/>
          <p14:tracePt t="437369" x="6653213" y="4492625"/>
          <p14:tracePt t="437386" x="6635750" y="4519613"/>
          <p14:tracePt t="437460" x="6626225" y="4519613"/>
          <p14:tracePt t="437476" x="6589713" y="4527550"/>
          <p14:tracePt t="437485" x="6581775" y="4527550"/>
          <p14:tracePt t="437493" x="6564313" y="4527550"/>
          <p14:tracePt t="437504" x="6554788" y="4527550"/>
          <p14:tracePt t="437522" x="6518275" y="4500563"/>
          <p14:tracePt t="437538" x="6492875" y="4483100"/>
          <p14:tracePt t="437555" x="6473825" y="4465638"/>
          <p14:tracePt t="437570" x="6456363" y="4429125"/>
          <p14:tracePt t="437587" x="6429375" y="4384675"/>
          <p14:tracePt t="437604" x="6402388" y="4305300"/>
          <p14:tracePt t="437620" x="6375400" y="4224338"/>
          <p14:tracePt t="437624" x="6367463" y="4197350"/>
          <p14:tracePt t="437637" x="6367463" y="4179888"/>
          <p14:tracePt t="437656" x="6350000" y="4044950"/>
          <p14:tracePt t="437672" x="6350000" y="3973513"/>
          <p14:tracePt t="437687" x="6357938" y="3876675"/>
          <p14:tracePt t="437703" x="6384925" y="3786188"/>
          <p14:tracePt t="437720" x="6411913" y="3687763"/>
          <p14:tracePt t="437737" x="6446838" y="3608388"/>
          <p14:tracePt t="437753" x="6473825" y="3581400"/>
          <p14:tracePt t="437772" x="6492875" y="3536950"/>
          <p14:tracePt t="437788" x="6500813" y="3517900"/>
          <p14:tracePt t="437805" x="6518275" y="3492500"/>
          <p14:tracePt t="437820" x="6527800" y="3473450"/>
          <p14:tracePt t="438000" x="6545263" y="3465513"/>
          <p14:tracePt t="438015" x="6554788" y="3438525"/>
          <p14:tracePt t="438032" x="6564313" y="3429000"/>
          <p14:tracePt t="438062" x="6564313" y="3421063"/>
          <p14:tracePt t="438494" x="6554788" y="3421063"/>
          <p14:tracePt t="438501" x="6545263" y="3421063"/>
          <p14:tracePt t="438520" x="6518275" y="3421063"/>
          <p14:tracePt t="438537" x="6500813" y="3421063"/>
          <p14:tracePt t="438554" x="6483350" y="3421063"/>
          <p14:tracePt t="438572" x="6438900" y="3421063"/>
          <p14:tracePt t="438587" x="6394450" y="3411538"/>
          <p14:tracePt t="438603" x="6323013" y="3384550"/>
          <p14:tracePt t="438621" x="6251575" y="3357563"/>
          <p14:tracePt t="438636" x="6170613" y="3313113"/>
          <p14:tracePt t="438653" x="6135688" y="3295650"/>
          <p14:tracePt t="438670" x="6116638" y="3278188"/>
          <p14:tracePt t="438687" x="6081713" y="3206750"/>
          <p14:tracePt t="438703" x="6054725" y="3143250"/>
          <p14:tracePt t="438720" x="6027738" y="3081338"/>
          <p14:tracePt t="438736" x="6010275" y="3027363"/>
          <p14:tracePt t="438753" x="6010275" y="3000375"/>
          <p14:tracePt t="438769" x="6010275" y="2973388"/>
          <p14:tracePt t="438786" x="6010275" y="2928938"/>
          <p14:tracePt t="438803" x="6010275" y="2901950"/>
          <p14:tracePt t="438821" x="6037263" y="2795588"/>
          <p14:tracePt t="438838" x="6064250" y="2724150"/>
          <p14:tracePt t="438853" x="6089650" y="2652713"/>
          <p14:tracePt t="438870" x="6108700" y="2635250"/>
          <p14:tracePt t="438886" x="6116638" y="2616200"/>
          <p14:tracePt t="438903" x="6135688" y="2581275"/>
          <p14:tracePt t="438920" x="6161088" y="2536825"/>
          <p14:tracePt t="438936" x="6197600" y="2500313"/>
          <p14:tracePt t="438953" x="6232525" y="2465388"/>
          <p14:tracePt t="438970" x="6251575" y="2446338"/>
          <p14:tracePt t="438986" x="6269038" y="2428875"/>
          <p14:tracePt t="439003" x="6286500" y="2411413"/>
          <p14:tracePt t="439020" x="6303963" y="2384425"/>
          <p14:tracePt t="439037" x="6323013" y="2374900"/>
          <p14:tracePt t="439055" x="6340475" y="2357438"/>
          <p14:tracePt t="439072" x="6350000" y="2349500"/>
          <p14:tracePt t="439088" x="6357938" y="2339975"/>
          <p14:tracePt t="439104" x="6384925" y="2322513"/>
          <p14:tracePt t="439120" x="6411913" y="2303463"/>
          <p14:tracePt t="439138" x="6446838" y="2286000"/>
          <p14:tracePt t="439154" x="6492875" y="2259013"/>
          <p14:tracePt t="439171" x="6554788" y="2241550"/>
          <p14:tracePt t="439187" x="6616700" y="2214563"/>
          <p14:tracePt t="439204" x="6688138" y="2187575"/>
          <p14:tracePt t="439220" x="6724650" y="2179638"/>
          <p14:tracePt t="439237" x="6742113" y="2160588"/>
          <p14:tracePt t="439254" x="6759575" y="2160588"/>
          <p14:tracePt t="439271" x="6778625" y="2152650"/>
          <p14:tracePt t="439287" x="6804025" y="2152650"/>
          <p14:tracePt t="439305" x="6831013" y="2152650"/>
          <p14:tracePt t="439322" x="6850063" y="2143125"/>
          <p14:tracePt t="439338" x="6875463" y="2143125"/>
          <p14:tracePt t="439354" x="6884988" y="2143125"/>
          <p14:tracePt t="439371" x="6894513" y="2143125"/>
          <p14:tracePt t="439387" x="6911975" y="2143125"/>
          <p14:tracePt t="439404" x="6921500" y="2143125"/>
          <p14:tracePt t="439420" x="6938963" y="2143125"/>
          <p14:tracePt t="439437" x="6956425" y="2135188"/>
          <p14:tracePt t="439454" x="6965950" y="2135188"/>
          <p14:tracePt t="439542" x="6973888" y="2135188"/>
          <p14:tracePt t="457371" x="6973888" y="2170113"/>
          <p14:tracePt t="457378" x="6956425" y="2251075"/>
          <p14:tracePt t="457389" x="6938963" y="2303463"/>
          <p14:tracePt t="457406" x="6875463" y="2411413"/>
          <p14:tracePt t="457422" x="6751638" y="2500313"/>
          <p14:tracePt t="457439" x="6670675" y="2554288"/>
          <p14:tracePt t="457456" x="6608763" y="2581275"/>
          <p14:tracePt t="457472" x="6608763" y="2589213"/>
          <p14:tracePt t="457692" x="6608763" y="2563813"/>
          <p14:tracePt t="457700" x="6608763" y="2527300"/>
          <p14:tracePt t="457708" x="6608763" y="2500313"/>
          <p14:tracePt t="457723" x="6608763" y="2428875"/>
          <p14:tracePt t="457738" x="6608763" y="2349500"/>
          <p14:tracePt t="457755" x="6608763" y="2322513"/>
          <p14:tracePt t="457772" x="6608763" y="2295525"/>
          <p14:tracePt t="457789" x="6608763" y="2278063"/>
          <p14:tracePt t="457806" x="6608763" y="2259013"/>
          <p14:tracePt t="457889" x="6599238" y="2259013"/>
          <p14:tracePt t="457898" x="6589713" y="2278063"/>
          <p14:tracePt t="457906" x="6589713" y="2322513"/>
          <p14:tracePt t="457923" x="6572250" y="2393950"/>
          <p14:tracePt t="457939" x="6564313" y="2473325"/>
          <p14:tracePt t="457956" x="6564313" y="2536825"/>
          <p14:tracePt t="457972" x="6554788" y="2581275"/>
          <p14:tracePt t="457989" x="6554788" y="2660650"/>
          <p14:tracePt t="458006" x="6554788" y="2741613"/>
          <p14:tracePt t="458023" x="6537325" y="2822575"/>
          <p14:tracePt t="458039" x="6537325" y="2894013"/>
          <p14:tracePt t="458056" x="6510338" y="2992438"/>
          <p14:tracePt t="458073" x="6483350" y="3098800"/>
          <p14:tracePt t="458089" x="6456363" y="3206750"/>
          <p14:tracePt t="458108" x="6411913" y="3402013"/>
          <p14:tracePt t="458123" x="6394450" y="3598863"/>
          <p14:tracePt t="458139" x="6394450" y="3813175"/>
          <p14:tracePt t="458156" x="6394450" y="4027488"/>
          <p14:tracePt t="458172" x="6394450" y="4197350"/>
          <p14:tracePt t="458190" x="6384925" y="4305300"/>
          <p14:tracePt t="458206" x="6357938" y="4421188"/>
          <p14:tracePt t="458223" x="6340475" y="4510088"/>
          <p14:tracePt t="458239" x="6313488" y="4616450"/>
          <p14:tracePt t="458255" x="6259513" y="4921250"/>
          <p14:tracePt t="458271" x="6242050" y="5143500"/>
          <p14:tracePt t="458288" x="6215063" y="5322888"/>
          <p14:tracePt t="458305" x="6197600" y="5394325"/>
          <p14:tracePt t="458322" x="6197600" y="5438775"/>
          <p14:tracePt t="458338" x="6197600" y="5473700"/>
          <p14:tracePt t="458355" x="6224588" y="5519738"/>
          <p14:tracePt t="458372" x="6278563" y="5554663"/>
          <p14:tracePt t="458388" x="6357938" y="5564188"/>
          <p14:tracePt t="458404" x="6465888" y="5564188"/>
          <p14:tracePt t="458421" x="6589713" y="5564188"/>
          <p14:tracePt t="458438" x="6769100" y="5546725"/>
          <p14:tracePt t="458455" x="6965950" y="5510213"/>
          <p14:tracePt t="458473" x="7215188" y="5473700"/>
          <p14:tracePt t="458489" x="7439025" y="5438775"/>
          <p14:tracePt t="458507" x="7786688" y="5376863"/>
          <p14:tracePt t="458523" x="7947025" y="5313363"/>
          <p14:tracePt t="458539" x="8072438" y="5214938"/>
          <p14:tracePt t="458556" x="8153400" y="5135563"/>
          <p14:tracePt t="458573" x="8232775" y="5010150"/>
          <p14:tracePt t="458589" x="8278813" y="4830763"/>
          <p14:tracePt t="458607" x="8313738" y="4465638"/>
          <p14:tracePt t="458624" x="8304213" y="4224338"/>
          <p14:tracePt t="458640" x="8269288" y="4000500"/>
          <p14:tracePt t="458656" x="8232775" y="3822700"/>
          <p14:tracePt t="458673" x="8207375" y="3643313"/>
          <p14:tracePt t="458689" x="8153400" y="3349625"/>
          <p14:tracePt t="458706" x="8064500" y="3116263"/>
          <p14:tracePt t="458723" x="7947025" y="2840038"/>
          <p14:tracePt t="458739" x="7778750" y="2536825"/>
          <p14:tracePt t="458756" x="7537450" y="2143125"/>
          <p14:tracePt t="458773" x="7439025" y="2000250"/>
          <p14:tracePt t="458789" x="7350125" y="1874838"/>
          <p14:tracePt t="458805" x="7259638" y="1776413"/>
          <p14:tracePt t="458822" x="7180263" y="1724025"/>
          <p14:tracePt t="458838" x="7099300" y="1697038"/>
          <p14:tracePt t="458855" x="7018338" y="1670050"/>
          <p14:tracePt t="458872" x="6884988" y="1625600"/>
          <p14:tracePt t="458889" x="6813550" y="1625600"/>
          <p14:tracePt t="458905" x="6751638" y="1625600"/>
          <p14:tracePt t="458922" x="6688138" y="1625600"/>
          <p14:tracePt t="458938" x="6661150" y="1625600"/>
          <p14:tracePt t="458955" x="6581775" y="1643063"/>
          <p14:tracePt t="458972" x="6483350" y="1670050"/>
          <p14:tracePt t="458988" x="6411913" y="1697038"/>
          <p14:tracePt t="459005" x="6330950" y="1741488"/>
          <p14:tracePt t="459024" x="6207125" y="1857375"/>
          <p14:tracePt t="459039" x="6126163" y="1946275"/>
          <p14:tracePt t="459057" x="6018213" y="2036763"/>
          <p14:tracePt t="459073" x="5938838" y="2116138"/>
          <p14:tracePt t="459090" x="5849938" y="2197100"/>
          <p14:tracePt t="459106" x="5768975" y="2303463"/>
          <p14:tracePt t="459123" x="5680075" y="2384425"/>
          <p14:tracePt t="459126" x="5643563" y="2428875"/>
          <p14:tracePt t="459140" x="5572125" y="2527300"/>
          <p14:tracePt t="459157" x="5510213" y="2625725"/>
          <p14:tracePt t="459173" x="5473700" y="2724150"/>
          <p14:tracePt t="459190" x="5446713" y="2813050"/>
          <p14:tracePt t="459206" x="5421313" y="2928938"/>
          <p14:tracePt t="459223" x="5384800" y="3081338"/>
          <p14:tracePt t="459239" x="5384800" y="3278188"/>
          <p14:tracePt t="459258" x="5429250" y="3598863"/>
          <p14:tracePt t="459274" x="5518150" y="3805238"/>
          <p14:tracePt t="459289" x="5643563" y="4019550"/>
          <p14:tracePt t="459307" x="5741988" y="4233863"/>
          <p14:tracePt t="459323" x="5849938" y="4438650"/>
          <p14:tracePt t="459339" x="5946775" y="4608513"/>
          <p14:tracePt t="459356" x="6045200" y="4751388"/>
          <p14:tracePt t="459373" x="6153150" y="4857750"/>
          <p14:tracePt t="459389" x="6269038" y="4921250"/>
          <p14:tracePt t="459406" x="6500813" y="4965700"/>
          <p14:tracePt t="459423" x="6653213" y="4965700"/>
          <p14:tracePt t="459439" x="6759575" y="4956175"/>
          <p14:tracePt t="459456" x="6867525" y="4929188"/>
          <p14:tracePt t="459473" x="6965950" y="4894263"/>
          <p14:tracePt t="459489" x="7081838" y="4830763"/>
          <p14:tracePt t="459506" x="7188200" y="4741863"/>
          <p14:tracePt t="459523" x="7224713" y="4687888"/>
          <p14:tracePt t="459539" x="7251700" y="4616450"/>
          <p14:tracePt t="459555" x="7278688" y="4519613"/>
          <p14:tracePt t="459572" x="7304088" y="4411663"/>
          <p14:tracePt t="459588" x="7323138" y="4233863"/>
          <p14:tracePt t="459605" x="7331075" y="4037013"/>
          <p14:tracePt t="459623" x="7331075" y="3867150"/>
          <p14:tracePt t="459626" x="7323138" y="3724275"/>
          <p14:tracePt t="459639" x="7304088" y="3598863"/>
          <p14:tracePt t="459656" x="7269163" y="3330575"/>
          <p14:tracePt t="459672" x="7143750" y="2928938"/>
          <p14:tracePt t="459689" x="7064375" y="2741613"/>
          <p14:tracePt t="459705" x="6965950" y="2598738"/>
          <p14:tracePt t="459722" x="6867525" y="2473325"/>
          <p14:tracePt t="459739" x="6786563" y="2393950"/>
          <p14:tracePt t="459755" x="6707188" y="2322513"/>
          <p14:tracePt t="459773" x="6616700" y="2268538"/>
          <p14:tracePt t="459789" x="6581775" y="2251075"/>
          <p14:tracePt t="459805" x="6554788" y="2251075"/>
          <p14:tracePt t="459823" x="6527800" y="2251075"/>
          <p14:tracePt t="459839" x="6500813" y="2251075"/>
          <p14:tracePt t="459856" x="6421438" y="2268538"/>
          <p14:tracePt t="459872" x="6340475" y="2295525"/>
          <p14:tracePt t="459889" x="6269038" y="2322513"/>
          <p14:tracePt t="459905" x="6232525" y="2339975"/>
          <p14:tracePt t="459923" x="6197600" y="2374900"/>
          <p14:tracePt t="459940" x="6135688" y="2446338"/>
          <p14:tracePt t="459956" x="6064250" y="2544763"/>
          <p14:tracePt t="459973" x="5973763" y="2687638"/>
          <p14:tracePt t="459989" x="5875338" y="2857500"/>
          <p14:tracePt t="460006" x="5778500" y="2982913"/>
          <p14:tracePt t="460024" x="5653088" y="3187700"/>
          <p14:tracePt t="460039" x="5589588" y="3303588"/>
          <p14:tracePt t="460057" x="5564188" y="3411538"/>
          <p14:tracePt t="460073" x="5537200" y="3509963"/>
          <p14:tracePt t="460089" x="5527675" y="3598863"/>
          <p14:tracePt t="460106" x="5500688" y="3706813"/>
          <p14:tracePt t="460123" x="5473700" y="3840163"/>
          <p14:tracePt t="460126" x="5473700" y="3894138"/>
          <p14:tracePt t="460139" x="5456238" y="3948113"/>
          <p14:tracePt t="460158" x="5456238" y="4064000"/>
          <p14:tracePt t="460174" x="5483225" y="4143375"/>
          <p14:tracePt t="460190" x="5510213" y="4187825"/>
          <p14:tracePt t="460206" x="5537200" y="4268788"/>
          <p14:tracePt t="460223" x="5616575" y="4349750"/>
          <p14:tracePt t="460240" x="5688013" y="4438650"/>
          <p14:tracePt t="460256" x="5768975" y="4500563"/>
          <p14:tracePt t="460273" x="5849938" y="4545013"/>
          <p14:tracePt t="460289" x="6018213" y="4616450"/>
          <p14:tracePt t="460307" x="6153150" y="4643438"/>
          <p14:tracePt t="460323" x="6259513" y="4643438"/>
          <p14:tracePt t="460339" x="6340475" y="4635500"/>
          <p14:tracePt t="460355" x="6402388" y="4625975"/>
          <p14:tracePt t="460372" x="6446838" y="4598988"/>
          <p14:tracePt t="460389" x="6483350" y="4581525"/>
          <p14:tracePt t="460406" x="6527800" y="4519613"/>
          <p14:tracePt t="460423" x="6581775" y="4438650"/>
          <p14:tracePt t="460439" x="6608763" y="4349750"/>
          <p14:tracePt t="460456" x="6670675" y="4224338"/>
          <p14:tracePt t="460472" x="6715125" y="4090988"/>
          <p14:tracePt t="460489" x="6742113" y="3983038"/>
          <p14:tracePt t="460506" x="6769100" y="3902075"/>
          <p14:tracePt t="460522" x="6813550" y="3805238"/>
          <p14:tracePt t="460539" x="6840538" y="3697288"/>
          <p14:tracePt t="460556" x="6894513" y="3509963"/>
          <p14:tracePt t="460572" x="6929438" y="3303588"/>
          <p14:tracePt t="460589" x="6946900" y="3135313"/>
          <p14:tracePt t="460606" x="6946900" y="2982913"/>
          <p14:tracePt t="460622" x="6946900" y="2840038"/>
          <p14:tracePt t="460640" x="6929438" y="2732088"/>
          <p14:tracePt t="460658" x="6831013" y="2527300"/>
          <p14:tracePt t="460674" x="6751638" y="2428875"/>
          <p14:tracePt t="460690" x="6697663" y="2366963"/>
          <p14:tracePt t="460706" x="6680200" y="2349500"/>
          <p14:tracePt t="460723" x="6680200" y="2339975"/>
          <p14:tracePt t="460740" x="6653213" y="2330450"/>
          <p14:tracePt t="460756" x="6635750" y="2322513"/>
          <p14:tracePt t="460773" x="6616700" y="2312988"/>
          <p14:tracePt t="460790" x="6608763" y="2303463"/>
          <p14:tracePt t="460808" x="6572250" y="2303463"/>
          <p14:tracePt t="460823" x="6554788" y="2303463"/>
          <p14:tracePt t="460840" x="6537325" y="2303463"/>
          <p14:tracePt t="460856" x="6510338" y="2322513"/>
          <p14:tracePt t="460873" x="6492875" y="2339975"/>
          <p14:tracePt t="460889" x="6473825" y="2357438"/>
          <p14:tracePt t="460908" x="6438900" y="2384425"/>
          <p14:tracePt t="460924" x="6421438" y="2401888"/>
          <p14:tracePt t="460940" x="6384925" y="2438400"/>
          <p14:tracePt t="460956" x="6367463" y="2500313"/>
          <p14:tracePt t="460973" x="6323013" y="2581275"/>
          <p14:tracePt t="460990" x="6286500" y="2660650"/>
          <p14:tracePt t="461006" x="6242050" y="2759075"/>
          <p14:tracePt t="461023" x="6215063" y="2849563"/>
          <p14:tracePt t="461040" x="6188075" y="2955925"/>
          <p14:tracePt t="461058" x="6170613" y="3125788"/>
          <p14:tracePt t="461074" x="6170613" y="3214688"/>
          <p14:tracePt t="461090" x="6170613" y="3303588"/>
          <p14:tracePt t="461106" x="6180138" y="3402013"/>
          <p14:tracePt t="461123" x="6180138" y="3492500"/>
          <p14:tracePt t="461140" x="6180138" y="3554413"/>
          <p14:tracePt t="461156" x="6180138" y="3581400"/>
          <p14:tracePt t="461174" x="6161088" y="3635375"/>
          <p14:tracePt t="461190" x="6161088" y="3697288"/>
          <p14:tracePt t="461206" x="6170613" y="3751263"/>
          <p14:tracePt t="461223" x="6170613" y="3795713"/>
          <p14:tracePt t="461240" x="6170613" y="3813175"/>
          <p14:tracePt t="461256" x="6180138" y="3857625"/>
          <p14:tracePt t="461273" x="6180138" y="3902075"/>
          <p14:tracePt t="461290" x="6207125" y="3983038"/>
          <p14:tracePt t="461308" x="6242050" y="4044950"/>
          <p14:tracePt t="461324" x="6259513" y="4064000"/>
          <p14:tracePt t="461340" x="6278563" y="4081463"/>
          <p14:tracePt t="461355" x="6303963" y="4098925"/>
          <p14:tracePt t="461372" x="6330950" y="4125913"/>
          <p14:tracePt t="461390" x="6357938" y="4143375"/>
          <p14:tracePt t="461406" x="6375400" y="4162425"/>
          <p14:tracePt t="461423" x="6394450" y="4187825"/>
          <p14:tracePt t="461440" x="6456363" y="4233863"/>
          <p14:tracePt t="461456" x="6500813" y="4268788"/>
          <p14:tracePt t="461473" x="6527800" y="4286250"/>
          <p14:tracePt t="461490" x="6554788" y="4305300"/>
          <p14:tracePt t="461506" x="6572250" y="4313238"/>
          <p14:tracePt t="461523" x="6589713" y="4340225"/>
          <p14:tracePt t="461540" x="6608763" y="4357688"/>
          <p14:tracePt t="461558" x="6643688" y="4376738"/>
          <p14:tracePt t="461574" x="6661150" y="4384675"/>
          <p14:tracePt t="461652" x="6661150" y="4394200"/>
          <p14:tracePt t="461676" x="6670675" y="4411663"/>
          <p14:tracePt t="461692" x="6680200" y="4411663"/>
          <p14:tracePt t="461816" x="6697663" y="4402138"/>
          <p14:tracePt t="461832" x="6707188" y="4394200"/>
          <p14:tracePt t="461841" x="6715125" y="4384675"/>
          <p14:tracePt t="461864" x="6724650" y="4376738"/>
          <p14:tracePt t="461910" x="6724650" y="4367213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8.8|30|61|27.3|23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1.2|9|1.3|1|6.6|13.4|2.5|6.1|8.1|16.5|76.9|48|5.7|16.9|2.7|15|1.7|39.9|23.4|3.4|13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3.4|1.1|12.7|1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9|2.3|7.7|35.8|1.3|1.6|20.3|1.6|39.2|9.2|25.9|84.9|28.7|27.6|58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4|1.4|28.3|184.6|19.7|32.4|1.9|24.6|12.6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7|0.5|2|5.8|1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|10.2|35.2|17.4|12.9|49.7|7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2|16.2|46.9|54.2|41.7|19.3|61.3|35.1|9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6|15.6|5.8|24|23.7|3.1|34.7|15.1|36.6|3.2|18.5|1.8|97.1|28.9|2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8|8.2|9.6|6.5|1.1|21.1|4.3|2.9|2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6|19.2|2.1|41.3|3.1|1.9|51.2|9.6|8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26.6|53.1|17.6|18|32.7|26.1|1.6|22.9|1.5|46.2|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3|67.1|21.2|1.3|1.2|301|3.6|9.4|1.6|1.1|1.8|50.4|3.3|30|66.4|86.7"/>
</p:tagLst>
</file>

<file path=ppt/theme/theme1.xml><?xml version="1.0" encoding="utf-8"?>
<a:theme xmlns:a="http://schemas.openxmlformats.org/drawingml/2006/main" name="2_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solidFill>
          <a:schemeClr val="bg1"/>
        </a:solidFill>
        <a:ln w="1905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dirty="0" smtClean="0">
            <a:latin typeface="Neo Sans Intel" panose="020B0504020202020204" pitchFamily="34" charset="0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401C71F511A342A8CE5D878AC6A5A2" ma:contentTypeVersion="1" ma:contentTypeDescription="Create a new document." ma:contentTypeScope="" ma:versionID="7780538ac0ddf0014d7399d2d91bbce0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ddb0c952b897a810c8a4e377cff6bff8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14A94C8E-3E2B-4AD9-8D67-7815198BE08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schemas.microsoft.com/sharepoint/v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5CC5FB6-44E0-47C0-972B-EBB94824D4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2E76FF6-93BD-4804-AFC1-4178155785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mdsp_2011</Template>
  <TotalTime>4444</TotalTime>
  <Words>1066</Words>
  <Application>Microsoft Office PowerPoint</Application>
  <PresentationFormat>On-screen Show (4:3)</PresentationFormat>
  <Paragraphs>737</Paragraphs>
  <Slides>17</Slides>
  <Notes>2</Notes>
  <HiddenSlides>0</HiddenSlides>
  <MMClips>15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MS PGothic</vt:lpstr>
      <vt:lpstr>MS PGothic</vt:lpstr>
      <vt:lpstr>Arial</vt:lpstr>
      <vt:lpstr>Calibri</vt:lpstr>
      <vt:lpstr>Consolas</vt:lpstr>
      <vt:lpstr>Courier New</vt:lpstr>
      <vt:lpstr>Neo Sans Intel</vt:lpstr>
      <vt:lpstr>Neo Sans Intel Light</vt:lpstr>
      <vt:lpstr>Neo Sans Intel Medium</vt:lpstr>
      <vt:lpstr>Symbol</vt:lpstr>
      <vt:lpstr>Tahoma</vt:lpstr>
      <vt:lpstr>Verdana</vt:lpstr>
      <vt:lpstr>Wingdings</vt:lpstr>
      <vt:lpstr>2_mdsp_2011</vt:lpstr>
      <vt:lpstr> Memory Hierarchy (part I)</vt:lpstr>
      <vt:lpstr>Refresher: Pipeline limitations</vt:lpstr>
      <vt:lpstr>Memory Is Slow</vt:lpstr>
      <vt:lpstr>Memory Hierarchy</vt:lpstr>
      <vt:lpstr>Why Does It Work?</vt:lpstr>
      <vt:lpstr>Cache: Main Idea</vt:lpstr>
      <vt:lpstr>Cache Lookup</vt:lpstr>
      <vt:lpstr>Cache Lookup</vt:lpstr>
      <vt:lpstr>Fully Associative Cache</vt:lpstr>
      <vt:lpstr>Direct Mapped Cache</vt:lpstr>
      <vt:lpstr>Memory Layout: Direct Mapped Cache</vt:lpstr>
      <vt:lpstr>2-Way Set Associative Cache</vt:lpstr>
      <vt:lpstr>2-Way Set Associative Cache</vt:lpstr>
      <vt:lpstr>Memory Layout: Multi-Way Cache</vt:lpstr>
      <vt:lpstr>Cache Performance</vt:lpstr>
      <vt:lpstr>End of Part I</vt:lpstr>
      <vt:lpstr>PowerPoint Presentation</vt:lpstr>
    </vt:vector>
  </TitlesOfParts>
  <Company>Intel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MDSP 2011 Intro</dc:title>
  <dc:creator>atitov</dc:creator>
  <cp:lastModifiedBy>Titov, Alexandr</cp:lastModifiedBy>
  <cp:revision>386</cp:revision>
  <dcterms:created xsi:type="dcterms:W3CDTF">2011-10-24T08:13:52Z</dcterms:created>
  <dcterms:modified xsi:type="dcterms:W3CDTF">2015-02-14T17:34:33Z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0x0101006F401C71F511A342A8CE5D878AC6A5A2</vt:lpwstr>
  </property>
</Properties>
</file>

<file path=docProps/thumbnail.jpeg>
</file>